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29.xml"/>
  <Override ContentType="application/vnd.openxmlformats-officedocument.presentationml.slideLayout+xml" PartName="/ppt/slideLayouts/slideLayout29.xml"/>
  <Override ContentType="application/vnd.openxmlformats-officedocument.presentationml.slideLayout+xml" PartName="/ppt/slideLayouts/slideLayout137.xml"/>
  <Override ContentType="application/vnd.openxmlformats-officedocument.presentationml.slideLayout+xml" PartName="/ppt/slideLayouts/slideLayout120.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10.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119.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135.xml"/>
  <Override ContentType="application/vnd.openxmlformats-officedocument.presentationml.slideLayout+xml" PartName="/ppt/slideLayouts/slideLayout122.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117.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116.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33.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12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127.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131.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25.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128.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36.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118.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134.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12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124.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09.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115.xml"/>
  <Override ContentType="application/vnd.openxmlformats-officedocument.presentationml.slideLayout+xml" PartName="/ppt/slideLayouts/slideLayout82.xml"/>
  <Override ContentType="application/vnd.openxmlformats-officedocument.presentationml.slideLayout+xml" PartName="/ppt/slideLayouts/slideLayout132.xml"/>
  <Override ContentType="application/vnd.openxmlformats-officedocument.presentationml.slideLayout+xml" PartName="/ppt/slideLayouts/slideLayout100.xml"/>
  <Override ContentType="application/vnd.openxmlformats-officedocument.presentationml.slideLayout+xml" PartName="/ppt/slideLayouts/slideLayout130.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126.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85" r:id="rId5"/>
    <p:sldMasterId id="2147483786" r:id="rId6"/>
    <p:sldMasterId id="214748378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Lst>
  <p:sldSz cy="5143500" cx="9144000"/>
  <p:notesSz cx="6858000" cy="9144000"/>
  <p:embeddedFontLst>
    <p:embeddedFont>
      <p:font typeface="Roboto"/>
      <p:regular r:id="rId49"/>
      <p:bold r:id="rId50"/>
      <p:italic r:id="rId51"/>
      <p:boldItalic r:id="rId52"/>
    </p:embeddedFont>
    <p:embeddedFont>
      <p:font typeface="Fira Sans Extra Condensed Medium"/>
      <p:regular r:id="rId53"/>
      <p:bold r:id="rId54"/>
      <p:italic r:id="rId55"/>
      <p:boldItalic r:id="rId56"/>
    </p:embeddedFont>
    <p:embeddedFont>
      <p:font typeface="Roboto Condensed"/>
      <p:regular r:id="rId57"/>
      <p:bold r:id="rId58"/>
      <p:italic r:id="rId59"/>
      <p:boldItalic r:id="rId60"/>
    </p:embeddedFont>
    <p:embeddedFont>
      <p:font typeface="Squada One"/>
      <p:regular r:id="rId61"/>
    </p:embeddedFont>
    <p:embeddedFont>
      <p:font typeface="Roboto Condensed Light"/>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7E05D4C-7C6F-4E1F-ACE0-86AF08C47E58}">
  <a:tblStyle styleId="{B7E05D4C-7C6F-4E1F-ACE0-86AF08C47E5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font" Target="fonts/RobotoCondensedLight-regular.fntdata"/><Relationship Id="rId61" Type="http://schemas.openxmlformats.org/officeDocument/2006/relationships/font" Target="fonts/SquadaOne-regular.fntdata"/><Relationship Id="rId20" Type="http://schemas.openxmlformats.org/officeDocument/2006/relationships/slide" Target="slides/slide12.xml"/><Relationship Id="rId64" Type="http://schemas.openxmlformats.org/officeDocument/2006/relationships/font" Target="fonts/RobotoCondensedLight-italic.fntdata"/><Relationship Id="rId63" Type="http://schemas.openxmlformats.org/officeDocument/2006/relationships/font" Target="fonts/RobotoCondensedLight-bold.fntdata"/><Relationship Id="rId22" Type="http://schemas.openxmlformats.org/officeDocument/2006/relationships/slide" Target="slides/slide14.xml"/><Relationship Id="rId21" Type="http://schemas.openxmlformats.org/officeDocument/2006/relationships/slide" Target="slides/slide13.xml"/><Relationship Id="rId65" Type="http://schemas.openxmlformats.org/officeDocument/2006/relationships/font" Target="fonts/RobotoCondensedLight-boldItalic.fntdata"/><Relationship Id="rId24" Type="http://schemas.openxmlformats.org/officeDocument/2006/relationships/slide" Target="slides/slide16.xml"/><Relationship Id="rId23" Type="http://schemas.openxmlformats.org/officeDocument/2006/relationships/slide" Target="slides/slide15.xml"/><Relationship Id="rId60" Type="http://schemas.openxmlformats.org/officeDocument/2006/relationships/font" Target="fonts/RobotoCondensed-boldItalic.fntdata"/><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font" Target="fonts/Roboto-italic.fntdata"/><Relationship Id="rId50" Type="http://schemas.openxmlformats.org/officeDocument/2006/relationships/font" Target="fonts/Roboto-bold.fntdata"/><Relationship Id="rId53" Type="http://schemas.openxmlformats.org/officeDocument/2006/relationships/font" Target="fonts/FiraSansExtraCondensedMedium-regular.fntdata"/><Relationship Id="rId52" Type="http://schemas.openxmlformats.org/officeDocument/2006/relationships/font" Target="fonts/Roboto-boldItalic.fntdata"/><Relationship Id="rId11" Type="http://schemas.openxmlformats.org/officeDocument/2006/relationships/slide" Target="slides/slide3.xml"/><Relationship Id="rId55" Type="http://schemas.openxmlformats.org/officeDocument/2006/relationships/font" Target="fonts/FiraSansExtraCondensedMedium-italic.fntdata"/><Relationship Id="rId10" Type="http://schemas.openxmlformats.org/officeDocument/2006/relationships/slide" Target="slides/slide2.xml"/><Relationship Id="rId54" Type="http://schemas.openxmlformats.org/officeDocument/2006/relationships/font" Target="fonts/FiraSansExtraCondensedMedium-bold.fntdata"/><Relationship Id="rId13" Type="http://schemas.openxmlformats.org/officeDocument/2006/relationships/slide" Target="slides/slide5.xml"/><Relationship Id="rId57" Type="http://schemas.openxmlformats.org/officeDocument/2006/relationships/font" Target="fonts/RobotoCondensed-regular.fntdata"/><Relationship Id="rId12" Type="http://schemas.openxmlformats.org/officeDocument/2006/relationships/slide" Target="slides/slide4.xml"/><Relationship Id="rId56" Type="http://schemas.openxmlformats.org/officeDocument/2006/relationships/font" Target="fonts/FiraSansExtraCondensedMedium-boldItalic.fntdata"/><Relationship Id="rId15" Type="http://schemas.openxmlformats.org/officeDocument/2006/relationships/slide" Target="slides/slide7.xml"/><Relationship Id="rId59" Type="http://schemas.openxmlformats.org/officeDocument/2006/relationships/font" Target="fonts/RobotoCondensed-italic.fntdata"/><Relationship Id="rId14" Type="http://schemas.openxmlformats.org/officeDocument/2006/relationships/slide" Target="slides/slide6.xml"/><Relationship Id="rId58" Type="http://schemas.openxmlformats.org/officeDocument/2006/relationships/font" Target="fonts/RobotoCondensed-bold.fntdata"/><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4" name="Shape 1174"/>
        <p:cNvGrpSpPr/>
        <p:nvPr/>
      </p:nvGrpSpPr>
      <p:grpSpPr>
        <a:xfrm>
          <a:off x="0" y="0"/>
          <a:ext cx="0" cy="0"/>
          <a:chOff x="0" y="0"/>
          <a:chExt cx="0" cy="0"/>
        </a:xfrm>
      </p:grpSpPr>
      <p:sp>
        <p:nvSpPr>
          <p:cNvPr id="1175" name="Google Shape;1175;g2cb597ff48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6" name="Google Shape;1176;g2cb597ff48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 am going to play a few samples of songs for you</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When you are listening to them I want you to think about what you could say about the songs from only listening for a few seconds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How are songs different? - ask audience </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Could you tell which one is faster or slower? How do you know?</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Our brains are able to listen to these songs for only a short period of time and are able to make multiple conclusions about the music</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For this project I set out to investigate how some of the same deductions about music, could be made with a computer using machine learning</a:t>
            </a:r>
            <a:endParaRPr b="1"/>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7" name="Shape 1237"/>
        <p:cNvGrpSpPr/>
        <p:nvPr/>
      </p:nvGrpSpPr>
      <p:grpSpPr>
        <a:xfrm>
          <a:off x="0" y="0"/>
          <a:ext cx="0" cy="0"/>
          <a:chOff x="0" y="0"/>
          <a:chExt cx="0" cy="0"/>
        </a:xfrm>
      </p:grpSpPr>
      <p:sp>
        <p:nvSpPr>
          <p:cNvPr id="1238" name="Google Shape;1238;g2cd2b23baf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9" name="Google Shape;1239;g2cd2b23baf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I began this </a:t>
            </a:r>
            <a:r>
              <a:rPr lang="en"/>
              <a:t>research</a:t>
            </a:r>
            <a:r>
              <a:rPr lang="en"/>
              <a:t> project </a:t>
            </a:r>
            <a:r>
              <a:rPr lang="en"/>
              <a:t>some of the ideas i had to think about were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the input data</a:t>
            </a:r>
            <a:r>
              <a:rPr lang="en"/>
              <a:t>, in this case the music, where i was getting it from and how i was going to input it into the neural network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t>
            </a:r>
            <a:r>
              <a:rPr b="1" lang="en"/>
              <a:t>activation functions</a:t>
            </a:r>
            <a:r>
              <a:rPr lang="en"/>
              <a:t> being used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had to think about the </a:t>
            </a:r>
            <a:r>
              <a:rPr b="1" lang="en"/>
              <a:t>number of epochs</a:t>
            </a:r>
            <a:r>
              <a:rPr lang="en"/>
              <a:t>, how long the model was training for,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the </a:t>
            </a:r>
            <a:r>
              <a:rPr b="1" lang="en"/>
              <a:t>set up of the network itself, </a:t>
            </a:r>
            <a:r>
              <a:rPr lang="en"/>
              <a:t>such as how many layers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I had no previous knowledge or experience with machine learning or neural networks, most of these decisions were made with a lot of </a:t>
            </a:r>
            <a:r>
              <a:rPr b="1" lang="en"/>
              <a:t>research into similar projects</a:t>
            </a:r>
            <a:r>
              <a:rPr lang="en"/>
              <a:t> </a:t>
            </a:r>
            <a:endParaRPr/>
          </a:p>
          <a:p>
            <a:pPr indent="0" lvl="0" marL="0" rtl="0" algn="l">
              <a:spcBef>
                <a:spcPts val="0"/>
              </a:spcBef>
              <a:spcAft>
                <a:spcPts val="0"/>
              </a:spcAft>
              <a:buNone/>
            </a:pPr>
            <a:r>
              <a:rPr lang="en"/>
              <a:t>and with a lot of</a:t>
            </a:r>
            <a:r>
              <a:rPr b="1" lang="en"/>
              <a:t> trial and error</a:t>
            </a:r>
            <a:endParaRPr b="1"/>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3" name="Shape 1243"/>
        <p:cNvGrpSpPr/>
        <p:nvPr/>
      </p:nvGrpSpPr>
      <p:grpSpPr>
        <a:xfrm>
          <a:off x="0" y="0"/>
          <a:ext cx="0" cy="0"/>
          <a:chOff x="0" y="0"/>
          <a:chExt cx="0" cy="0"/>
        </a:xfrm>
      </p:grpSpPr>
      <p:sp>
        <p:nvSpPr>
          <p:cNvPr id="1244" name="Google Shape;1244;g2cb597ff48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5" name="Google Shape;1245;g2cb597ff48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create the </a:t>
            </a:r>
            <a:r>
              <a:rPr lang="en"/>
              <a:t>neural</a:t>
            </a:r>
            <a:r>
              <a:rPr lang="en"/>
              <a:t> </a:t>
            </a:r>
            <a:r>
              <a:rPr lang="en"/>
              <a:t>networks</a:t>
            </a:r>
            <a:r>
              <a:rPr lang="en"/>
              <a:t> in this project I used</a:t>
            </a:r>
            <a:r>
              <a:rPr b="1" lang="en"/>
              <a:t> </a:t>
            </a:r>
            <a:r>
              <a:rPr b="1" lang="en"/>
              <a:t>python,</a:t>
            </a:r>
            <a:r>
              <a:rPr b="1" lang="en"/>
              <a:t> and the tensorflow and keras APIs</a:t>
            </a:r>
            <a:endParaRPr b="1"/>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Tensorflow is an open source platform used to </a:t>
            </a:r>
            <a:r>
              <a:rPr b="1" lang="en">
                <a:solidFill>
                  <a:schemeClr val="dk1"/>
                </a:solidFill>
              </a:rPr>
              <a:t>develop and train machine learning models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I also used librosa python </a:t>
            </a:r>
            <a:r>
              <a:rPr lang="en"/>
              <a:t>package for handling of the audio files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g2cdf1f578a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1" name="Google Shape;1251;g2cdf1f578a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Librosa is a python package that was used in many stages of this project for </a:t>
            </a:r>
            <a:r>
              <a:rPr b="1" lang="en">
                <a:solidFill>
                  <a:schemeClr val="dk1"/>
                </a:solidFill>
              </a:rPr>
              <a:t>music and audio analysis</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 used librosa for </a:t>
            </a:r>
            <a:r>
              <a:rPr b="1" lang="en">
                <a:solidFill>
                  <a:schemeClr val="dk1"/>
                </a:solidFill>
              </a:rPr>
              <a:t>prepping and converting the input data</a:t>
            </a:r>
            <a:r>
              <a:rPr lang="en">
                <a:solidFill>
                  <a:schemeClr val="dk1"/>
                </a:solidFill>
              </a:rPr>
              <a:t> and also for </a:t>
            </a:r>
            <a:r>
              <a:rPr b="1" lang="en">
                <a:solidFill>
                  <a:schemeClr val="dk1"/>
                </a:solidFill>
              </a:rPr>
              <a:t>comparing model predictions</a:t>
            </a:r>
            <a:endParaRPr b="1"/>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5" name="Shape 1255"/>
        <p:cNvGrpSpPr/>
        <p:nvPr/>
      </p:nvGrpSpPr>
      <p:grpSpPr>
        <a:xfrm>
          <a:off x="0" y="0"/>
          <a:ext cx="0" cy="0"/>
          <a:chOff x="0" y="0"/>
          <a:chExt cx="0" cy="0"/>
        </a:xfrm>
      </p:grpSpPr>
      <p:sp>
        <p:nvSpPr>
          <p:cNvPr id="1256" name="Google Shape;1256;g2ca9fcf62e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7" name="Google Shape;1257;g2ca9fcf62e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input data used for this project was a dataset of music from the </a:t>
            </a:r>
            <a:r>
              <a:rPr b="1" lang="en"/>
              <a:t>Free Music Archive.</a:t>
            </a:r>
            <a:r>
              <a:rPr lang="en"/>
              <a:t> Which is a labeled dataset of around 100,000 songs.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Based on the prior research studies</a:t>
            </a:r>
            <a:r>
              <a:rPr lang="en"/>
              <a:t> dealing </a:t>
            </a:r>
            <a:r>
              <a:rPr lang="en"/>
              <a:t>with audio </a:t>
            </a:r>
            <a:r>
              <a:rPr lang="en">
                <a:solidFill>
                  <a:schemeClr val="dk1"/>
                </a:solidFill>
              </a:rPr>
              <a:t>music </a:t>
            </a:r>
            <a:r>
              <a:rPr lang="en"/>
              <a:t>files and neural networks,</a:t>
            </a:r>
            <a:r>
              <a:rPr lang="en"/>
              <a:t> I found that </a:t>
            </a:r>
            <a:r>
              <a:rPr lang="en"/>
              <a:t>the</a:t>
            </a:r>
            <a:r>
              <a:rPr lang="en"/>
              <a:t> common practice was to </a:t>
            </a:r>
            <a:r>
              <a:rPr b="1" lang="en"/>
              <a:t>convert the audio files into images.</a:t>
            </a:r>
            <a:r>
              <a:rPr lang="en"/>
              <a:t> </a:t>
            </a:r>
            <a:r>
              <a:rPr lang="en"/>
              <a:t>And</a:t>
            </a:r>
            <a:r>
              <a:rPr lang="en"/>
              <a:t> then build the networks using the images as the input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songs in this project were all converted into</a:t>
            </a:r>
            <a:r>
              <a:rPr b="1" lang="en"/>
              <a:t> mel spectrograms</a:t>
            </a:r>
            <a:r>
              <a:rPr lang="en"/>
              <a:t>, which is a visual representation of the</a:t>
            </a:r>
            <a:r>
              <a:rPr b="1" lang="en"/>
              <a:t> </a:t>
            </a:r>
            <a:r>
              <a:rPr b="1" lang="en"/>
              <a:t>frequencies of the audio file over time</a:t>
            </a:r>
            <a:r>
              <a:rPr lang="en"/>
              <a:t>, and the </a:t>
            </a:r>
            <a:r>
              <a:rPr b="1" lang="en"/>
              <a:t>decibel level is depicted by different colors on the image.</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This is an example mel spectrogram that was generated for this project.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Mel spectrograms are the common practice because the decibel level is calculated using a logarithmic scale, which mirrors the way that humans hear the loudness of a sound</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1" name="Shape 1261"/>
        <p:cNvGrpSpPr/>
        <p:nvPr/>
      </p:nvGrpSpPr>
      <p:grpSpPr>
        <a:xfrm>
          <a:off x="0" y="0"/>
          <a:ext cx="0" cy="0"/>
          <a:chOff x="0" y="0"/>
          <a:chExt cx="0" cy="0"/>
        </a:xfrm>
      </p:grpSpPr>
      <p:sp>
        <p:nvSpPr>
          <p:cNvPr id="1262" name="Google Shape;1262;g2cc131142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3" name="Google Shape;1263;g2cc131142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Just as a visual aid to show some differences between some spectrograms</a:t>
            </a:r>
            <a:r>
              <a:rPr lang="en"/>
              <a:t> for different genres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the left is a spectrogram for a song in the genre labeled old time historic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on the right is a spectrogram for a song that is </a:t>
            </a:r>
            <a:r>
              <a:rPr lang="en"/>
              <a:t>considered</a:t>
            </a:r>
            <a:r>
              <a:rPr lang="en"/>
              <a:t> metal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0" name="Shape 1270"/>
        <p:cNvGrpSpPr/>
        <p:nvPr/>
      </p:nvGrpSpPr>
      <p:grpSpPr>
        <a:xfrm>
          <a:off x="0" y="0"/>
          <a:ext cx="0" cy="0"/>
          <a:chOff x="0" y="0"/>
          <a:chExt cx="0" cy="0"/>
        </a:xfrm>
      </p:grpSpPr>
      <p:sp>
        <p:nvSpPr>
          <p:cNvPr id="1271" name="Google Shape;1271;g2cc1311427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2" name="Google Shape;1272;g2cc1311427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here is a comparison for tempo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is of a song that is a slower tempo that is 52 beats per </a:t>
            </a:r>
            <a:r>
              <a:rPr lang="en"/>
              <a:t>minute and as compared to a faster song that is 191 beats per minute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9" name="Shape 1279"/>
        <p:cNvGrpSpPr/>
        <p:nvPr/>
      </p:nvGrpSpPr>
      <p:grpSpPr>
        <a:xfrm>
          <a:off x="0" y="0"/>
          <a:ext cx="0" cy="0"/>
          <a:chOff x="0" y="0"/>
          <a:chExt cx="0" cy="0"/>
        </a:xfrm>
      </p:grpSpPr>
      <p:sp>
        <p:nvSpPr>
          <p:cNvPr id="1280" name="Google Shape;1280;g2cc59f5d4f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1" name="Google Shape;1281;g2cc59f5d4f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in the dataset </a:t>
            </a:r>
            <a:r>
              <a:rPr lang="en"/>
              <a:t>itself</a:t>
            </a:r>
            <a:r>
              <a:rPr lang="en"/>
              <a:t>, for machine learning it is broken into three parts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training data is the data that the model is actually training with to learn from and look for </a:t>
            </a:r>
            <a:r>
              <a:rPr lang="en"/>
              <a:t>patterns</a:t>
            </a:r>
            <a:r>
              <a:rPr lang="en"/>
              <a:t> and connections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validation set is used during the training phase of the model to provide an unbiased evaluation of the model's performance and to help fine-tune the model's parameters.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test set is used after the model has been fully trained to assess the model's performance on completely unseen data.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5" name="Shape 1285"/>
        <p:cNvGrpSpPr/>
        <p:nvPr/>
      </p:nvGrpSpPr>
      <p:grpSpPr>
        <a:xfrm>
          <a:off x="0" y="0"/>
          <a:ext cx="0" cy="0"/>
          <a:chOff x="0" y="0"/>
          <a:chExt cx="0" cy="0"/>
        </a:xfrm>
      </p:grpSpPr>
      <p:sp>
        <p:nvSpPr>
          <p:cNvPr id="1286" name="Google Shape;1286;g2cdf1f578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7" name="Google Shape;1287;g2cdf1f578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genre model classified the songs into 22 main genres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was an iterative process where I created multiple variations of neural networks aiming for the best accuracy. I would do some research, try out an idea and train the model, and then wait to see the results and then go back to do more research.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most successful model i created for genre had an accuracy of about 68% on the testing or unknown dataset.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2" name="Shape 1292"/>
        <p:cNvGrpSpPr/>
        <p:nvPr/>
      </p:nvGrpSpPr>
      <p:grpSpPr>
        <a:xfrm>
          <a:off x="0" y="0"/>
          <a:ext cx="0" cy="0"/>
          <a:chOff x="0" y="0"/>
          <a:chExt cx="0" cy="0"/>
        </a:xfrm>
      </p:grpSpPr>
      <p:sp>
        <p:nvSpPr>
          <p:cNvPr id="1293" name="Google Shape;1293;g2ca9fcf62e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4" name="Google Shape;1294;g2ca9fcf62e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a graph showing some of the results from that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Along the x axis is the number of epochs, or how many passes over the data the training set did, so how long that model was </a:t>
            </a:r>
            <a:r>
              <a:rPr lang="en"/>
              <a:t>training</a:t>
            </a:r>
            <a:r>
              <a:rPr lang="en"/>
              <a:t>. </a:t>
            </a:r>
            <a:endParaRPr/>
          </a:p>
          <a:p>
            <a:pPr indent="0" lvl="0" marL="0" rtl="0" algn="l">
              <a:spcBef>
                <a:spcPts val="0"/>
              </a:spcBef>
              <a:spcAft>
                <a:spcPts val="0"/>
              </a:spcAft>
              <a:buNone/>
            </a:pPr>
            <a:r>
              <a:rPr lang="en"/>
              <a:t>And</a:t>
            </a:r>
            <a:r>
              <a:rPr lang="en"/>
              <a:t> on the y axis is the percent accuracy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thought this was a good visual example to show when you can see the model becoming overfit to the training data</a:t>
            </a:r>
            <a:r>
              <a:rPr lang="en"/>
              <a:t>, as you can see the models testing and training datasets are both increasing in accuracy up until about 13 epochs, then the testing accuracy was still increasing and the training data accuracy began dropping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8" name="Shape 1298"/>
        <p:cNvGrpSpPr/>
        <p:nvPr/>
      </p:nvGrpSpPr>
      <p:grpSpPr>
        <a:xfrm>
          <a:off x="0" y="0"/>
          <a:ext cx="0" cy="0"/>
          <a:chOff x="0" y="0"/>
          <a:chExt cx="0" cy="0"/>
        </a:xfrm>
      </p:grpSpPr>
      <p:sp>
        <p:nvSpPr>
          <p:cNvPr id="1299" name="Google Shape;1299;g2cd2b23baf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0" name="Google Shape;1300;g2cd2b23baf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some examples of the results from my best genre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is the </a:t>
            </a:r>
            <a:r>
              <a:rPr lang="en"/>
              <a:t>clip from the first song again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My model did correctly classify this song as pop.</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3" name="Shape 1183"/>
        <p:cNvGrpSpPr/>
        <p:nvPr/>
      </p:nvGrpSpPr>
      <p:grpSpPr>
        <a:xfrm>
          <a:off x="0" y="0"/>
          <a:ext cx="0" cy="0"/>
          <a:chOff x="0" y="0"/>
          <a:chExt cx="0" cy="0"/>
        </a:xfrm>
      </p:grpSpPr>
      <p:sp>
        <p:nvSpPr>
          <p:cNvPr id="1184" name="Google Shape;1184;g2c82c7f7a80_0_2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5" name="Google Shape;1185;g2c82c7f7a80_0_2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My name is Kasey Simmons and for my capstone project I </a:t>
            </a:r>
            <a:r>
              <a:rPr b="1" lang="en">
                <a:solidFill>
                  <a:schemeClr val="dk1"/>
                </a:solidFill>
              </a:rPr>
              <a:t>created a machine learning program that takes in songs and predicts musical elements</a:t>
            </a:r>
            <a:r>
              <a:rPr lang="en">
                <a:solidFill>
                  <a:schemeClr val="dk1"/>
                </a:solidFill>
              </a:rPr>
              <a: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6" name="Shape 1306"/>
        <p:cNvGrpSpPr/>
        <p:nvPr/>
      </p:nvGrpSpPr>
      <p:grpSpPr>
        <a:xfrm>
          <a:off x="0" y="0"/>
          <a:ext cx="0" cy="0"/>
          <a:chOff x="0" y="0"/>
          <a:chExt cx="0" cy="0"/>
        </a:xfrm>
      </p:grpSpPr>
      <p:sp>
        <p:nvSpPr>
          <p:cNvPr id="1307" name="Google Shape;1307;g2cd2b23baf2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8" name="Google Shape;1308;g2cd2b23baf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a:t>
            </a:r>
            <a:r>
              <a:rPr lang="en"/>
              <a:t>second</a:t>
            </a:r>
            <a:r>
              <a:rPr lang="en"/>
              <a:t> clip again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My model did classify this song as pop, while the </a:t>
            </a:r>
            <a:r>
              <a:rPr lang="en"/>
              <a:t>actual</a:t>
            </a:r>
            <a:r>
              <a:rPr lang="en"/>
              <a:t> label for this song is rock.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did think was interesting for genre to see classification results because genre labels are more subjective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also reached out to the </a:t>
            </a:r>
            <a:r>
              <a:rPr lang="en"/>
              <a:t>music</a:t>
            </a:r>
            <a:r>
              <a:rPr lang="en"/>
              <a:t> department here at UNCA to see if they had any music I could run my models on. The genre results were interesting because the music that the music department shared was mostly student performances and covers of songs.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4" name="Shape 1314"/>
        <p:cNvGrpSpPr/>
        <p:nvPr/>
      </p:nvGrpSpPr>
      <p:grpSpPr>
        <a:xfrm>
          <a:off x="0" y="0"/>
          <a:ext cx="0" cy="0"/>
          <a:chOff x="0" y="0"/>
          <a:chExt cx="0" cy="0"/>
        </a:xfrm>
      </p:grpSpPr>
      <p:sp>
        <p:nvSpPr>
          <p:cNvPr id="1315" name="Google Shape;1315;g2c82c7f7a80_0_4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6" name="Google Shape;1316;g2c82c7f7a80_0_4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process of creating my models for tempo did not go as smooth as the process of creating models for genre.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actually </a:t>
            </a:r>
            <a:r>
              <a:rPr lang="en"/>
              <a:t>started</a:t>
            </a:r>
            <a:r>
              <a:rPr lang="en"/>
              <a:t> with a more classification based </a:t>
            </a:r>
            <a:r>
              <a:rPr lang="en"/>
              <a:t>model</a:t>
            </a:r>
            <a:r>
              <a:rPr lang="en"/>
              <a:t>, where the model would categorize the data into one of the labeled categories - in this case the average beats per minute for the songs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posed some problems as while there were a lot of labels included in this data set ranging from 13 bpm up to 251 bpm, there wasn’t an infinite amount of labels of every possible beats per minute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Classification</a:t>
            </a:r>
            <a:r>
              <a:rPr lang="en"/>
              <a:t> models are used with discrete labels in order to </a:t>
            </a:r>
            <a:r>
              <a:rPr lang="en"/>
              <a:t>categorize</a:t>
            </a:r>
            <a:r>
              <a:rPr lang="en"/>
              <a:t> the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Because of this, classification models are measured a lot on accuracy, </a:t>
            </a:r>
            <a:r>
              <a:rPr lang="en"/>
              <a:t>where</a:t>
            </a:r>
            <a:r>
              <a:rPr lang="en"/>
              <a:t> the percentage is coming from how </a:t>
            </a:r>
            <a:r>
              <a:rPr lang="en"/>
              <a:t>many</a:t>
            </a:r>
            <a:r>
              <a:rPr lang="en"/>
              <a:t> datapoints are labeled into the correct category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a:t>
            </a:r>
            <a:r>
              <a:rPr lang="en"/>
              <a:t>neural</a:t>
            </a:r>
            <a:r>
              <a:rPr lang="en"/>
              <a:t> networks, the output layer for </a:t>
            </a:r>
            <a:r>
              <a:rPr lang="en"/>
              <a:t>classification</a:t>
            </a:r>
            <a:r>
              <a:rPr lang="en"/>
              <a:t> models has one node for every label, and it outputs a </a:t>
            </a:r>
            <a:r>
              <a:rPr lang="en"/>
              <a:t>probability</a:t>
            </a:r>
            <a:r>
              <a:rPr lang="en"/>
              <a:t> for each category, to get results you then just get the category with the highest probability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wasnt what i needed for tempo which is more continuous data</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1" name="Shape 1321"/>
        <p:cNvGrpSpPr/>
        <p:nvPr/>
      </p:nvGrpSpPr>
      <p:grpSpPr>
        <a:xfrm>
          <a:off x="0" y="0"/>
          <a:ext cx="0" cy="0"/>
          <a:chOff x="0" y="0"/>
          <a:chExt cx="0" cy="0"/>
        </a:xfrm>
      </p:grpSpPr>
      <p:sp>
        <p:nvSpPr>
          <p:cNvPr id="1322" name="Google Shape;1322;g2cd2b23baf2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3" name="Google Shape;1323;g2cd2b23baf2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So I then changed gears and started more models that were more regression based models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These models instead of classifying the songs into one of the labeled categories, would be used with continuous numerical data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These models are based more on the loss of the model versus the accuracy because for continuous models it matters how close to the prediction is to the actual datapoint.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the case of tempo, if a song was 180 beats per minute but a model predicted it to be 181 beats per minute.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While that is not the exact prediction it is a lot closer than if my model were to predict the tempo of the song to be 60 beats per minute.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 again was iterating through the process of doing research, trying new ideas, and seeing the results.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My best tempo model had a loss root mean squared error of around 21, which means that on average the models was off by about 21 beats per minute in its predictions.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 experimented a lot with some ideas for tempo to try to get the best models, and some takeaways i thought were interesting were that I had one of the biggest drops in loss when i changed how i was inputting the data. Instead of using the built in tensorflow function that built the datasets for me, i changed to manually building the datasets myself because after some research I found that there was another way to classify the data labels that was more in line with what I needed</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g2cd2b23baf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0" name="Google Shape;1330;g2cd2b23baf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also ran </a:t>
            </a:r>
            <a:r>
              <a:rPr lang="en"/>
              <a:t>the</a:t>
            </a:r>
            <a:r>
              <a:rPr lang="en"/>
              <a:t> two songs from the beginning of this </a:t>
            </a:r>
            <a:r>
              <a:rPr lang="en"/>
              <a:t>presentation</a:t>
            </a:r>
            <a:r>
              <a:rPr lang="en"/>
              <a:t> </a:t>
            </a:r>
            <a:r>
              <a:rPr lang="en"/>
              <a:t>into</a:t>
            </a:r>
            <a:r>
              <a:rPr lang="en"/>
              <a:t> the best </a:t>
            </a:r>
            <a:r>
              <a:rPr lang="en"/>
              <a:t>tempo</a:t>
            </a:r>
            <a:r>
              <a:rPr lang="en"/>
              <a:t> model</a:t>
            </a:r>
            <a:endParaRPr/>
          </a:p>
          <a:p>
            <a:pPr indent="0" lvl="0" marL="0" rtl="0" algn="l">
              <a:spcBef>
                <a:spcPts val="0"/>
              </a:spcBef>
              <a:spcAft>
                <a:spcPts val="0"/>
              </a:spcAft>
              <a:buNone/>
            </a:pPr>
            <a:r>
              <a:rPr lang="en"/>
              <a:t>And i also compared the results to a function in the librosa library that determines the tempo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My model determined this song to be 147 beats per </a:t>
            </a:r>
            <a:r>
              <a:rPr lang="en"/>
              <a:t>minute</a:t>
            </a:r>
            <a:endParaRPr/>
          </a:p>
          <a:p>
            <a:pPr indent="0" lvl="0" marL="0" rtl="0" algn="l">
              <a:spcBef>
                <a:spcPts val="0"/>
              </a:spcBef>
              <a:spcAft>
                <a:spcPts val="0"/>
              </a:spcAft>
              <a:buNone/>
            </a:pPr>
            <a:r>
              <a:rPr lang="en"/>
              <a:t>The librosa function determined it to be 172 beats per minute</a:t>
            </a:r>
            <a:endParaRPr/>
          </a:p>
          <a:p>
            <a:pPr indent="0" lvl="0" marL="0" rtl="0" algn="l">
              <a:spcBef>
                <a:spcPts val="0"/>
              </a:spcBef>
              <a:spcAft>
                <a:spcPts val="0"/>
              </a:spcAft>
              <a:buNone/>
            </a:pPr>
            <a:r>
              <a:rPr lang="en"/>
              <a:t>The actual beats per minute of this song was 174 beats per minute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6" name="Shape 1336"/>
        <p:cNvGrpSpPr/>
        <p:nvPr/>
      </p:nvGrpSpPr>
      <p:grpSpPr>
        <a:xfrm>
          <a:off x="0" y="0"/>
          <a:ext cx="0" cy="0"/>
          <a:chOff x="0" y="0"/>
          <a:chExt cx="0" cy="0"/>
        </a:xfrm>
      </p:grpSpPr>
      <p:sp>
        <p:nvSpPr>
          <p:cNvPr id="1337" name="Google Shape;1337;g2cd2b23baf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8" name="Google Shape;1338;g2cd2b23baf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second </a:t>
            </a:r>
            <a:r>
              <a:rPr lang="en"/>
              <a:t>song</a:t>
            </a:r>
            <a:r>
              <a:rPr lang="en"/>
              <a:t> again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My model said this song was 133 beats per </a:t>
            </a:r>
            <a:r>
              <a:rPr lang="en"/>
              <a:t>minute</a:t>
            </a:r>
            <a:r>
              <a:rPr lang="en"/>
              <a:t> </a:t>
            </a:r>
            <a:endParaRPr/>
          </a:p>
          <a:p>
            <a:pPr indent="0" lvl="0" marL="0" rtl="0" algn="l">
              <a:spcBef>
                <a:spcPts val="0"/>
              </a:spcBef>
              <a:spcAft>
                <a:spcPts val="0"/>
              </a:spcAft>
              <a:buNone/>
            </a:pPr>
            <a:r>
              <a:rPr lang="en"/>
              <a:t>The librosa function said the </a:t>
            </a:r>
            <a:r>
              <a:rPr lang="en"/>
              <a:t>tempo</a:t>
            </a:r>
            <a:r>
              <a:rPr lang="en"/>
              <a:t> was 99 beats per minute</a:t>
            </a:r>
            <a:endParaRPr/>
          </a:p>
          <a:p>
            <a:pPr indent="0" lvl="0" marL="0" rtl="0" algn="l">
              <a:spcBef>
                <a:spcPts val="0"/>
              </a:spcBef>
              <a:spcAft>
                <a:spcPts val="0"/>
              </a:spcAft>
              <a:buNone/>
            </a:pPr>
            <a:r>
              <a:rPr lang="en"/>
              <a:t>And the actual tempo was around 100 beats per minute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4" name="Shape 1344"/>
        <p:cNvGrpSpPr/>
        <p:nvPr/>
      </p:nvGrpSpPr>
      <p:grpSpPr>
        <a:xfrm>
          <a:off x="0" y="0"/>
          <a:ext cx="0" cy="0"/>
          <a:chOff x="0" y="0"/>
          <a:chExt cx="0" cy="0"/>
        </a:xfrm>
      </p:grpSpPr>
      <p:sp>
        <p:nvSpPr>
          <p:cNvPr id="1345" name="Google Shape;1345;g2caf2751b4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6" name="Google Shape;1346;g2caf2751b4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personally learned a lot from this project, especially because I had no previous experience with machine learning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because this was a brand new topic for me, I did hit some road bumps </a:t>
            </a:r>
            <a:r>
              <a:rPr lang="en"/>
              <a:t>throughout</a:t>
            </a:r>
            <a:r>
              <a:rPr lang="en"/>
              <a:t> the research and </a:t>
            </a:r>
            <a:r>
              <a:rPr lang="en"/>
              <a:t>implementation</a:t>
            </a:r>
            <a:r>
              <a:rPr lang="en"/>
              <a:t> process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learned that for me at least, a lot of this process was a lot of trial and error, no matter how much research I was doing, there wasn’t always a definite answer or solution as each model is problem specific and I wouldn’t always know if something was going to improve the models unless i tried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Because this process involved trial and error, the training process was also time consuming</a:t>
            </a:r>
            <a:endParaRPr/>
          </a:p>
          <a:p>
            <a:pPr indent="0" lvl="0" marL="0" rtl="0" algn="l">
              <a:spcBef>
                <a:spcPts val="0"/>
              </a:spcBef>
              <a:spcAft>
                <a:spcPts val="0"/>
              </a:spcAft>
              <a:buNone/>
            </a:pPr>
            <a:r>
              <a:rPr lang="en"/>
              <a:t>I spent a lot of time waiting to see the </a:t>
            </a:r>
            <a:r>
              <a:rPr lang="en"/>
              <a:t>results which sometimes 10-12 hours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Another challenge for me was that prepping the data for the models always took longer than I expected it to,</a:t>
            </a:r>
            <a:endParaRPr/>
          </a:p>
          <a:p>
            <a:pPr indent="0" lvl="0" marL="0" rtl="0" algn="l">
              <a:spcBef>
                <a:spcPts val="0"/>
              </a:spcBef>
              <a:spcAft>
                <a:spcPts val="0"/>
              </a:spcAft>
              <a:buNone/>
            </a:pPr>
            <a:r>
              <a:rPr lang="en"/>
              <a:t>Because</a:t>
            </a:r>
            <a:r>
              <a:rPr lang="en"/>
              <a:t> not every song in the dataset had a label for tempo or genre, it took time to prep organize the input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also overall had a smoother time creating models for identifying the songs genre as opposed to the songs tempo</a:t>
            </a:r>
            <a:endParaRPr/>
          </a:p>
          <a:p>
            <a:pPr indent="0" lvl="0" marL="0" rtl="0" algn="l">
              <a:spcBef>
                <a:spcPts val="0"/>
              </a:spcBef>
              <a:spcAft>
                <a:spcPts val="0"/>
              </a:spcAft>
              <a:buNone/>
            </a:pPr>
            <a:r>
              <a:rPr lang="en"/>
              <a:t>I am not sure if this is because genre was </a:t>
            </a:r>
            <a:r>
              <a:rPr lang="en"/>
              <a:t>just</a:t>
            </a:r>
            <a:r>
              <a:rPr lang="en"/>
              <a:t> easier to predict based on the dataset I used, or if because I </a:t>
            </a:r>
            <a:r>
              <a:rPr lang="en"/>
              <a:t>actually</a:t>
            </a:r>
            <a:r>
              <a:rPr lang="en"/>
              <a:t> started on making the models for tempo first, so i had a deeper understanding when i started on genre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0" name="Shape 1350"/>
        <p:cNvGrpSpPr/>
        <p:nvPr/>
      </p:nvGrpSpPr>
      <p:grpSpPr>
        <a:xfrm>
          <a:off x="0" y="0"/>
          <a:ext cx="0" cy="0"/>
          <a:chOff x="0" y="0"/>
          <a:chExt cx="0" cy="0"/>
        </a:xfrm>
      </p:grpSpPr>
      <p:sp>
        <p:nvSpPr>
          <p:cNvPr id="1351" name="Google Shape;1351;g2cc59f5d4f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2" name="Google Shape;1352;g2cc59f5d4f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Some </a:t>
            </a:r>
            <a:r>
              <a:rPr lang="en">
                <a:solidFill>
                  <a:schemeClr val="dk1"/>
                </a:solidFill>
              </a:rPr>
              <a:t>ideas for further research are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 would have liked to be able to incorporate more data to see if the results can improve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not every song was labeled for tempo and/or genre, so i didn’t ever have the full dataset to create the models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 also would’ve liked to explore making models identifying more musical elements other than just genre and tempo, I would really like to explore identifying instruments heard in a song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 would also like to try some different input data instead of a spectrogram, to see how the results compared.</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6" name="Shape 1356"/>
        <p:cNvGrpSpPr/>
        <p:nvPr/>
      </p:nvGrpSpPr>
      <p:grpSpPr>
        <a:xfrm>
          <a:off x="0" y="0"/>
          <a:ext cx="0" cy="0"/>
          <a:chOff x="0" y="0"/>
          <a:chExt cx="0" cy="0"/>
        </a:xfrm>
      </p:grpSpPr>
      <p:sp>
        <p:nvSpPr>
          <p:cNvPr id="1357" name="Google Shape;1357;g2cb597ff48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8" name="Google Shape;1358;g2cb597ff48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Does anyone have any questions?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am not sure about that, but that is a great idea for further research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do not have that in these slides but I would be </a:t>
            </a:r>
            <a:r>
              <a:rPr lang="en"/>
              <a:t>happy</a:t>
            </a:r>
            <a:r>
              <a:rPr lang="en"/>
              <a:t> to show you after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1" name="Shape 1361"/>
        <p:cNvGrpSpPr/>
        <p:nvPr/>
      </p:nvGrpSpPr>
      <p:grpSpPr>
        <a:xfrm>
          <a:off x="0" y="0"/>
          <a:ext cx="0" cy="0"/>
          <a:chOff x="0" y="0"/>
          <a:chExt cx="0" cy="0"/>
        </a:xfrm>
      </p:grpSpPr>
      <p:sp>
        <p:nvSpPr>
          <p:cNvPr id="1362" name="Google Shape;1362;g2cbf42476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3" name="Google Shape;1363;g2cbf42476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7" name="Shape 1367"/>
        <p:cNvGrpSpPr/>
        <p:nvPr/>
      </p:nvGrpSpPr>
      <p:grpSpPr>
        <a:xfrm>
          <a:off x="0" y="0"/>
          <a:ext cx="0" cy="0"/>
          <a:chOff x="0" y="0"/>
          <a:chExt cx="0" cy="0"/>
        </a:xfrm>
      </p:grpSpPr>
      <p:sp>
        <p:nvSpPr>
          <p:cNvPr id="1368" name="Google Shape;1368;g2cc130f4d7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9" name="Google Shape;1369;g2cc130f4d7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Another type of layer used in the neural networks in this project is a convolutional linear layer, used mostly used with images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 Convolutional linear layer look at regions of the image by sliding a window across it extracting new features from the image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You specify size of the window moving over the image by the kernel parameter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Weights in the kernel are multiplied by pixel values to return the output as set of features to then be used in the next layers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9" name="Shape 1189"/>
        <p:cNvGrpSpPr/>
        <p:nvPr/>
      </p:nvGrpSpPr>
      <p:grpSpPr>
        <a:xfrm>
          <a:off x="0" y="0"/>
          <a:ext cx="0" cy="0"/>
          <a:chOff x="0" y="0"/>
          <a:chExt cx="0" cy="0"/>
        </a:xfrm>
      </p:grpSpPr>
      <p:sp>
        <p:nvSpPr>
          <p:cNvPr id="1190" name="Google Shape;1190;g2cb597ff48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1" name="Google Shape;1191;g2cb597ff48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project I set out to understand how </a:t>
            </a:r>
            <a:r>
              <a:rPr b="1" lang="en"/>
              <a:t>neural networks might be used to extract information from music files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was curious about this as many music streaming services base their recommendation systems based on song data. And machine learning is </a:t>
            </a:r>
            <a:r>
              <a:rPr lang="en"/>
              <a:t>becoming</a:t>
            </a:r>
            <a:r>
              <a:rPr lang="en"/>
              <a:t> more prevalent in the </a:t>
            </a:r>
            <a:r>
              <a:rPr lang="en"/>
              <a:t>field</a:t>
            </a:r>
            <a:r>
              <a:rPr lang="en"/>
              <a:t> of Music information Retrieval.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4" name="Shape 1374"/>
        <p:cNvGrpSpPr/>
        <p:nvPr/>
      </p:nvGrpSpPr>
      <p:grpSpPr>
        <a:xfrm>
          <a:off x="0" y="0"/>
          <a:ext cx="0" cy="0"/>
          <a:chOff x="0" y="0"/>
          <a:chExt cx="0" cy="0"/>
        </a:xfrm>
      </p:grpSpPr>
      <p:sp>
        <p:nvSpPr>
          <p:cNvPr id="1375" name="Google Shape;1375;g2cdf1f578a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6" name="Google Shape;1376;g2cdf1f578a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function that maps negative values to zero and the positive values are returned.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avoids the vanishing gradient problem</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easier to optimize when its behavior is linear or close to linear.</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0" name="Shape 1380"/>
        <p:cNvGrpSpPr/>
        <p:nvPr/>
      </p:nvGrpSpPr>
      <p:grpSpPr>
        <a:xfrm>
          <a:off x="0" y="0"/>
          <a:ext cx="0" cy="0"/>
          <a:chOff x="0" y="0"/>
          <a:chExt cx="0" cy="0"/>
        </a:xfrm>
      </p:grpSpPr>
      <p:sp>
        <p:nvSpPr>
          <p:cNvPr id="1381" name="Google Shape;1381;g2cb597ff48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2" name="Google Shape;1382;g2cb597ff48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start off In case you are </a:t>
            </a:r>
            <a:r>
              <a:rPr lang="en"/>
              <a:t>unfamiliar</a:t>
            </a:r>
            <a:r>
              <a:rPr lang="en"/>
              <a:t> </a:t>
            </a:r>
            <a:r>
              <a:rPr lang="en"/>
              <a:t>with</a:t>
            </a:r>
            <a:r>
              <a:rPr lang="en"/>
              <a:t> machine </a:t>
            </a:r>
            <a:r>
              <a:rPr lang="en"/>
              <a:t>learning, I will do a brief introduction</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5" name="Shape 1385"/>
        <p:cNvGrpSpPr/>
        <p:nvPr/>
      </p:nvGrpSpPr>
      <p:grpSpPr>
        <a:xfrm>
          <a:off x="0" y="0"/>
          <a:ext cx="0" cy="0"/>
          <a:chOff x="0" y="0"/>
          <a:chExt cx="0" cy="0"/>
        </a:xfrm>
      </p:grpSpPr>
      <p:sp>
        <p:nvSpPr>
          <p:cNvPr id="1386" name="Google Shape;1386;g2c82c7f7a80_0_3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7" name="Google Shape;1387;g2c82c7f7a80_0_3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basic </a:t>
            </a:r>
            <a:r>
              <a:rPr lang="en">
                <a:solidFill>
                  <a:schemeClr val="dk1"/>
                </a:solidFill>
              </a:rPr>
              <a:t>concept</a:t>
            </a:r>
            <a:r>
              <a:rPr lang="en">
                <a:solidFill>
                  <a:schemeClr val="dk1"/>
                </a:solidFill>
              </a:rPr>
              <a:t> of Machine learning in terms of data science involves using statistical learning and optimization methods that let computers analyze datasets and identify patterns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In other words the computer is given both input and output data.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You then let computer then train itself to find patterns and make predictions about the data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Machine learning is an Iterative process, you see the results, might make some changes and retrain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Once you have a final model, you can use it to make predictions on unknown data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Some popular uses of Machine Learning you might be familiar with are recommendation systems and spam filters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1" name="Shape 1391"/>
        <p:cNvGrpSpPr/>
        <p:nvPr/>
      </p:nvGrpSpPr>
      <p:grpSpPr>
        <a:xfrm>
          <a:off x="0" y="0"/>
          <a:ext cx="0" cy="0"/>
          <a:chOff x="0" y="0"/>
          <a:chExt cx="0" cy="0"/>
        </a:xfrm>
      </p:grpSpPr>
      <p:sp>
        <p:nvSpPr>
          <p:cNvPr id="1392" name="Google Shape;1392;g2cb597ff48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3" name="Google Shape;1393;g2cb597ff48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testing and results of this project, I used the accuracies and loss of the models to help determine the models </a:t>
            </a:r>
            <a:r>
              <a:rPr lang="en"/>
              <a:t>accuracy</a:t>
            </a:r>
            <a:r>
              <a:rPr lang="en"/>
              <a:t> and also compared results against a function in the librosa python package that determines the tempo of songs, and also compared results against the documented data about the songs from the spotify api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did also reach out to the music department to see if they had any music that I would be able to run my models on. They did share student performances with me. Since these performances were covers of songs, the results were very varied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Librosa </a:t>
            </a:r>
            <a:r>
              <a:rPr lang="en"/>
              <a:t>description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6" name="Shape 1396"/>
        <p:cNvGrpSpPr/>
        <p:nvPr/>
      </p:nvGrpSpPr>
      <p:grpSpPr>
        <a:xfrm>
          <a:off x="0" y="0"/>
          <a:ext cx="0" cy="0"/>
          <a:chOff x="0" y="0"/>
          <a:chExt cx="0" cy="0"/>
        </a:xfrm>
      </p:grpSpPr>
      <p:sp>
        <p:nvSpPr>
          <p:cNvPr id="1397" name="Google Shape;1397;g2caf2751b4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8" name="Google Shape;1398;g2caf2751b4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look at some example results for the two songs we </a:t>
            </a:r>
            <a:r>
              <a:rPr lang="en"/>
              <a:t>listened</a:t>
            </a:r>
            <a:r>
              <a:rPr lang="en"/>
              <a:t> to at the beginning of the presentation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 me play the first sample again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song has an actual average </a:t>
            </a:r>
            <a:r>
              <a:rPr lang="en"/>
              <a:t>beats per minute of 174, my tempo model predicted the tempo to be 147 beats per minute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function in the  librosa package that can predict the tempo of songs determined that the tempo to be 172 beats per minute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first sample’s main genre is pop and the my model did correctly identify the genre as pop</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4" name="Shape 1404"/>
        <p:cNvGrpSpPr/>
        <p:nvPr/>
      </p:nvGrpSpPr>
      <p:grpSpPr>
        <a:xfrm>
          <a:off x="0" y="0"/>
          <a:ext cx="0" cy="0"/>
          <a:chOff x="0" y="0"/>
          <a:chExt cx="0" cy="0"/>
        </a:xfrm>
      </p:grpSpPr>
      <p:sp>
        <p:nvSpPr>
          <p:cNvPr id="1405" name="Google Shape;1405;g2cc59f5d4f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6" name="Google Shape;1406;g2cc59f5d4f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Here is the second sample again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song has an actual average beats per minute of 100 and my model predicted the tempo to be 133 beats per minute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On this song, the librosa function predicted that the tempo of the song to be 99 beats per minute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second samples main genre is considered rock and my model did identify it as pop</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Pop was definitely the most over identified genre in my model for genre, but it also was the category that had the most data</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2" name="Shape 1412"/>
        <p:cNvGrpSpPr/>
        <p:nvPr/>
      </p:nvGrpSpPr>
      <p:grpSpPr>
        <a:xfrm>
          <a:off x="0" y="0"/>
          <a:ext cx="0" cy="0"/>
          <a:chOff x="0" y="0"/>
          <a:chExt cx="0" cy="0"/>
        </a:xfrm>
      </p:grpSpPr>
      <p:sp>
        <p:nvSpPr>
          <p:cNvPr id="1413" name="Google Shape;1413;g2cc59f5d4f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4" name="Google Shape;1414;g2cc59f5d4f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 ultimately got better results from the regression models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results varied depending on the set up of the network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As I iterated through the process I changed variables such as the number of layers, the number of nodes within the layers, how long the model trained for, and even the order of the layers in order to fine tune the models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And even within the variations of the regression models i had.. changes such as how i was reading in the data affected the results of the model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Here is some data from when i changed how I was reading in the data. I changed from loading the data with the tensorflow function image dataset from directory</a:t>
            </a:r>
            <a:endParaRPr>
              <a:solidFill>
                <a:schemeClr val="dk1"/>
              </a:solidFill>
            </a:endParaRPr>
          </a:p>
          <a:p>
            <a:pPr indent="0" lvl="0" marL="0" rtl="0" algn="l">
              <a:spcBef>
                <a:spcPts val="0"/>
              </a:spcBef>
              <a:spcAft>
                <a:spcPts val="0"/>
              </a:spcAft>
              <a:buNone/>
            </a:pPr>
            <a:r>
              <a:rPr lang="en">
                <a:solidFill>
                  <a:schemeClr val="dk1"/>
                </a:solidFill>
              </a:rPr>
              <a:t>This function creates the training, validation, and datasets for you using the folder names and the data labels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And I instead changed to building an image data generator and creating the training, validation, and testing manually, </a:t>
            </a:r>
            <a:endParaRPr>
              <a:solidFill>
                <a:schemeClr val="dk1"/>
              </a:solidFill>
            </a:endParaRPr>
          </a:p>
          <a:p>
            <a:pPr indent="0" lvl="0" marL="0" rtl="0" algn="l">
              <a:spcBef>
                <a:spcPts val="0"/>
              </a:spcBef>
              <a:spcAft>
                <a:spcPts val="0"/>
              </a:spcAft>
              <a:buNone/>
            </a:pPr>
            <a:r>
              <a:rPr lang="en">
                <a:solidFill>
                  <a:schemeClr val="dk1"/>
                </a:solidFill>
              </a:rPr>
              <a:t>using this way to read in the data, i could specify different label types than the previous function and was able to specify that the label names were raw data which was more in line with what was necessary for a regression model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 used the exact same layers in both of these models but you can see the drastic difference in the loss, which we want as low as possible.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My most successful model for tempo had a root mean squared error loss of about 21 the testing data. This meant that on average the predictions were off by an average of 21 beats per minute.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 also did try to create a tempo model using waveform graphs instead of spectrograms, but used way too long of a sound sample creating waveforms that looked all almost identical and therefore got pretty terrible results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Show one run of data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8" name="Shape 1418"/>
        <p:cNvGrpSpPr/>
        <p:nvPr/>
      </p:nvGrpSpPr>
      <p:grpSpPr>
        <a:xfrm>
          <a:off x="0" y="0"/>
          <a:ext cx="0" cy="0"/>
          <a:chOff x="0" y="0"/>
          <a:chExt cx="0" cy="0"/>
        </a:xfrm>
      </p:grpSpPr>
      <p:sp>
        <p:nvSpPr>
          <p:cNvPr id="1419" name="Google Shape;1419;g2c82c7f7a80_0_3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0" name="Google Shape;1420;g2c82c7f7a80_0_3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Let’s say you were working at a company that sells boats and you wanted to find customers to send promotional emails to.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You would want to find customers who might be interested in purchasing a boat. One way to do that would be to look at data of past customers to see if there are any generalizations to be made about who would or would not buy a boat.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You might start by looking at who did buy a boat and looking for commonalities between the customers.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4" name="Shape 1424"/>
        <p:cNvGrpSpPr/>
        <p:nvPr/>
      </p:nvGrpSpPr>
      <p:grpSpPr>
        <a:xfrm>
          <a:off x="0" y="0"/>
          <a:ext cx="0" cy="0"/>
          <a:chOff x="0" y="0"/>
          <a:chExt cx="0" cy="0"/>
        </a:xfrm>
      </p:grpSpPr>
      <p:sp>
        <p:nvSpPr>
          <p:cNvPr id="1425" name="Google Shape;1425;g2c82c7f7a80_0_3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6" name="Google Shape;1426;g2c82c7f7a80_0_3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There are different connections you could make from this dataset.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You might look at this data set and say: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All customers who are at least 52 years old, who own 1 or 2 cars and a house, who also have 2 to 3 children, and do not have a dog would buy a boat.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Although this model is 100% accurate with this tiny data set, we know that those are too specific of parameters to make predictions on. I am sure we all know of someone who owns a boat but doesn’t meet those exact parameters. Even though those parameters might be perfectly accurate for this dataset, it probably wouldn’t be super useful on a set of data of unknown new customers. This would be an example of an overfit model, where the model generalization is too specific to the training dataset.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But on the other hand, an example of an under fit model, would be if you just used one parameter and said, if you own a house you would buy a boat. While again, all of the customers from this small data set who bought a boat also own a house, we can see even in this tiny dataset there are more customers who own a house who did not buy a boat. And again I am sure we all know many people who own a house but do not own a boat. This model probably also wouldn’t be useful to make generalizations about unknown customers.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goal of machine learning is to find the “sweet spot” so to say between and underfit and an overfit model. Where the model is specific enough to be useful in making predictions but not overly specific to the training data.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0" name="Shape 1430"/>
        <p:cNvGrpSpPr/>
        <p:nvPr/>
      </p:nvGrpSpPr>
      <p:grpSpPr>
        <a:xfrm>
          <a:off x="0" y="0"/>
          <a:ext cx="0" cy="0"/>
          <a:chOff x="0" y="0"/>
          <a:chExt cx="0" cy="0"/>
        </a:xfrm>
      </p:grpSpPr>
      <p:sp>
        <p:nvSpPr>
          <p:cNvPr id="1431" name="Google Shape;1431;g2ca9fcf62e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2" name="Google Shape;1432;g2ca9fcf62e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overall  goal of machine learning models is to make generalizations as accurately as possible.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For a model to be able to do this, it means that the model can not be overfit or underfit to the training data.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Underfitting is when the model is not specific enough to be useful.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Show one at a time - talk about each in the context of music - 30 seconds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Overfitting is when the model is too specific to the training data, and therefore also isn’t very useful on unknown data.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To demonstrate overfitting vs underfitting lets look at a quick example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5" name="Shape 1195"/>
        <p:cNvGrpSpPr/>
        <p:nvPr/>
      </p:nvGrpSpPr>
      <p:grpSpPr>
        <a:xfrm>
          <a:off x="0" y="0"/>
          <a:ext cx="0" cy="0"/>
          <a:chOff x="0" y="0"/>
          <a:chExt cx="0" cy="0"/>
        </a:xfrm>
      </p:grpSpPr>
      <p:sp>
        <p:nvSpPr>
          <p:cNvPr id="1196" name="Google Shape;1196;g2cc59f5d4f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7" name="Google Shape;1197;g2cc59f5d4f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I was curious about this research question, for this project I</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Tried to teach computer using deep learning neural networks how to identify two </a:t>
            </a:r>
            <a:r>
              <a:rPr b="1" lang="en"/>
              <a:t>musical</a:t>
            </a:r>
            <a:r>
              <a:rPr b="1" lang="en"/>
              <a:t> elements</a:t>
            </a:r>
            <a:r>
              <a:rPr lang="en"/>
              <a:t> from songs, genres and tempo.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7" name="Shape 1437"/>
        <p:cNvGrpSpPr/>
        <p:nvPr/>
      </p:nvGrpSpPr>
      <p:grpSpPr>
        <a:xfrm>
          <a:off x="0" y="0"/>
          <a:ext cx="0" cy="0"/>
          <a:chOff x="0" y="0"/>
          <a:chExt cx="0" cy="0"/>
        </a:xfrm>
      </p:grpSpPr>
      <p:sp>
        <p:nvSpPr>
          <p:cNvPr id="1438" name="Google Shape;1438;g2cc59f5d4f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9" name="Google Shape;1439;g2cc59f5d4f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back at my initial research question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do think that computers can learn and extract information from music using machine learning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my models for either musical </a:t>
            </a:r>
            <a:r>
              <a:rPr lang="en"/>
              <a:t>element were not exceptionally accurate, </a:t>
            </a:r>
            <a:r>
              <a:rPr lang="en"/>
              <a:t>I think that with more expertise, data, and time even more accurate models can be made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g2cb597ff48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3" name="Google Shape;1203;g2cb597ff48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I am going to talk about today</a:t>
            </a:r>
            <a:endParaRPr/>
          </a:p>
          <a:p>
            <a:pPr indent="0" lvl="0" marL="0" rtl="0" algn="l">
              <a:spcBef>
                <a:spcPts val="0"/>
              </a:spcBef>
              <a:spcAft>
                <a:spcPts val="0"/>
              </a:spcAft>
              <a:buNone/>
            </a:pPr>
            <a:r>
              <a:rPr lang="en"/>
              <a:t>a </a:t>
            </a:r>
            <a:r>
              <a:rPr b="1" lang="en"/>
              <a:t>brief </a:t>
            </a:r>
            <a:r>
              <a:rPr b="1" lang="en"/>
              <a:t>overview</a:t>
            </a:r>
            <a:r>
              <a:rPr b="1" lang="en"/>
              <a:t> of neural networks</a:t>
            </a:r>
            <a:r>
              <a:rPr lang="en"/>
              <a:t>, and then get </a:t>
            </a:r>
            <a:endParaRPr/>
          </a:p>
          <a:p>
            <a:pPr indent="0" lvl="0" marL="0" rtl="0" algn="l">
              <a:spcBef>
                <a:spcPts val="0"/>
              </a:spcBef>
              <a:spcAft>
                <a:spcPts val="0"/>
              </a:spcAft>
              <a:buNone/>
            </a:pPr>
            <a:r>
              <a:rPr lang="en"/>
              <a:t>into my </a:t>
            </a:r>
            <a:r>
              <a:rPr b="1" lang="en"/>
              <a:t>research</a:t>
            </a:r>
            <a:r>
              <a:rPr b="1" lang="en"/>
              <a:t> process </a:t>
            </a:r>
            <a:r>
              <a:rPr lang="en"/>
              <a:t>looking at the </a:t>
            </a:r>
            <a:r>
              <a:rPr b="1" lang="en"/>
              <a:t>methodology</a:t>
            </a:r>
            <a:r>
              <a:rPr lang="en"/>
              <a:t> and </a:t>
            </a:r>
            <a:r>
              <a:rPr b="1" lang="en"/>
              <a:t>implementation</a:t>
            </a:r>
            <a:r>
              <a:rPr lang="en"/>
              <a:t>, </a:t>
            </a:r>
            <a:endParaRPr/>
          </a:p>
          <a:p>
            <a:pPr indent="0" lvl="0" marL="0" rtl="0" algn="l">
              <a:spcBef>
                <a:spcPts val="0"/>
              </a:spcBef>
              <a:spcAft>
                <a:spcPts val="0"/>
              </a:spcAft>
              <a:buNone/>
            </a:pPr>
            <a:r>
              <a:rPr lang="en"/>
              <a:t>walking through the</a:t>
            </a:r>
            <a:r>
              <a:rPr b="1" lang="en"/>
              <a:t> </a:t>
            </a:r>
            <a:r>
              <a:rPr b="1" lang="en"/>
              <a:t>results</a:t>
            </a:r>
            <a:r>
              <a:rPr lang="en"/>
              <a:t>, and then ending with the </a:t>
            </a:r>
            <a:r>
              <a:rPr b="1" lang="en"/>
              <a:t>challenges</a:t>
            </a:r>
            <a:r>
              <a:rPr lang="en"/>
              <a:t> and some ideas for </a:t>
            </a:r>
            <a:r>
              <a:rPr b="1" lang="en"/>
              <a:t>further research</a:t>
            </a:r>
            <a:endParaRPr b="1"/>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7" name="Shape 1207"/>
        <p:cNvGrpSpPr/>
        <p:nvPr/>
      </p:nvGrpSpPr>
      <p:grpSpPr>
        <a:xfrm>
          <a:off x="0" y="0"/>
          <a:ext cx="0" cy="0"/>
          <a:chOff x="0" y="0"/>
          <a:chExt cx="0" cy="0"/>
        </a:xfrm>
      </p:grpSpPr>
      <p:sp>
        <p:nvSpPr>
          <p:cNvPr id="1208" name="Google Shape;1208;g2c82c7f7a80_0_3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9" name="Google Shape;1209;g2c82c7f7a80_0_3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So what is a neural network?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Neural networks are </a:t>
            </a:r>
            <a:r>
              <a:rPr b="1" lang="en">
                <a:solidFill>
                  <a:schemeClr val="dk1"/>
                </a:solidFill>
              </a:rPr>
              <a:t>supervised machine learning algorithms. </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That </a:t>
            </a:r>
            <a:r>
              <a:rPr b="1" lang="en">
                <a:solidFill>
                  <a:schemeClr val="dk1"/>
                </a:solidFill>
              </a:rPr>
              <a:t>make decisions similarly to the human brain</a:t>
            </a:r>
            <a:r>
              <a:rPr lang="en">
                <a:solidFill>
                  <a:schemeClr val="dk1"/>
                </a:solidFill>
              </a:rPr>
              <a:t>, where the node or neurons </a:t>
            </a:r>
            <a:r>
              <a:rPr b="1" lang="en">
                <a:solidFill>
                  <a:schemeClr val="dk1"/>
                </a:solidFill>
              </a:rPr>
              <a:t>mimic biological neurons</a:t>
            </a:r>
            <a:r>
              <a:rPr lang="en">
                <a:solidFill>
                  <a:schemeClr val="dk1"/>
                </a:solidFill>
              </a:rPr>
              <a:t> and are </a:t>
            </a:r>
            <a:r>
              <a:rPr b="1" lang="en">
                <a:solidFill>
                  <a:schemeClr val="dk1"/>
                </a:solidFill>
              </a:rPr>
              <a:t>interconnected and arranged into layers </a:t>
            </a:r>
            <a:endParaRPr b="1">
              <a:solidFill>
                <a:schemeClr val="dk1"/>
              </a:solidFill>
            </a:endParaRPr>
          </a:p>
          <a:p>
            <a:pPr indent="0" lvl="0" marL="0" rtl="0" algn="l">
              <a:spcBef>
                <a:spcPts val="0"/>
              </a:spcBef>
              <a:spcAft>
                <a:spcPts val="0"/>
              </a:spcAft>
              <a:buNone/>
            </a:pPr>
            <a:r>
              <a:rPr lang="en">
                <a:solidFill>
                  <a:schemeClr val="dk1"/>
                </a:solidFill>
              </a:rPr>
              <a:t>to</a:t>
            </a:r>
            <a:r>
              <a:rPr b="1" lang="en">
                <a:solidFill>
                  <a:schemeClr val="dk1"/>
                </a:solidFill>
              </a:rPr>
              <a:t> identify patterns, weigh options, and arrive at conclusions.</a:t>
            </a:r>
            <a:r>
              <a:rPr lang="en">
                <a:solidFill>
                  <a:schemeClr val="dk1"/>
                </a:solidFill>
              </a:rPr>
              <a: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These networks are composed of an</a:t>
            </a:r>
            <a:r>
              <a:rPr b="1" lang="en">
                <a:solidFill>
                  <a:schemeClr val="dk1"/>
                </a:solidFill>
              </a:rPr>
              <a:t> input layer that takes the initial data, hidden layers in the middle that are responsible for the performance </a:t>
            </a:r>
            <a:r>
              <a:rPr lang="en">
                <a:solidFill>
                  <a:schemeClr val="dk1"/>
                </a:solidFill>
              </a:rPr>
              <a:t>and complexity, and then an </a:t>
            </a:r>
            <a:r>
              <a:rPr b="1" lang="en">
                <a:solidFill>
                  <a:schemeClr val="dk1"/>
                </a:solidFill>
              </a:rPr>
              <a:t>output layer that holds the output to the problem</a:t>
            </a:r>
            <a:r>
              <a:rPr lang="en">
                <a:solidFill>
                  <a:schemeClr val="dk1"/>
                </a:solidFill>
              </a:rPr>
              <a:t>. So in my case, the input layer is taking in the song data, and the output layer would provide the songs genre or tempo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g2c82c7f7a80_0_39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6" name="Google Shape;1216;g2c82c7f7a80_0_39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 </a:t>
            </a:r>
            <a:r>
              <a:rPr b="1" lang="en">
                <a:solidFill>
                  <a:schemeClr val="dk1"/>
                </a:solidFill>
              </a:rPr>
              <a:t>layer in a neural network is made up of neurons</a:t>
            </a:r>
            <a:r>
              <a:rPr lang="en">
                <a:solidFill>
                  <a:schemeClr val="dk1"/>
                </a:solidFill>
              </a:rPr>
              <a:t>,</a:t>
            </a:r>
            <a:r>
              <a:rPr lang="en">
                <a:solidFill>
                  <a:schemeClr val="dk1"/>
                </a:solidFill>
              </a:rPr>
              <a:t> where these neurons </a:t>
            </a:r>
            <a:r>
              <a:rPr b="1" lang="en">
                <a:solidFill>
                  <a:schemeClr val="dk1"/>
                </a:solidFill>
              </a:rPr>
              <a:t>receive input,</a:t>
            </a:r>
            <a:r>
              <a:rPr lang="en">
                <a:solidFill>
                  <a:schemeClr val="dk1"/>
                </a:solidFill>
              </a:rPr>
              <a:t> perform some </a:t>
            </a:r>
            <a:r>
              <a:rPr b="1" lang="en">
                <a:solidFill>
                  <a:schemeClr val="dk1"/>
                </a:solidFill>
              </a:rPr>
              <a:t>processing and produce output</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t>Similar to biological </a:t>
            </a:r>
            <a:r>
              <a:rPr lang="en"/>
              <a:t>neurons</a:t>
            </a:r>
            <a:r>
              <a:rPr lang="en"/>
              <a:t>,</a:t>
            </a:r>
            <a:r>
              <a:rPr b="1" lang="en"/>
              <a:t> these </a:t>
            </a:r>
            <a:r>
              <a:rPr b="1" lang="en"/>
              <a:t>neurons</a:t>
            </a:r>
            <a:r>
              <a:rPr b="1" lang="en"/>
              <a:t> also only fire in certain conditions, </a:t>
            </a:r>
            <a:r>
              <a:rPr lang="en"/>
              <a:t>called the threshold, which differ from neuron to neuron.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Along with the threshold, e</a:t>
            </a:r>
            <a:r>
              <a:rPr b="1" lang="en"/>
              <a:t>ach neuron also has a weight,</a:t>
            </a:r>
            <a:r>
              <a:rPr lang="en"/>
              <a:t> which determines the importance of any given variable, </a:t>
            </a:r>
            <a:r>
              <a:rPr b="1" lang="en"/>
              <a:t>a bias</a:t>
            </a:r>
            <a:r>
              <a:rPr lang="en"/>
              <a:t>, which is the negative threshold, and </a:t>
            </a:r>
            <a:r>
              <a:rPr b="1" lang="en"/>
              <a:t>an activation function</a:t>
            </a:r>
            <a:r>
              <a:rPr lang="en"/>
              <a:t> that transforms the combined input.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As the model is learning, </a:t>
            </a:r>
            <a:r>
              <a:rPr b="1" lang="en"/>
              <a:t>the weights and biases are adjusting trying to </a:t>
            </a:r>
            <a:r>
              <a:rPr b="1" lang="en"/>
              <a:t>minimize the loss</a:t>
            </a:r>
            <a:r>
              <a:rPr lang="en"/>
              <a:t>.</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1" name="Shape 1221"/>
        <p:cNvGrpSpPr/>
        <p:nvPr/>
      </p:nvGrpSpPr>
      <p:grpSpPr>
        <a:xfrm>
          <a:off x="0" y="0"/>
          <a:ext cx="0" cy="0"/>
          <a:chOff x="0" y="0"/>
          <a:chExt cx="0" cy="0"/>
        </a:xfrm>
      </p:grpSpPr>
      <p:sp>
        <p:nvSpPr>
          <p:cNvPr id="1222" name="Google Shape;1222;g2caf2751b4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3" name="Google Shape;1223;g2caf2751b4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 loss of a model tells how far off the prediction from the model is to the actual datapoint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goal of training these models is to find the</a:t>
            </a:r>
            <a:r>
              <a:rPr b="1" lang="en"/>
              <a:t> set of weights and biases</a:t>
            </a:r>
            <a:r>
              <a:rPr lang="en"/>
              <a:t> that have the </a:t>
            </a:r>
            <a:r>
              <a:rPr b="1" lang="en"/>
              <a:t>lowest loss on average </a:t>
            </a:r>
            <a:r>
              <a:rPr lang="en"/>
              <a:t>for the dataset, </a:t>
            </a:r>
            <a:endParaRPr/>
          </a:p>
          <a:p>
            <a:pPr indent="0" lvl="0" marL="0" rtl="0" algn="l">
              <a:spcBef>
                <a:spcPts val="0"/>
              </a:spcBef>
              <a:spcAft>
                <a:spcPts val="0"/>
              </a:spcAft>
              <a:buClr>
                <a:schemeClr val="dk1"/>
              </a:buClr>
              <a:buSzPts val="1100"/>
              <a:buFont typeface="Arial"/>
              <a:buNone/>
            </a:pPr>
            <a:r>
              <a:rPr lang="en"/>
              <a:t>indicating the ability to make more </a:t>
            </a:r>
            <a:r>
              <a:rPr lang="en"/>
              <a:t>accurate</a:t>
            </a:r>
            <a:r>
              <a:rPr lang="en"/>
              <a:t> predictions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0" name="Shape 1230"/>
        <p:cNvGrpSpPr/>
        <p:nvPr/>
      </p:nvGrpSpPr>
      <p:grpSpPr>
        <a:xfrm>
          <a:off x="0" y="0"/>
          <a:ext cx="0" cy="0"/>
          <a:chOff x="0" y="0"/>
          <a:chExt cx="0" cy="0"/>
        </a:xfrm>
      </p:grpSpPr>
      <p:sp>
        <p:nvSpPr>
          <p:cNvPr id="1231" name="Google Shape;1231;g2cd2b23baf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2" name="Google Shape;1232;g2cd2b23baf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Basically the overall goal of neural networks and machine learning models in general is to make </a:t>
            </a:r>
            <a:r>
              <a:rPr b="1" lang="en">
                <a:solidFill>
                  <a:schemeClr val="dk1"/>
                </a:solidFill>
              </a:rPr>
              <a:t>generalizations as accurately as possible</a:t>
            </a: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For a model to be able to do this, it means that the model </a:t>
            </a:r>
            <a:r>
              <a:rPr b="1" lang="en">
                <a:solidFill>
                  <a:schemeClr val="dk1"/>
                </a:solidFill>
              </a:rPr>
              <a:t>can not be overfit or underfit</a:t>
            </a:r>
            <a:r>
              <a:rPr lang="en">
                <a:solidFill>
                  <a:schemeClr val="dk1"/>
                </a:solidFill>
              </a:rPr>
              <a:t> to the training data.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Underfitting</a:t>
            </a:r>
            <a:r>
              <a:rPr lang="en">
                <a:solidFill>
                  <a:schemeClr val="dk1"/>
                </a:solidFill>
              </a:rPr>
              <a:t> is when the model is not specific enough to be useful. And </a:t>
            </a:r>
            <a:r>
              <a:rPr b="1" lang="en">
                <a:solidFill>
                  <a:schemeClr val="dk1"/>
                </a:solidFill>
              </a:rPr>
              <a:t>Overfitting</a:t>
            </a:r>
            <a:r>
              <a:rPr lang="en">
                <a:solidFill>
                  <a:schemeClr val="dk1"/>
                </a:solidFill>
              </a:rPr>
              <a:t> is when the model is too specific to the training data to be useful on unknown data.</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image" Target="../media/image1.png"/></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s://www.freepik.es/foto-gratis/macho-angulo-casco-realidad-virtual_7133530.htm" TargetMode="External"/><Relationship Id="rId3" Type="http://schemas.openxmlformats.org/officeDocument/2006/relationships/image" Target="../media/image1.png"/></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www.freepik.es/foto-gratis/macho-angulo-casco-realidad-virtual_7133530.htm" TargetMode="External"/><Relationship Id="rId3" Type="http://schemas.openxmlformats.org/officeDocument/2006/relationships/image" Target="../media/image1.pn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40">
    <p:spTree>
      <p:nvGrpSpPr>
        <p:cNvPr id="824" name="Shape 824"/>
        <p:cNvGrpSpPr/>
        <p:nvPr/>
      </p:nvGrpSpPr>
      <p:grpSpPr>
        <a:xfrm>
          <a:off x="0" y="0"/>
          <a:ext cx="0" cy="0"/>
          <a:chOff x="0" y="0"/>
          <a:chExt cx="0" cy="0"/>
        </a:xfrm>
      </p:grpSpPr>
      <p:sp>
        <p:nvSpPr>
          <p:cNvPr id="825" name="Google Shape;825;p103"/>
          <p:cNvSpPr txBox="1"/>
          <p:nvPr>
            <p:ph type="ctrTitle"/>
          </p:nvPr>
        </p:nvSpPr>
        <p:spPr>
          <a:xfrm>
            <a:off x="1242600" y="1830975"/>
            <a:ext cx="6658800" cy="6705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600"/>
              <a:buNone/>
              <a:defRPr sz="3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26" name="Google Shape;826;p103"/>
          <p:cNvSpPr txBox="1"/>
          <p:nvPr>
            <p:ph idx="1" type="subTitle"/>
          </p:nvPr>
        </p:nvSpPr>
        <p:spPr>
          <a:xfrm>
            <a:off x="3106675" y="2632418"/>
            <a:ext cx="2930700" cy="128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cxnSp>
        <p:nvCxnSpPr>
          <p:cNvPr id="827" name="Google Shape;827;p103"/>
          <p:cNvCxnSpPr/>
          <p:nvPr/>
        </p:nvCxnSpPr>
        <p:spPr>
          <a:xfrm>
            <a:off x="3681150" y="2571750"/>
            <a:ext cx="1797900" cy="0"/>
          </a:xfrm>
          <a:prstGeom prst="straightConnector1">
            <a:avLst/>
          </a:prstGeom>
          <a:noFill/>
          <a:ln cap="flat" cmpd="sng" w="19050">
            <a:solidFill>
              <a:schemeClr val="lt1"/>
            </a:solidFill>
            <a:prstDash val="solid"/>
            <a:round/>
            <a:headEnd len="med" w="med" type="none"/>
            <a:tailEnd len="med" w="med" type="none"/>
          </a:ln>
        </p:spPr>
      </p:cxnSp>
      <p:pic>
        <p:nvPicPr>
          <p:cNvPr id="828" name="Google Shape;828;p103"/>
          <p:cNvPicPr preferRelativeResize="0"/>
          <p:nvPr/>
        </p:nvPicPr>
        <p:blipFill>
          <a:blip r:embed="rId2">
            <a:alphaModFix/>
          </a:blip>
          <a:stretch>
            <a:fillRect/>
          </a:stretch>
        </p:blipFill>
        <p:spPr>
          <a:xfrm>
            <a:off x="100" y="-962131"/>
            <a:ext cx="3802725" cy="3431200"/>
          </a:xfrm>
          <a:prstGeom prst="rect">
            <a:avLst/>
          </a:prstGeom>
          <a:noFill/>
          <a:ln>
            <a:noFill/>
          </a:ln>
        </p:spPr>
      </p:pic>
      <p:pic>
        <p:nvPicPr>
          <p:cNvPr id="829" name="Google Shape;829;p103"/>
          <p:cNvPicPr preferRelativeResize="0"/>
          <p:nvPr/>
        </p:nvPicPr>
        <p:blipFill>
          <a:blip r:embed="rId2">
            <a:alphaModFix/>
          </a:blip>
          <a:stretch>
            <a:fillRect/>
          </a:stretch>
        </p:blipFill>
        <p:spPr>
          <a:xfrm rot="10800000">
            <a:off x="5334325" y="2668625"/>
            <a:ext cx="3802725" cy="3431200"/>
          </a:xfrm>
          <a:prstGeom prst="rect">
            <a:avLst/>
          </a:prstGeom>
          <a:noFill/>
          <a:ln>
            <a:noFill/>
          </a:ln>
        </p:spPr>
      </p:pic>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11">
    <p:spTree>
      <p:nvGrpSpPr>
        <p:cNvPr id="830" name="Shape 830"/>
        <p:cNvGrpSpPr/>
        <p:nvPr/>
      </p:nvGrpSpPr>
      <p:grpSpPr>
        <a:xfrm>
          <a:off x="0" y="0"/>
          <a:ext cx="0" cy="0"/>
          <a:chOff x="0" y="0"/>
          <a:chExt cx="0" cy="0"/>
        </a:xfrm>
      </p:grpSpPr>
      <p:sp>
        <p:nvSpPr>
          <p:cNvPr id="831" name="Google Shape;831;p104"/>
          <p:cNvSpPr txBox="1"/>
          <p:nvPr>
            <p:ph type="ctrTitle"/>
          </p:nvPr>
        </p:nvSpPr>
        <p:spPr>
          <a:xfrm>
            <a:off x="1250675" y="1851425"/>
            <a:ext cx="6658800" cy="670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32" name="Google Shape;832;p104"/>
          <p:cNvSpPr txBox="1"/>
          <p:nvPr>
            <p:ph idx="1" type="subTitle"/>
          </p:nvPr>
        </p:nvSpPr>
        <p:spPr>
          <a:xfrm>
            <a:off x="3114750" y="2640476"/>
            <a:ext cx="2930700" cy="65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cxnSp>
        <p:nvCxnSpPr>
          <p:cNvPr id="833" name="Google Shape;833;p104"/>
          <p:cNvCxnSpPr/>
          <p:nvPr/>
        </p:nvCxnSpPr>
        <p:spPr>
          <a:xfrm>
            <a:off x="3681150" y="2571750"/>
            <a:ext cx="1797900" cy="0"/>
          </a:xfrm>
          <a:prstGeom prst="straightConnector1">
            <a:avLst/>
          </a:prstGeom>
          <a:noFill/>
          <a:ln cap="flat" cmpd="sng" w="19050">
            <a:solidFill>
              <a:schemeClr val="lt1"/>
            </a:solidFill>
            <a:prstDash val="solid"/>
            <a:round/>
            <a:headEnd len="med" w="med" type="none"/>
            <a:tailEnd len="med" w="med" type="none"/>
          </a:ln>
        </p:spPr>
      </p:cxnSp>
      <p:pic>
        <p:nvPicPr>
          <p:cNvPr id="834" name="Google Shape;834;p104"/>
          <p:cNvPicPr preferRelativeResize="0"/>
          <p:nvPr/>
        </p:nvPicPr>
        <p:blipFill>
          <a:blip r:embed="rId2">
            <a:alphaModFix/>
          </a:blip>
          <a:stretch>
            <a:fillRect/>
          </a:stretch>
        </p:blipFill>
        <p:spPr>
          <a:xfrm flipH="1" rot="10800000">
            <a:off x="100" y="2134944"/>
            <a:ext cx="3802725" cy="3431200"/>
          </a:xfrm>
          <a:prstGeom prst="rect">
            <a:avLst/>
          </a:prstGeom>
          <a:noFill/>
          <a:ln>
            <a:noFill/>
          </a:ln>
        </p:spPr>
      </p:pic>
      <p:pic>
        <p:nvPicPr>
          <p:cNvPr id="835" name="Google Shape;835;p104"/>
          <p:cNvPicPr preferRelativeResize="0"/>
          <p:nvPr/>
        </p:nvPicPr>
        <p:blipFill>
          <a:blip r:embed="rId2">
            <a:alphaModFix/>
          </a:blip>
          <a:stretch>
            <a:fillRect/>
          </a:stretch>
        </p:blipFill>
        <p:spPr>
          <a:xfrm flipH="1">
            <a:off x="5341285" y="-200131"/>
            <a:ext cx="3802725" cy="3431200"/>
          </a:xfrm>
          <a:prstGeom prst="rect">
            <a:avLst/>
          </a:prstGeom>
          <a:noFill/>
          <a:ln>
            <a:noFill/>
          </a:ln>
        </p:spPr>
      </p:pic>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12">
    <p:spTree>
      <p:nvGrpSpPr>
        <p:cNvPr id="836" name="Shape 836"/>
        <p:cNvGrpSpPr/>
        <p:nvPr/>
      </p:nvGrpSpPr>
      <p:grpSpPr>
        <a:xfrm>
          <a:off x="0" y="0"/>
          <a:ext cx="0" cy="0"/>
          <a:chOff x="0" y="0"/>
          <a:chExt cx="0" cy="0"/>
        </a:xfrm>
      </p:grpSpPr>
      <p:sp>
        <p:nvSpPr>
          <p:cNvPr id="837" name="Google Shape;837;p105"/>
          <p:cNvSpPr txBox="1"/>
          <p:nvPr>
            <p:ph type="ctrTitle"/>
          </p:nvPr>
        </p:nvSpPr>
        <p:spPr>
          <a:xfrm>
            <a:off x="1250675" y="2994425"/>
            <a:ext cx="6658800" cy="670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38" name="Google Shape;838;p105"/>
          <p:cNvSpPr txBox="1"/>
          <p:nvPr>
            <p:ph idx="1" type="subTitle"/>
          </p:nvPr>
        </p:nvSpPr>
        <p:spPr>
          <a:xfrm>
            <a:off x="3114750" y="3631076"/>
            <a:ext cx="2930700" cy="65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pic>
        <p:nvPicPr>
          <p:cNvPr id="839" name="Google Shape;839;p105"/>
          <p:cNvPicPr preferRelativeResize="0"/>
          <p:nvPr/>
        </p:nvPicPr>
        <p:blipFill>
          <a:blip r:embed="rId2">
            <a:alphaModFix/>
          </a:blip>
          <a:stretch>
            <a:fillRect/>
          </a:stretch>
        </p:blipFill>
        <p:spPr>
          <a:xfrm flipH="1">
            <a:off x="5341286" y="0"/>
            <a:ext cx="3802725" cy="3431200"/>
          </a:xfrm>
          <a:prstGeom prst="rect">
            <a:avLst/>
          </a:prstGeom>
          <a:noFill/>
          <a:ln>
            <a:noFill/>
          </a:ln>
        </p:spPr>
      </p:pic>
      <p:pic>
        <p:nvPicPr>
          <p:cNvPr id="840" name="Google Shape;840;p105"/>
          <p:cNvPicPr preferRelativeResize="0"/>
          <p:nvPr/>
        </p:nvPicPr>
        <p:blipFill>
          <a:blip r:embed="rId2">
            <a:alphaModFix/>
          </a:blip>
          <a:stretch>
            <a:fillRect/>
          </a:stretch>
        </p:blipFill>
        <p:spPr>
          <a:xfrm>
            <a:off x="8150" y="0"/>
            <a:ext cx="3802725" cy="3431200"/>
          </a:xfrm>
          <a:prstGeom prst="rect">
            <a:avLst/>
          </a:prstGeom>
          <a:noFill/>
          <a:ln>
            <a:noFill/>
          </a:ln>
        </p:spPr>
      </p:pic>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44">
    <p:spTree>
      <p:nvGrpSpPr>
        <p:cNvPr id="841" name="Shape 841"/>
        <p:cNvGrpSpPr/>
        <p:nvPr/>
      </p:nvGrpSpPr>
      <p:grpSpPr>
        <a:xfrm>
          <a:off x="0" y="0"/>
          <a:ext cx="0" cy="0"/>
          <a:chOff x="0" y="0"/>
          <a:chExt cx="0" cy="0"/>
        </a:xfrm>
      </p:grpSpPr>
      <p:sp>
        <p:nvSpPr>
          <p:cNvPr id="842" name="Google Shape;842;p106"/>
          <p:cNvSpPr txBox="1"/>
          <p:nvPr>
            <p:ph type="title"/>
          </p:nvPr>
        </p:nvSpPr>
        <p:spPr>
          <a:xfrm>
            <a:off x="457200" y="453668"/>
            <a:ext cx="82296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600"/>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pic>
        <p:nvPicPr>
          <p:cNvPr id="843" name="Google Shape;843;p106"/>
          <p:cNvPicPr preferRelativeResize="0"/>
          <p:nvPr/>
        </p:nvPicPr>
        <p:blipFill>
          <a:blip r:embed="rId2">
            <a:alphaModFix/>
          </a:blip>
          <a:stretch>
            <a:fillRect/>
          </a:stretch>
        </p:blipFill>
        <p:spPr>
          <a:xfrm flipH="1">
            <a:off x="6843225" y="6"/>
            <a:ext cx="2300675" cy="2075900"/>
          </a:xfrm>
          <a:prstGeom prst="rect">
            <a:avLst/>
          </a:prstGeom>
          <a:noFill/>
          <a:ln>
            <a:noFill/>
          </a:ln>
        </p:spPr>
      </p:pic>
      <p:sp>
        <p:nvSpPr>
          <p:cNvPr id="844" name="Google Shape;844;p106"/>
          <p:cNvSpPr txBox="1"/>
          <p:nvPr>
            <p:ph idx="1" type="subTitle"/>
          </p:nvPr>
        </p:nvSpPr>
        <p:spPr>
          <a:xfrm>
            <a:off x="1638300" y="3524733"/>
            <a:ext cx="1381200" cy="83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45" name="Google Shape;845;p106"/>
          <p:cNvSpPr txBox="1"/>
          <p:nvPr>
            <p:ph idx="2" type="subTitle"/>
          </p:nvPr>
        </p:nvSpPr>
        <p:spPr>
          <a:xfrm>
            <a:off x="3104700" y="3514233"/>
            <a:ext cx="13971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46" name="Google Shape;846;p106"/>
          <p:cNvSpPr txBox="1"/>
          <p:nvPr>
            <p:ph idx="3" type="subTitle"/>
          </p:nvPr>
        </p:nvSpPr>
        <p:spPr>
          <a:xfrm>
            <a:off x="4571100" y="3511408"/>
            <a:ext cx="13812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47" name="Google Shape;847;p106"/>
          <p:cNvSpPr txBox="1"/>
          <p:nvPr>
            <p:ph idx="4" type="subTitle"/>
          </p:nvPr>
        </p:nvSpPr>
        <p:spPr>
          <a:xfrm>
            <a:off x="6023400" y="3529870"/>
            <a:ext cx="13971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48" name="Google Shape;848;p106"/>
          <p:cNvSpPr txBox="1"/>
          <p:nvPr>
            <p:ph idx="5" type="subTitle"/>
          </p:nvPr>
        </p:nvSpPr>
        <p:spPr>
          <a:xfrm>
            <a:off x="1638300" y="3196233"/>
            <a:ext cx="13971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849" name="Google Shape;849;p106"/>
          <p:cNvSpPr txBox="1"/>
          <p:nvPr>
            <p:ph idx="6" type="subTitle"/>
          </p:nvPr>
        </p:nvSpPr>
        <p:spPr>
          <a:xfrm>
            <a:off x="3104700" y="3196233"/>
            <a:ext cx="1381200" cy="465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850" name="Google Shape;850;p106"/>
          <p:cNvSpPr txBox="1"/>
          <p:nvPr>
            <p:ph idx="7" type="subTitle"/>
          </p:nvPr>
        </p:nvSpPr>
        <p:spPr>
          <a:xfrm>
            <a:off x="4571999" y="3196233"/>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851" name="Google Shape;851;p106"/>
          <p:cNvSpPr txBox="1"/>
          <p:nvPr>
            <p:ph idx="8" type="subTitle"/>
          </p:nvPr>
        </p:nvSpPr>
        <p:spPr>
          <a:xfrm>
            <a:off x="6037498" y="3196233"/>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45">
    <p:spTree>
      <p:nvGrpSpPr>
        <p:cNvPr id="852" name="Shape 852"/>
        <p:cNvGrpSpPr/>
        <p:nvPr/>
      </p:nvGrpSpPr>
      <p:grpSpPr>
        <a:xfrm>
          <a:off x="0" y="0"/>
          <a:ext cx="0" cy="0"/>
          <a:chOff x="0" y="0"/>
          <a:chExt cx="0" cy="0"/>
        </a:xfrm>
      </p:grpSpPr>
      <p:sp>
        <p:nvSpPr>
          <p:cNvPr id="853" name="Google Shape;853;p107"/>
          <p:cNvSpPr txBox="1"/>
          <p:nvPr>
            <p:ph type="ctrTitle"/>
          </p:nvPr>
        </p:nvSpPr>
        <p:spPr>
          <a:xfrm flipH="1">
            <a:off x="457200" y="449368"/>
            <a:ext cx="82296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854" name="Google Shape;854;p107"/>
          <p:cNvPicPr preferRelativeResize="0"/>
          <p:nvPr/>
        </p:nvPicPr>
        <p:blipFill>
          <a:blip r:embed="rId2">
            <a:alphaModFix/>
          </a:blip>
          <a:stretch>
            <a:fillRect/>
          </a:stretch>
        </p:blipFill>
        <p:spPr>
          <a:xfrm rot="10800000">
            <a:off x="6843313" y="-695298"/>
            <a:ext cx="2300675" cy="2075900"/>
          </a:xfrm>
          <a:prstGeom prst="rect">
            <a:avLst/>
          </a:prstGeom>
          <a:noFill/>
          <a:ln>
            <a:noFill/>
          </a:ln>
        </p:spPr>
      </p:pic>
      <p:pic>
        <p:nvPicPr>
          <p:cNvPr id="855" name="Google Shape;855;p107"/>
          <p:cNvPicPr preferRelativeResize="0"/>
          <p:nvPr/>
        </p:nvPicPr>
        <p:blipFill>
          <a:blip r:embed="rId2">
            <a:alphaModFix/>
          </a:blip>
          <a:stretch>
            <a:fillRect/>
          </a:stretch>
        </p:blipFill>
        <p:spPr>
          <a:xfrm flipH="1" rot="10800000">
            <a:off x="-12" y="-695298"/>
            <a:ext cx="2300675" cy="2075900"/>
          </a:xfrm>
          <a:prstGeom prst="rect">
            <a:avLst/>
          </a:prstGeom>
          <a:noFill/>
          <a:ln>
            <a:noFill/>
          </a:ln>
        </p:spPr>
      </p:pic>
      <p:sp>
        <p:nvSpPr>
          <p:cNvPr id="856" name="Google Shape;856;p107"/>
          <p:cNvSpPr txBox="1"/>
          <p:nvPr>
            <p:ph idx="1" type="subTitle"/>
          </p:nvPr>
        </p:nvSpPr>
        <p:spPr>
          <a:xfrm>
            <a:off x="540000" y="3527280"/>
            <a:ext cx="1381200" cy="83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57" name="Google Shape;857;p107"/>
          <p:cNvSpPr txBox="1"/>
          <p:nvPr>
            <p:ph idx="2" type="subTitle"/>
          </p:nvPr>
        </p:nvSpPr>
        <p:spPr>
          <a:xfrm>
            <a:off x="2741438" y="2077288"/>
            <a:ext cx="13971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58" name="Google Shape;858;p107"/>
          <p:cNvSpPr txBox="1"/>
          <p:nvPr>
            <p:ph idx="3" type="subTitle"/>
          </p:nvPr>
        </p:nvSpPr>
        <p:spPr>
          <a:xfrm>
            <a:off x="5033512" y="3516526"/>
            <a:ext cx="13812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59" name="Google Shape;859;p107"/>
          <p:cNvSpPr txBox="1"/>
          <p:nvPr>
            <p:ph idx="4" type="subTitle"/>
          </p:nvPr>
        </p:nvSpPr>
        <p:spPr>
          <a:xfrm>
            <a:off x="7214825" y="2077856"/>
            <a:ext cx="13971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60" name="Google Shape;860;p107"/>
          <p:cNvSpPr txBox="1"/>
          <p:nvPr>
            <p:ph idx="5" type="subTitle"/>
          </p:nvPr>
        </p:nvSpPr>
        <p:spPr>
          <a:xfrm>
            <a:off x="532050" y="3198780"/>
            <a:ext cx="13971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861" name="Google Shape;861;p107"/>
          <p:cNvSpPr txBox="1"/>
          <p:nvPr>
            <p:ph idx="6" type="subTitle"/>
          </p:nvPr>
        </p:nvSpPr>
        <p:spPr>
          <a:xfrm>
            <a:off x="2749388" y="1759288"/>
            <a:ext cx="1381200" cy="465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862" name="Google Shape;862;p107"/>
          <p:cNvSpPr txBox="1"/>
          <p:nvPr>
            <p:ph idx="7" type="subTitle"/>
          </p:nvPr>
        </p:nvSpPr>
        <p:spPr>
          <a:xfrm>
            <a:off x="5033512" y="3201351"/>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863" name="Google Shape;863;p107"/>
          <p:cNvSpPr txBox="1"/>
          <p:nvPr>
            <p:ph idx="8" type="subTitle"/>
          </p:nvPr>
        </p:nvSpPr>
        <p:spPr>
          <a:xfrm>
            <a:off x="7222775" y="1765255"/>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864" name="Google Shape;864;p107"/>
          <p:cNvSpPr/>
          <p:nvPr/>
        </p:nvSpPr>
        <p:spPr>
          <a:xfrm>
            <a:off x="2774288" y="2968200"/>
            <a:ext cx="1331400" cy="12609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07"/>
          <p:cNvSpPr/>
          <p:nvPr/>
        </p:nvSpPr>
        <p:spPr>
          <a:xfrm>
            <a:off x="5058412" y="1896175"/>
            <a:ext cx="1331400" cy="12609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07"/>
          <p:cNvSpPr/>
          <p:nvPr/>
        </p:nvSpPr>
        <p:spPr>
          <a:xfrm>
            <a:off x="7247675" y="2968200"/>
            <a:ext cx="1331400" cy="12609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07"/>
          <p:cNvSpPr/>
          <p:nvPr/>
        </p:nvSpPr>
        <p:spPr>
          <a:xfrm>
            <a:off x="564900" y="1896175"/>
            <a:ext cx="1331400" cy="12609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46">
    <p:spTree>
      <p:nvGrpSpPr>
        <p:cNvPr id="868" name="Shape 868"/>
        <p:cNvGrpSpPr/>
        <p:nvPr/>
      </p:nvGrpSpPr>
      <p:grpSpPr>
        <a:xfrm>
          <a:off x="0" y="0"/>
          <a:ext cx="0" cy="0"/>
          <a:chOff x="0" y="0"/>
          <a:chExt cx="0" cy="0"/>
        </a:xfrm>
      </p:grpSpPr>
      <p:sp>
        <p:nvSpPr>
          <p:cNvPr id="869" name="Google Shape;869;p108"/>
          <p:cNvSpPr txBox="1"/>
          <p:nvPr>
            <p:ph type="ctrTitle"/>
          </p:nvPr>
        </p:nvSpPr>
        <p:spPr>
          <a:xfrm flipH="1">
            <a:off x="457200" y="449368"/>
            <a:ext cx="82296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870" name="Google Shape;870;p108"/>
          <p:cNvPicPr preferRelativeResize="0"/>
          <p:nvPr/>
        </p:nvPicPr>
        <p:blipFill>
          <a:blip r:embed="rId2">
            <a:alphaModFix/>
          </a:blip>
          <a:stretch>
            <a:fillRect/>
          </a:stretch>
        </p:blipFill>
        <p:spPr>
          <a:xfrm rot="10800000">
            <a:off x="6843313" y="-695298"/>
            <a:ext cx="2300675" cy="2075900"/>
          </a:xfrm>
          <a:prstGeom prst="rect">
            <a:avLst/>
          </a:prstGeom>
          <a:noFill/>
          <a:ln>
            <a:noFill/>
          </a:ln>
        </p:spPr>
      </p:pic>
      <p:pic>
        <p:nvPicPr>
          <p:cNvPr id="871" name="Google Shape;871;p108"/>
          <p:cNvPicPr preferRelativeResize="0"/>
          <p:nvPr/>
        </p:nvPicPr>
        <p:blipFill>
          <a:blip r:embed="rId2">
            <a:alphaModFix/>
          </a:blip>
          <a:stretch>
            <a:fillRect/>
          </a:stretch>
        </p:blipFill>
        <p:spPr>
          <a:xfrm flipH="1" rot="10800000">
            <a:off x="-12" y="-695298"/>
            <a:ext cx="2300675" cy="2075900"/>
          </a:xfrm>
          <a:prstGeom prst="rect">
            <a:avLst/>
          </a:prstGeom>
          <a:noFill/>
          <a:ln>
            <a:noFill/>
          </a:ln>
        </p:spPr>
      </p:pic>
      <p:sp>
        <p:nvSpPr>
          <p:cNvPr id="872" name="Google Shape;872;p108"/>
          <p:cNvSpPr txBox="1"/>
          <p:nvPr>
            <p:ph idx="1" type="subTitle"/>
          </p:nvPr>
        </p:nvSpPr>
        <p:spPr>
          <a:xfrm>
            <a:off x="871700" y="2932300"/>
            <a:ext cx="1365600" cy="83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73" name="Google Shape;873;p108"/>
          <p:cNvSpPr txBox="1"/>
          <p:nvPr>
            <p:ph idx="2" type="subTitle"/>
          </p:nvPr>
        </p:nvSpPr>
        <p:spPr>
          <a:xfrm>
            <a:off x="2957400" y="2914675"/>
            <a:ext cx="13971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74" name="Google Shape;874;p108"/>
          <p:cNvSpPr txBox="1"/>
          <p:nvPr>
            <p:ph idx="3" type="subTitle"/>
          </p:nvPr>
        </p:nvSpPr>
        <p:spPr>
          <a:xfrm>
            <a:off x="5026550" y="2911563"/>
            <a:ext cx="13812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75" name="Google Shape;875;p108"/>
          <p:cNvSpPr txBox="1"/>
          <p:nvPr>
            <p:ph idx="4" type="subTitle"/>
          </p:nvPr>
        </p:nvSpPr>
        <p:spPr>
          <a:xfrm>
            <a:off x="7080700" y="2906381"/>
            <a:ext cx="13971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76" name="Google Shape;876;p108"/>
          <p:cNvSpPr txBox="1"/>
          <p:nvPr>
            <p:ph idx="5" type="subTitle"/>
          </p:nvPr>
        </p:nvSpPr>
        <p:spPr>
          <a:xfrm>
            <a:off x="871700" y="2603800"/>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877" name="Google Shape;877;p108"/>
          <p:cNvSpPr txBox="1"/>
          <p:nvPr>
            <p:ph idx="6" type="subTitle"/>
          </p:nvPr>
        </p:nvSpPr>
        <p:spPr>
          <a:xfrm>
            <a:off x="2957400" y="2596675"/>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878" name="Google Shape;878;p108"/>
          <p:cNvSpPr txBox="1"/>
          <p:nvPr>
            <p:ph idx="7" type="subTitle"/>
          </p:nvPr>
        </p:nvSpPr>
        <p:spPr>
          <a:xfrm>
            <a:off x="5027449" y="2596388"/>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879" name="Google Shape;879;p108"/>
          <p:cNvSpPr txBox="1"/>
          <p:nvPr>
            <p:ph idx="8" type="subTitle"/>
          </p:nvPr>
        </p:nvSpPr>
        <p:spPr>
          <a:xfrm>
            <a:off x="7094798" y="2593780"/>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880" name="Google Shape;880;p108"/>
          <p:cNvSpPr/>
          <p:nvPr/>
        </p:nvSpPr>
        <p:spPr>
          <a:xfrm>
            <a:off x="4824854" y="1809750"/>
            <a:ext cx="1771800" cy="20004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08"/>
          <p:cNvSpPr/>
          <p:nvPr/>
        </p:nvSpPr>
        <p:spPr>
          <a:xfrm>
            <a:off x="676400" y="1809750"/>
            <a:ext cx="1771800" cy="20004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08"/>
          <p:cNvSpPr/>
          <p:nvPr/>
        </p:nvSpPr>
        <p:spPr>
          <a:xfrm>
            <a:off x="2762097" y="1809750"/>
            <a:ext cx="1771800" cy="20004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08"/>
          <p:cNvSpPr/>
          <p:nvPr/>
        </p:nvSpPr>
        <p:spPr>
          <a:xfrm>
            <a:off x="6885386" y="1809750"/>
            <a:ext cx="1771800" cy="20004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08"/>
          <p:cNvSpPr/>
          <p:nvPr/>
        </p:nvSpPr>
        <p:spPr>
          <a:xfrm>
            <a:off x="457200" y="1669026"/>
            <a:ext cx="767128" cy="663708"/>
          </a:xfrm>
          <a:custGeom>
            <a:rect b="b" l="l" r="r" t="t"/>
            <a:pathLst>
              <a:path extrusionOk="0" h="27692" w="32007">
                <a:moveTo>
                  <a:pt x="8016" y="0"/>
                </a:moveTo>
                <a:lnTo>
                  <a:pt x="0" y="13846"/>
                </a:lnTo>
                <a:lnTo>
                  <a:pt x="8016" y="27692"/>
                </a:lnTo>
                <a:lnTo>
                  <a:pt x="23990" y="27692"/>
                </a:lnTo>
                <a:lnTo>
                  <a:pt x="32006" y="13846"/>
                </a:lnTo>
                <a:lnTo>
                  <a:pt x="239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08"/>
          <p:cNvSpPr/>
          <p:nvPr/>
        </p:nvSpPr>
        <p:spPr>
          <a:xfrm>
            <a:off x="2548551" y="1671756"/>
            <a:ext cx="767128" cy="663708"/>
          </a:xfrm>
          <a:custGeom>
            <a:rect b="b" l="l" r="r" t="t"/>
            <a:pathLst>
              <a:path extrusionOk="0" h="27692" w="32007">
                <a:moveTo>
                  <a:pt x="8016" y="0"/>
                </a:moveTo>
                <a:lnTo>
                  <a:pt x="0" y="13846"/>
                </a:lnTo>
                <a:lnTo>
                  <a:pt x="8016" y="27692"/>
                </a:lnTo>
                <a:lnTo>
                  <a:pt x="23990" y="27692"/>
                </a:lnTo>
                <a:lnTo>
                  <a:pt x="32006" y="13846"/>
                </a:lnTo>
                <a:lnTo>
                  <a:pt x="239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08"/>
          <p:cNvSpPr/>
          <p:nvPr/>
        </p:nvSpPr>
        <p:spPr>
          <a:xfrm>
            <a:off x="4618345" y="1663035"/>
            <a:ext cx="767128" cy="663708"/>
          </a:xfrm>
          <a:custGeom>
            <a:rect b="b" l="l" r="r" t="t"/>
            <a:pathLst>
              <a:path extrusionOk="0" h="27692" w="32007">
                <a:moveTo>
                  <a:pt x="8016" y="0"/>
                </a:moveTo>
                <a:lnTo>
                  <a:pt x="0" y="13846"/>
                </a:lnTo>
                <a:lnTo>
                  <a:pt x="8016" y="27692"/>
                </a:lnTo>
                <a:lnTo>
                  <a:pt x="23990" y="27692"/>
                </a:lnTo>
                <a:lnTo>
                  <a:pt x="32006" y="13846"/>
                </a:lnTo>
                <a:lnTo>
                  <a:pt x="239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08"/>
          <p:cNvSpPr/>
          <p:nvPr/>
        </p:nvSpPr>
        <p:spPr>
          <a:xfrm>
            <a:off x="6684933" y="1667766"/>
            <a:ext cx="767128" cy="663708"/>
          </a:xfrm>
          <a:custGeom>
            <a:rect b="b" l="l" r="r" t="t"/>
            <a:pathLst>
              <a:path extrusionOk="0" h="27692" w="32007">
                <a:moveTo>
                  <a:pt x="8016" y="0"/>
                </a:moveTo>
                <a:lnTo>
                  <a:pt x="0" y="13846"/>
                </a:lnTo>
                <a:lnTo>
                  <a:pt x="8016" y="27692"/>
                </a:lnTo>
                <a:lnTo>
                  <a:pt x="23990" y="27692"/>
                </a:lnTo>
                <a:lnTo>
                  <a:pt x="32006" y="13846"/>
                </a:lnTo>
                <a:lnTo>
                  <a:pt x="239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4">
  <p:cSld name="CUSTOM_47">
    <p:spTree>
      <p:nvGrpSpPr>
        <p:cNvPr id="888" name="Shape 888"/>
        <p:cNvGrpSpPr/>
        <p:nvPr/>
      </p:nvGrpSpPr>
      <p:grpSpPr>
        <a:xfrm>
          <a:off x="0" y="0"/>
          <a:ext cx="0" cy="0"/>
          <a:chOff x="0" y="0"/>
          <a:chExt cx="0" cy="0"/>
        </a:xfrm>
      </p:grpSpPr>
      <p:pic>
        <p:nvPicPr>
          <p:cNvPr id="889" name="Google Shape;889;p109"/>
          <p:cNvPicPr preferRelativeResize="0"/>
          <p:nvPr/>
        </p:nvPicPr>
        <p:blipFill>
          <a:blip r:embed="rId2">
            <a:alphaModFix/>
          </a:blip>
          <a:stretch>
            <a:fillRect/>
          </a:stretch>
        </p:blipFill>
        <p:spPr>
          <a:xfrm flipH="1">
            <a:off x="2440291" y="3761485"/>
            <a:ext cx="2300675" cy="2075900"/>
          </a:xfrm>
          <a:prstGeom prst="rect">
            <a:avLst/>
          </a:prstGeom>
          <a:noFill/>
          <a:ln>
            <a:noFill/>
          </a:ln>
        </p:spPr>
      </p:pic>
      <p:pic>
        <p:nvPicPr>
          <p:cNvPr id="890" name="Google Shape;890;p109"/>
          <p:cNvPicPr preferRelativeResize="0"/>
          <p:nvPr/>
        </p:nvPicPr>
        <p:blipFill>
          <a:blip r:embed="rId2">
            <a:alphaModFix/>
          </a:blip>
          <a:stretch>
            <a:fillRect/>
          </a:stretch>
        </p:blipFill>
        <p:spPr>
          <a:xfrm>
            <a:off x="4394051" y="3761485"/>
            <a:ext cx="2300675" cy="2075900"/>
          </a:xfrm>
          <a:prstGeom prst="rect">
            <a:avLst/>
          </a:prstGeom>
          <a:noFill/>
          <a:ln>
            <a:noFill/>
          </a:ln>
        </p:spPr>
      </p:pic>
      <p:sp>
        <p:nvSpPr>
          <p:cNvPr id="891" name="Google Shape;891;p109"/>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92" name="Google Shape;892;p109"/>
          <p:cNvSpPr txBox="1"/>
          <p:nvPr>
            <p:ph idx="1" type="subTitle"/>
          </p:nvPr>
        </p:nvSpPr>
        <p:spPr>
          <a:xfrm>
            <a:off x="905500" y="2764675"/>
            <a:ext cx="14385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93" name="Google Shape;893;p109"/>
          <p:cNvSpPr txBox="1"/>
          <p:nvPr>
            <p:ph idx="2" type="subTitle"/>
          </p:nvPr>
        </p:nvSpPr>
        <p:spPr>
          <a:xfrm>
            <a:off x="2896725" y="2761596"/>
            <a:ext cx="13971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94" name="Google Shape;894;p109"/>
          <p:cNvSpPr txBox="1"/>
          <p:nvPr>
            <p:ph idx="3" type="subTitle"/>
          </p:nvPr>
        </p:nvSpPr>
        <p:spPr>
          <a:xfrm>
            <a:off x="4879150" y="2761049"/>
            <a:ext cx="13812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95" name="Google Shape;895;p109"/>
          <p:cNvSpPr txBox="1"/>
          <p:nvPr>
            <p:ph idx="4" type="subTitle"/>
          </p:nvPr>
        </p:nvSpPr>
        <p:spPr>
          <a:xfrm>
            <a:off x="6833675" y="2760900"/>
            <a:ext cx="13971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96" name="Google Shape;896;p109"/>
          <p:cNvSpPr txBox="1"/>
          <p:nvPr>
            <p:ph idx="5" type="subTitle"/>
          </p:nvPr>
        </p:nvSpPr>
        <p:spPr>
          <a:xfrm>
            <a:off x="926600" y="2449250"/>
            <a:ext cx="14385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897" name="Google Shape;897;p109"/>
          <p:cNvSpPr txBox="1"/>
          <p:nvPr>
            <p:ph idx="6" type="subTitle"/>
          </p:nvPr>
        </p:nvSpPr>
        <p:spPr>
          <a:xfrm>
            <a:off x="2896724" y="2443588"/>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898" name="Google Shape;898;p109"/>
          <p:cNvSpPr txBox="1"/>
          <p:nvPr>
            <p:ph idx="7" type="subTitle"/>
          </p:nvPr>
        </p:nvSpPr>
        <p:spPr>
          <a:xfrm>
            <a:off x="4880055" y="2445872"/>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899" name="Google Shape;899;p109"/>
          <p:cNvSpPr txBox="1"/>
          <p:nvPr>
            <p:ph idx="8" type="subTitle"/>
          </p:nvPr>
        </p:nvSpPr>
        <p:spPr>
          <a:xfrm>
            <a:off x="6847773" y="2448299"/>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48">
    <p:spTree>
      <p:nvGrpSpPr>
        <p:cNvPr id="900" name="Shape 900"/>
        <p:cNvGrpSpPr/>
        <p:nvPr/>
      </p:nvGrpSpPr>
      <p:grpSpPr>
        <a:xfrm>
          <a:off x="0" y="0"/>
          <a:ext cx="0" cy="0"/>
          <a:chOff x="0" y="0"/>
          <a:chExt cx="0" cy="0"/>
        </a:xfrm>
      </p:grpSpPr>
      <p:sp>
        <p:nvSpPr>
          <p:cNvPr id="901" name="Google Shape;901;p110"/>
          <p:cNvSpPr txBox="1"/>
          <p:nvPr>
            <p:ph type="ctrTitle"/>
          </p:nvPr>
        </p:nvSpPr>
        <p:spPr>
          <a:xfrm flipH="1">
            <a:off x="540000" y="448619"/>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902" name="Google Shape;902;p110"/>
          <p:cNvPicPr preferRelativeResize="0"/>
          <p:nvPr/>
        </p:nvPicPr>
        <p:blipFill>
          <a:blip r:embed="rId2">
            <a:alphaModFix/>
          </a:blip>
          <a:stretch>
            <a:fillRect/>
          </a:stretch>
        </p:blipFill>
        <p:spPr>
          <a:xfrm>
            <a:off x="0" y="0"/>
            <a:ext cx="2300675" cy="2075900"/>
          </a:xfrm>
          <a:prstGeom prst="rect">
            <a:avLst/>
          </a:prstGeom>
          <a:noFill/>
          <a:ln>
            <a:noFill/>
          </a:ln>
        </p:spPr>
      </p:pic>
      <p:sp>
        <p:nvSpPr>
          <p:cNvPr id="903" name="Google Shape;903;p110"/>
          <p:cNvSpPr txBox="1"/>
          <p:nvPr>
            <p:ph idx="1" type="subTitle"/>
          </p:nvPr>
        </p:nvSpPr>
        <p:spPr>
          <a:xfrm>
            <a:off x="1526019" y="2570265"/>
            <a:ext cx="18129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04" name="Google Shape;904;p110"/>
          <p:cNvSpPr txBox="1"/>
          <p:nvPr>
            <p:ph idx="2" type="subTitle"/>
          </p:nvPr>
        </p:nvSpPr>
        <p:spPr>
          <a:xfrm>
            <a:off x="3635401" y="2570272"/>
            <a:ext cx="18732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05" name="Google Shape;905;p110"/>
          <p:cNvSpPr txBox="1"/>
          <p:nvPr>
            <p:ph idx="3" type="subTitle"/>
          </p:nvPr>
        </p:nvSpPr>
        <p:spPr>
          <a:xfrm>
            <a:off x="5797968" y="2559605"/>
            <a:ext cx="18507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06" name="Google Shape;906;p110"/>
          <p:cNvSpPr txBox="1"/>
          <p:nvPr>
            <p:ph idx="4" type="subTitle"/>
          </p:nvPr>
        </p:nvSpPr>
        <p:spPr>
          <a:xfrm>
            <a:off x="1526019" y="3166668"/>
            <a:ext cx="1812900" cy="46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907" name="Google Shape;907;p110"/>
          <p:cNvSpPr txBox="1"/>
          <p:nvPr>
            <p:ph idx="5" type="subTitle"/>
          </p:nvPr>
        </p:nvSpPr>
        <p:spPr>
          <a:xfrm>
            <a:off x="3646051" y="3166668"/>
            <a:ext cx="1851900" cy="46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908" name="Google Shape;908;p110"/>
          <p:cNvSpPr txBox="1"/>
          <p:nvPr>
            <p:ph idx="6" type="subTitle"/>
          </p:nvPr>
        </p:nvSpPr>
        <p:spPr>
          <a:xfrm>
            <a:off x="5797968" y="3170098"/>
            <a:ext cx="1850700" cy="46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909" name="Google Shape;909;p110"/>
          <p:cNvSpPr/>
          <p:nvPr/>
        </p:nvSpPr>
        <p:spPr>
          <a:xfrm rot="5400000">
            <a:off x="1077063" y="1815559"/>
            <a:ext cx="2710575" cy="2139650"/>
          </a:xfrm>
          <a:prstGeom prst="flowChartPreparation">
            <a:avLst/>
          </a:pr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10"/>
          <p:cNvSpPr/>
          <p:nvPr/>
        </p:nvSpPr>
        <p:spPr>
          <a:xfrm rot="5400000">
            <a:off x="3216713" y="1815559"/>
            <a:ext cx="2710575" cy="2139650"/>
          </a:xfrm>
          <a:prstGeom prst="flowChartPreparation">
            <a:avLst/>
          </a:pr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10"/>
          <p:cNvSpPr/>
          <p:nvPr/>
        </p:nvSpPr>
        <p:spPr>
          <a:xfrm rot="5400000">
            <a:off x="5356363" y="1815559"/>
            <a:ext cx="2710575" cy="2139650"/>
          </a:xfrm>
          <a:prstGeom prst="flowChartPreparation">
            <a:avLst/>
          </a:pr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49">
    <p:spTree>
      <p:nvGrpSpPr>
        <p:cNvPr id="912" name="Shape 912"/>
        <p:cNvGrpSpPr/>
        <p:nvPr/>
      </p:nvGrpSpPr>
      <p:grpSpPr>
        <a:xfrm>
          <a:off x="0" y="0"/>
          <a:ext cx="0" cy="0"/>
          <a:chOff x="0" y="0"/>
          <a:chExt cx="0" cy="0"/>
        </a:xfrm>
      </p:grpSpPr>
      <p:pic>
        <p:nvPicPr>
          <p:cNvPr id="913" name="Google Shape;913;p111"/>
          <p:cNvPicPr preferRelativeResize="0"/>
          <p:nvPr/>
        </p:nvPicPr>
        <p:blipFill>
          <a:blip r:embed="rId2">
            <a:alphaModFix/>
          </a:blip>
          <a:stretch>
            <a:fillRect/>
          </a:stretch>
        </p:blipFill>
        <p:spPr>
          <a:xfrm>
            <a:off x="-525279" y="-469300"/>
            <a:ext cx="3071650" cy="2771549"/>
          </a:xfrm>
          <a:prstGeom prst="rect">
            <a:avLst/>
          </a:prstGeom>
          <a:noFill/>
          <a:ln>
            <a:noFill/>
          </a:ln>
        </p:spPr>
      </p:pic>
      <p:pic>
        <p:nvPicPr>
          <p:cNvPr id="914" name="Google Shape;914;p111"/>
          <p:cNvPicPr preferRelativeResize="0"/>
          <p:nvPr/>
        </p:nvPicPr>
        <p:blipFill>
          <a:blip r:embed="rId2">
            <a:alphaModFix/>
          </a:blip>
          <a:stretch>
            <a:fillRect/>
          </a:stretch>
        </p:blipFill>
        <p:spPr>
          <a:xfrm flipH="1">
            <a:off x="6605746" y="-468167"/>
            <a:ext cx="3071650" cy="2771549"/>
          </a:xfrm>
          <a:prstGeom prst="rect">
            <a:avLst/>
          </a:prstGeom>
          <a:noFill/>
          <a:ln>
            <a:noFill/>
          </a:ln>
        </p:spPr>
      </p:pic>
      <p:sp>
        <p:nvSpPr>
          <p:cNvPr id="915" name="Google Shape;915;p111"/>
          <p:cNvSpPr txBox="1"/>
          <p:nvPr>
            <p:ph type="ctrTitle"/>
          </p:nvPr>
        </p:nvSpPr>
        <p:spPr>
          <a:xfrm flipH="1">
            <a:off x="457200" y="452225"/>
            <a:ext cx="82296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16" name="Google Shape;916;p111"/>
          <p:cNvSpPr txBox="1"/>
          <p:nvPr>
            <p:ph idx="1" type="subTitle"/>
          </p:nvPr>
        </p:nvSpPr>
        <p:spPr>
          <a:xfrm>
            <a:off x="560206" y="2951258"/>
            <a:ext cx="23865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17" name="Google Shape;917;p111"/>
          <p:cNvSpPr txBox="1"/>
          <p:nvPr>
            <p:ph idx="2" type="subTitle"/>
          </p:nvPr>
        </p:nvSpPr>
        <p:spPr>
          <a:xfrm>
            <a:off x="3390622" y="2951265"/>
            <a:ext cx="23805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18" name="Google Shape;918;p111"/>
          <p:cNvSpPr txBox="1"/>
          <p:nvPr>
            <p:ph idx="3" type="subTitle"/>
          </p:nvPr>
        </p:nvSpPr>
        <p:spPr>
          <a:xfrm>
            <a:off x="6232531" y="2953683"/>
            <a:ext cx="23670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19" name="Google Shape;919;p111"/>
          <p:cNvSpPr txBox="1"/>
          <p:nvPr>
            <p:ph idx="4" type="subTitle"/>
          </p:nvPr>
        </p:nvSpPr>
        <p:spPr>
          <a:xfrm>
            <a:off x="560200" y="3571274"/>
            <a:ext cx="2386500" cy="39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920" name="Google Shape;920;p111"/>
          <p:cNvSpPr txBox="1"/>
          <p:nvPr>
            <p:ph idx="5" type="subTitle"/>
          </p:nvPr>
        </p:nvSpPr>
        <p:spPr>
          <a:xfrm>
            <a:off x="3404151" y="3571274"/>
            <a:ext cx="2353500" cy="39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921" name="Google Shape;921;p111"/>
          <p:cNvSpPr txBox="1"/>
          <p:nvPr>
            <p:ph idx="6" type="subTitle"/>
          </p:nvPr>
        </p:nvSpPr>
        <p:spPr>
          <a:xfrm>
            <a:off x="6232531" y="3561605"/>
            <a:ext cx="23670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922" name="Google Shape;922;p111"/>
          <p:cNvSpPr txBox="1"/>
          <p:nvPr>
            <p:ph idx="7" type="subTitle"/>
          </p:nvPr>
        </p:nvSpPr>
        <p:spPr>
          <a:xfrm>
            <a:off x="540000" y="2580087"/>
            <a:ext cx="23865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923" name="Google Shape;923;p111"/>
          <p:cNvSpPr txBox="1"/>
          <p:nvPr>
            <p:ph idx="8" type="subTitle"/>
          </p:nvPr>
        </p:nvSpPr>
        <p:spPr>
          <a:xfrm>
            <a:off x="3384649" y="2580087"/>
            <a:ext cx="23535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924" name="Google Shape;924;p111"/>
          <p:cNvSpPr txBox="1"/>
          <p:nvPr>
            <p:ph idx="9" type="subTitle"/>
          </p:nvPr>
        </p:nvSpPr>
        <p:spPr>
          <a:xfrm>
            <a:off x="6212900" y="2583512"/>
            <a:ext cx="23670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925" name="Google Shape;925;p111"/>
          <p:cNvSpPr/>
          <p:nvPr/>
        </p:nvSpPr>
        <p:spPr>
          <a:xfrm>
            <a:off x="6120000" y="2551773"/>
            <a:ext cx="2560200" cy="10677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11"/>
          <p:cNvSpPr/>
          <p:nvPr/>
        </p:nvSpPr>
        <p:spPr>
          <a:xfrm>
            <a:off x="3291900" y="2551782"/>
            <a:ext cx="2560200" cy="10677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11"/>
          <p:cNvSpPr/>
          <p:nvPr/>
        </p:nvSpPr>
        <p:spPr>
          <a:xfrm>
            <a:off x="463800" y="2551773"/>
            <a:ext cx="2560200" cy="10677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11"/>
          <p:cNvSpPr txBox="1"/>
          <p:nvPr/>
        </p:nvSpPr>
        <p:spPr>
          <a:xfrm>
            <a:off x="6123563" y="3619448"/>
            <a:ext cx="2553300" cy="345600"/>
          </a:xfrm>
          <a:prstGeom prst="rect">
            <a:avLst/>
          </a:prstGeom>
          <a:noFill/>
          <a:ln cap="flat" cmpd="sng" w="19050">
            <a:solidFill>
              <a:schemeClr val="lt1"/>
            </a:solidFill>
            <a:prstDash val="solid"/>
            <a:round/>
            <a:headEnd len="sm" w="sm" type="none"/>
            <a:tailEnd len="sm" w="sm" type="none"/>
          </a:ln>
        </p:spPr>
        <p:txBody>
          <a:bodyPr anchorCtr="0" anchor="t" bIns="0" lIns="0" spcFirstLastPara="1" rIns="0" wrap="square" tIns="67600">
            <a:noAutofit/>
          </a:bodyPr>
          <a:lstStyle/>
          <a:p>
            <a:pPr indent="0" lvl="0" marL="0" marR="0" rtl="0" algn="ctr">
              <a:lnSpc>
                <a:spcPct val="100000"/>
              </a:lnSpc>
              <a:spcBef>
                <a:spcPts val="0"/>
              </a:spcBef>
              <a:spcAft>
                <a:spcPts val="0"/>
              </a:spcAft>
              <a:buNone/>
            </a:pPr>
            <a:r>
              <a:t/>
            </a:r>
            <a:endParaRPr sz="1600">
              <a:solidFill>
                <a:srgbClr val="FFFFFF"/>
              </a:solidFill>
              <a:latin typeface="Squada One"/>
              <a:ea typeface="Squada One"/>
              <a:cs typeface="Squada One"/>
              <a:sym typeface="Squada One"/>
            </a:endParaRPr>
          </a:p>
        </p:txBody>
      </p:sp>
      <p:sp>
        <p:nvSpPr>
          <p:cNvPr id="929" name="Google Shape;929;p111"/>
          <p:cNvSpPr txBox="1"/>
          <p:nvPr/>
        </p:nvSpPr>
        <p:spPr>
          <a:xfrm>
            <a:off x="467363" y="3619448"/>
            <a:ext cx="2553300" cy="345600"/>
          </a:xfrm>
          <a:prstGeom prst="rect">
            <a:avLst/>
          </a:prstGeom>
          <a:noFill/>
          <a:ln cap="flat" cmpd="sng" w="19050">
            <a:solidFill>
              <a:schemeClr val="lt1"/>
            </a:solidFill>
            <a:prstDash val="solid"/>
            <a:round/>
            <a:headEnd len="sm" w="sm" type="none"/>
            <a:tailEnd len="sm" w="sm" type="none"/>
          </a:ln>
        </p:spPr>
        <p:txBody>
          <a:bodyPr anchorCtr="0" anchor="t" bIns="0" lIns="0" spcFirstLastPara="1" rIns="0" wrap="square" tIns="67600">
            <a:noAutofit/>
          </a:bodyPr>
          <a:lstStyle/>
          <a:p>
            <a:pPr indent="0" lvl="0" marL="0" marR="0" rtl="0" algn="ctr">
              <a:lnSpc>
                <a:spcPct val="100000"/>
              </a:lnSpc>
              <a:spcBef>
                <a:spcPts val="0"/>
              </a:spcBef>
              <a:spcAft>
                <a:spcPts val="0"/>
              </a:spcAft>
              <a:buNone/>
            </a:pPr>
            <a:r>
              <a:t/>
            </a:r>
            <a:endParaRPr sz="1600">
              <a:solidFill>
                <a:srgbClr val="FFFFFF"/>
              </a:solidFill>
              <a:latin typeface="Squada One"/>
              <a:ea typeface="Squada One"/>
              <a:cs typeface="Squada One"/>
              <a:sym typeface="Squada One"/>
            </a:endParaRPr>
          </a:p>
        </p:txBody>
      </p:sp>
      <p:sp>
        <p:nvSpPr>
          <p:cNvPr id="930" name="Google Shape;930;p111"/>
          <p:cNvSpPr txBox="1"/>
          <p:nvPr/>
        </p:nvSpPr>
        <p:spPr>
          <a:xfrm>
            <a:off x="3295463" y="3619454"/>
            <a:ext cx="2553300" cy="345600"/>
          </a:xfrm>
          <a:prstGeom prst="rect">
            <a:avLst/>
          </a:prstGeom>
          <a:solidFill>
            <a:schemeClr val="lt1"/>
          </a:solidFill>
          <a:ln>
            <a:noFill/>
          </a:ln>
        </p:spPr>
        <p:txBody>
          <a:bodyPr anchorCtr="0" anchor="t" bIns="0" lIns="0" spcFirstLastPara="1" rIns="0" wrap="square" tIns="67600">
            <a:noAutofit/>
          </a:bodyPr>
          <a:lstStyle/>
          <a:p>
            <a:pPr indent="0" lvl="0" marL="0" marR="0" rtl="0" algn="ctr">
              <a:lnSpc>
                <a:spcPct val="100000"/>
              </a:lnSpc>
              <a:spcBef>
                <a:spcPts val="0"/>
              </a:spcBef>
              <a:spcAft>
                <a:spcPts val="0"/>
              </a:spcAft>
              <a:buNone/>
            </a:pPr>
            <a:r>
              <a:t/>
            </a:r>
            <a:endParaRPr sz="1600">
              <a:solidFill>
                <a:schemeClr val="dk1"/>
              </a:solidFill>
              <a:latin typeface="Squada One"/>
              <a:ea typeface="Squada One"/>
              <a:cs typeface="Squada One"/>
              <a:sym typeface="Squada One"/>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3">
    <p:spTree>
      <p:nvGrpSpPr>
        <p:cNvPr id="931" name="Shape 931"/>
        <p:cNvGrpSpPr/>
        <p:nvPr/>
      </p:nvGrpSpPr>
      <p:grpSpPr>
        <a:xfrm>
          <a:off x="0" y="0"/>
          <a:ext cx="0" cy="0"/>
          <a:chOff x="0" y="0"/>
          <a:chExt cx="0" cy="0"/>
        </a:xfrm>
      </p:grpSpPr>
      <p:sp>
        <p:nvSpPr>
          <p:cNvPr id="932" name="Google Shape;932;p112"/>
          <p:cNvSpPr txBox="1"/>
          <p:nvPr>
            <p:ph type="ctrTitle"/>
          </p:nvPr>
        </p:nvSpPr>
        <p:spPr>
          <a:xfrm flipH="1">
            <a:off x="457200" y="449368"/>
            <a:ext cx="82296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933" name="Google Shape;933;p112"/>
          <p:cNvPicPr preferRelativeResize="0"/>
          <p:nvPr/>
        </p:nvPicPr>
        <p:blipFill>
          <a:blip r:embed="rId2">
            <a:alphaModFix/>
          </a:blip>
          <a:stretch>
            <a:fillRect/>
          </a:stretch>
        </p:blipFill>
        <p:spPr>
          <a:xfrm rot="10800000">
            <a:off x="6843313" y="-695298"/>
            <a:ext cx="2300675" cy="2075900"/>
          </a:xfrm>
          <a:prstGeom prst="rect">
            <a:avLst/>
          </a:prstGeom>
          <a:noFill/>
          <a:ln>
            <a:noFill/>
          </a:ln>
        </p:spPr>
      </p:pic>
      <p:pic>
        <p:nvPicPr>
          <p:cNvPr id="934" name="Google Shape;934;p112"/>
          <p:cNvPicPr preferRelativeResize="0"/>
          <p:nvPr/>
        </p:nvPicPr>
        <p:blipFill>
          <a:blip r:embed="rId2">
            <a:alphaModFix/>
          </a:blip>
          <a:stretch>
            <a:fillRect/>
          </a:stretch>
        </p:blipFill>
        <p:spPr>
          <a:xfrm flipH="1" rot="10800000">
            <a:off x="-12" y="-695298"/>
            <a:ext cx="2300675" cy="20759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4">
    <p:spTree>
      <p:nvGrpSpPr>
        <p:cNvPr id="935" name="Shape 935"/>
        <p:cNvGrpSpPr/>
        <p:nvPr/>
      </p:nvGrpSpPr>
      <p:grpSpPr>
        <a:xfrm>
          <a:off x="0" y="0"/>
          <a:ext cx="0" cy="0"/>
          <a:chOff x="0" y="0"/>
          <a:chExt cx="0" cy="0"/>
        </a:xfrm>
      </p:grpSpPr>
      <p:sp>
        <p:nvSpPr>
          <p:cNvPr id="936" name="Google Shape;936;p113"/>
          <p:cNvSpPr txBox="1"/>
          <p:nvPr>
            <p:ph type="ctrTitle"/>
          </p:nvPr>
        </p:nvSpPr>
        <p:spPr>
          <a:xfrm flipH="1">
            <a:off x="457200" y="444387"/>
            <a:ext cx="8229600" cy="670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937" name="Google Shape;937;p113"/>
          <p:cNvPicPr preferRelativeResize="0"/>
          <p:nvPr/>
        </p:nvPicPr>
        <p:blipFill>
          <a:blip r:embed="rId2">
            <a:alphaModFix/>
          </a:blip>
          <a:stretch>
            <a:fillRect/>
          </a:stretch>
        </p:blipFill>
        <p:spPr>
          <a:xfrm>
            <a:off x="0" y="0"/>
            <a:ext cx="2300675" cy="2075900"/>
          </a:xfrm>
          <a:prstGeom prst="rect">
            <a:avLst/>
          </a:prstGeom>
          <a:noFill/>
          <a:ln>
            <a:noFill/>
          </a:ln>
        </p:spPr>
      </p:pic>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938" name="Shape 938"/>
        <p:cNvGrpSpPr/>
        <p:nvPr/>
      </p:nvGrpSpPr>
      <p:grpSpPr>
        <a:xfrm>
          <a:off x="0" y="0"/>
          <a:ext cx="0" cy="0"/>
          <a:chOff x="0" y="0"/>
          <a:chExt cx="0" cy="0"/>
        </a:xfrm>
      </p:grpSpPr>
      <p:pic>
        <p:nvPicPr>
          <p:cNvPr id="939" name="Google Shape;939;p114"/>
          <p:cNvPicPr preferRelativeResize="0"/>
          <p:nvPr/>
        </p:nvPicPr>
        <p:blipFill>
          <a:blip r:embed="rId2">
            <a:alphaModFix/>
          </a:blip>
          <a:stretch>
            <a:fillRect/>
          </a:stretch>
        </p:blipFill>
        <p:spPr>
          <a:xfrm>
            <a:off x="-525279" y="-316900"/>
            <a:ext cx="3071650" cy="2771549"/>
          </a:xfrm>
          <a:prstGeom prst="rect">
            <a:avLst/>
          </a:prstGeom>
          <a:noFill/>
          <a:ln>
            <a:noFill/>
          </a:ln>
        </p:spPr>
      </p:pic>
      <p:pic>
        <p:nvPicPr>
          <p:cNvPr id="940" name="Google Shape;940;p114"/>
          <p:cNvPicPr preferRelativeResize="0"/>
          <p:nvPr/>
        </p:nvPicPr>
        <p:blipFill>
          <a:blip r:embed="rId2">
            <a:alphaModFix/>
          </a:blip>
          <a:stretch>
            <a:fillRect/>
          </a:stretch>
        </p:blipFill>
        <p:spPr>
          <a:xfrm flipH="1">
            <a:off x="6605746" y="-315767"/>
            <a:ext cx="3071650" cy="2771549"/>
          </a:xfrm>
          <a:prstGeom prst="rect">
            <a:avLst/>
          </a:prstGeom>
          <a:noFill/>
          <a:ln>
            <a:noFill/>
          </a:ln>
        </p:spPr>
      </p:pic>
      <p:sp>
        <p:nvSpPr>
          <p:cNvPr id="941" name="Google Shape;941;p114"/>
          <p:cNvSpPr txBox="1"/>
          <p:nvPr>
            <p:ph type="ctrTitle"/>
          </p:nvPr>
        </p:nvSpPr>
        <p:spPr>
          <a:xfrm flipH="1">
            <a:off x="540000" y="441718"/>
            <a:ext cx="8064000" cy="670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50">
    <p:spTree>
      <p:nvGrpSpPr>
        <p:cNvPr id="942" name="Shape 942"/>
        <p:cNvGrpSpPr/>
        <p:nvPr/>
      </p:nvGrpSpPr>
      <p:grpSpPr>
        <a:xfrm>
          <a:off x="0" y="0"/>
          <a:ext cx="0" cy="0"/>
          <a:chOff x="0" y="0"/>
          <a:chExt cx="0" cy="0"/>
        </a:xfrm>
      </p:grpSpPr>
      <p:pic>
        <p:nvPicPr>
          <p:cNvPr id="943" name="Google Shape;943;p115"/>
          <p:cNvPicPr preferRelativeResize="0"/>
          <p:nvPr/>
        </p:nvPicPr>
        <p:blipFill>
          <a:blip r:embed="rId2">
            <a:alphaModFix/>
          </a:blip>
          <a:stretch>
            <a:fillRect/>
          </a:stretch>
        </p:blipFill>
        <p:spPr>
          <a:xfrm flipH="1">
            <a:off x="6843225" y="6"/>
            <a:ext cx="2300675" cy="2075900"/>
          </a:xfrm>
          <a:prstGeom prst="rect">
            <a:avLst/>
          </a:prstGeom>
          <a:noFill/>
          <a:ln>
            <a:noFill/>
          </a:ln>
        </p:spPr>
      </p:pic>
      <p:sp>
        <p:nvSpPr>
          <p:cNvPr id="944" name="Google Shape;944;p115"/>
          <p:cNvSpPr txBox="1"/>
          <p:nvPr>
            <p:ph type="ctrTitle"/>
          </p:nvPr>
        </p:nvSpPr>
        <p:spPr>
          <a:xfrm flipH="1">
            <a:off x="457200" y="452237"/>
            <a:ext cx="8229600" cy="670500"/>
          </a:xfrm>
          <a:prstGeom prst="rect">
            <a:avLst/>
          </a:prstGeom>
        </p:spPr>
        <p:txBody>
          <a:bodyPr anchorCtr="0" anchor="t" bIns="91425" lIns="91425" spcFirstLastPara="1" rIns="91425" wrap="square" tIns="91425">
            <a:noAutofit/>
          </a:bodyPr>
          <a:lstStyle>
            <a:lvl1pPr lvl="0" rtl="0" algn="l">
              <a:spcBef>
                <a:spcPts val="0"/>
              </a:spcBef>
              <a:spcAft>
                <a:spcPts val="0"/>
              </a:spcAft>
              <a:buClr>
                <a:srgbClr val="FFFFFF"/>
              </a:buClr>
              <a:buSzPts val="3600"/>
              <a:buNone/>
              <a:defRPr sz="3600"/>
            </a:lvl1pPr>
            <a:lvl2pPr lvl="1" rtl="0" algn="l">
              <a:spcBef>
                <a:spcPts val="0"/>
              </a:spcBef>
              <a:spcAft>
                <a:spcPts val="0"/>
              </a:spcAft>
              <a:buSzPts val="2400"/>
              <a:buNone/>
              <a:defRPr sz="2400"/>
            </a:lvl2pPr>
            <a:lvl3pPr lvl="2" rtl="0" algn="l">
              <a:spcBef>
                <a:spcPts val="0"/>
              </a:spcBef>
              <a:spcAft>
                <a:spcPts val="0"/>
              </a:spcAft>
              <a:buSzPts val="2400"/>
              <a:buNone/>
              <a:defRPr sz="2400"/>
            </a:lvl3pPr>
            <a:lvl4pPr lvl="3" rtl="0" algn="l">
              <a:spcBef>
                <a:spcPts val="0"/>
              </a:spcBef>
              <a:spcAft>
                <a:spcPts val="0"/>
              </a:spcAft>
              <a:buSzPts val="2400"/>
              <a:buNone/>
              <a:defRPr sz="2400"/>
            </a:lvl4pPr>
            <a:lvl5pPr lvl="4" rtl="0" algn="l">
              <a:spcBef>
                <a:spcPts val="0"/>
              </a:spcBef>
              <a:spcAft>
                <a:spcPts val="0"/>
              </a:spcAft>
              <a:buSzPts val="2400"/>
              <a:buNone/>
              <a:defRPr sz="2400"/>
            </a:lvl5pPr>
            <a:lvl6pPr lvl="5" rtl="0" algn="l">
              <a:spcBef>
                <a:spcPts val="0"/>
              </a:spcBef>
              <a:spcAft>
                <a:spcPts val="0"/>
              </a:spcAft>
              <a:buSzPts val="2400"/>
              <a:buNone/>
              <a:defRPr sz="2400"/>
            </a:lvl6pPr>
            <a:lvl7pPr lvl="6" rtl="0" algn="l">
              <a:spcBef>
                <a:spcPts val="0"/>
              </a:spcBef>
              <a:spcAft>
                <a:spcPts val="0"/>
              </a:spcAft>
              <a:buSzPts val="2400"/>
              <a:buNone/>
              <a:defRPr sz="2400"/>
            </a:lvl7pPr>
            <a:lvl8pPr lvl="7" rtl="0" algn="l">
              <a:spcBef>
                <a:spcPts val="0"/>
              </a:spcBef>
              <a:spcAft>
                <a:spcPts val="0"/>
              </a:spcAft>
              <a:buSzPts val="2400"/>
              <a:buNone/>
              <a:defRPr sz="2400"/>
            </a:lvl8pPr>
            <a:lvl9pPr lvl="8" rtl="0" algn="l">
              <a:spcBef>
                <a:spcPts val="0"/>
              </a:spcBef>
              <a:spcAft>
                <a:spcPts val="0"/>
              </a:spcAft>
              <a:buSzPts val="2400"/>
              <a:buNone/>
              <a:defRPr sz="2400"/>
            </a:lvl9pPr>
          </a:lstStyle>
          <a:p/>
        </p:txBody>
      </p:sp>
      <p:sp>
        <p:nvSpPr>
          <p:cNvPr id="945" name="Google Shape;945;p115"/>
          <p:cNvSpPr txBox="1"/>
          <p:nvPr>
            <p:ph idx="1" type="subTitle"/>
          </p:nvPr>
        </p:nvSpPr>
        <p:spPr>
          <a:xfrm>
            <a:off x="1203833" y="2719326"/>
            <a:ext cx="2240100" cy="60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46" name="Google Shape;946;p115"/>
          <p:cNvSpPr txBox="1"/>
          <p:nvPr>
            <p:ph idx="2" type="subTitle"/>
          </p:nvPr>
        </p:nvSpPr>
        <p:spPr>
          <a:xfrm>
            <a:off x="4766489" y="3583682"/>
            <a:ext cx="2299200" cy="60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947" name="Google Shape;947;p115"/>
          <p:cNvSpPr txBox="1"/>
          <p:nvPr>
            <p:ph idx="3" type="subTitle"/>
          </p:nvPr>
        </p:nvSpPr>
        <p:spPr>
          <a:xfrm>
            <a:off x="4772499" y="1802770"/>
            <a:ext cx="2299200" cy="60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948" name="Google Shape;948;p115"/>
          <p:cNvSpPr txBox="1"/>
          <p:nvPr>
            <p:ph idx="4" type="subTitle"/>
          </p:nvPr>
        </p:nvSpPr>
        <p:spPr>
          <a:xfrm>
            <a:off x="1203833" y="2196338"/>
            <a:ext cx="2240100" cy="46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949" name="Google Shape;949;p115"/>
          <p:cNvSpPr txBox="1"/>
          <p:nvPr>
            <p:ph idx="5" type="subTitle"/>
          </p:nvPr>
        </p:nvSpPr>
        <p:spPr>
          <a:xfrm>
            <a:off x="4798042" y="3079150"/>
            <a:ext cx="2273100" cy="465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lgn="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950" name="Google Shape;950;p115"/>
          <p:cNvSpPr txBox="1"/>
          <p:nvPr>
            <p:ph idx="6" type="subTitle"/>
          </p:nvPr>
        </p:nvSpPr>
        <p:spPr>
          <a:xfrm>
            <a:off x="4772499" y="1272083"/>
            <a:ext cx="2299200" cy="465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lgn="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6">
  <p:cSld name="CUSTOM_51">
    <p:spTree>
      <p:nvGrpSpPr>
        <p:cNvPr id="951" name="Shape 951"/>
        <p:cNvGrpSpPr/>
        <p:nvPr/>
      </p:nvGrpSpPr>
      <p:grpSpPr>
        <a:xfrm>
          <a:off x="0" y="0"/>
          <a:ext cx="0" cy="0"/>
          <a:chOff x="0" y="0"/>
          <a:chExt cx="0" cy="0"/>
        </a:xfrm>
      </p:grpSpPr>
      <p:sp>
        <p:nvSpPr>
          <p:cNvPr id="952" name="Google Shape;952;p116"/>
          <p:cNvSpPr txBox="1"/>
          <p:nvPr>
            <p:ph type="ctrTitle"/>
          </p:nvPr>
        </p:nvSpPr>
        <p:spPr>
          <a:xfrm flipH="1">
            <a:off x="457200" y="437047"/>
            <a:ext cx="82296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pic>
        <p:nvPicPr>
          <p:cNvPr id="953" name="Google Shape;953;p116"/>
          <p:cNvPicPr preferRelativeResize="0"/>
          <p:nvPr/>
        </p:nvPicPr>
        <p:blipFill>
          <a:blip r:embed="rId2">
            <a:alphaModFix/>
          </a:blip>
          <a:stretch>
            <a:fillRect/>
          </a:stretch>
        </p:blipFill>
        <p:spPr>
          <a:xfrm flipH="1">
            <a:off x="2440291" y="3913885"/>
            <a:ext cx="2300675" cy="2075900"/>
          </a:xfrm>
          <a:prstGeom prst="rect">
            <a:avLst/>
          </a:prstGeom>
          <a:noFill/>
          <a:ln>
            <a:noFill/>
          </a:ln>
        </p:spPr>
      </p:pic>
      <p:pic>
        <p:nvPicPr>
          <p:cNvPr id="954" name="Google Shape;954;p116"/>
          <p:cNvPicPr preferRelativeResize="0"/>
          <p:nvPr/>
        </p:nvPicPr>
        <p:blipFill>
          <a:blip r:embed="rId2">
            <a:alphaModFix/>
          </a:blip>
          <a:stretch>
            <a:fillRect/>
          </a:stretch>
        </p:blipFill>
        <p:spPr>
          <a:xfrm>
            <a:off x="4394051" y="3913885"/>
            <a:ext cx="2300675" cy="2075900"/>
          </a:xfrm>
          <a:prstGeom prst="rect">
            <a:avLst/>
          </a:prstGeom>
          <a:noFill/>
          <a:ln>
            <a:noFill/>
          </a:ln>
        </p:spPr>
      </p:pic>
      <p:pic>
        <p:nvPicPr>
          <p:cNvPr id="955" name="Google Shape;955;p116"/>
          <p:cNvPicPr preferRelativeResize="0"/>
          <p:nvPr/>
        </p:nvPicPr>
        <p:blipFill>
          <a:blip r:embed="rId2">
            <a:alphaModFix/>
          </a:blip>
          <a:stretch>
            <a:fillRect/>
          </a:stretch>
        </p:blipFill>
        <p:spPr>
          <a:xfrm flipH="1">
            <a:off x="-540059" y="-586073"/>
            <a:ext cx="2300675" cy="2075900"/>
          </a:xfrm>
          <a:prstGeom prst="rect">
            <a:avLst/>
          </a:prstGeom>
          <a:noFill/>
          <a:ln>
            <a:noFill/>
          </a:ln>
        </p:spPr>
      </p:pic>
      <p:pic>
        <p:nvPicPr>
          <p:cNvPr id="956" name="Google Shape;956;p116"/>
          <p:cNvPicPr preferRelativeResize="0"/>
          <p:nvPr/>
        </p:nvPicPr>
        <p:blipFill>
          <a:blip r:embed="rId2">
            <a:alphaModFix/>
          </a:blip>
          <a:stretch>
            <a:fillRect/>
          </a:stretch>
        </p:blipFill>
        <p:spPr>
          <a:xfrm>
            <a:off x="7396724" y="-590242"/>
            <a:ext cx="2300675" cy="2075900"/>
          </a:xfrm>
          <a:prstGeom prst="rect">
            <a:avLst/>
          </a:prstGeom>
          <a:noFill/>
          <a:ln>
            <a:noFill/>
          </a:ln>
        </p:spPr>
      </p:pic>
      <p:sp>
        <p:nvSpPr>
          <p:cNvPr id="957" name="Google Shape;957;p116"/>
          <p:cNvSpPr txBox="1"/>
          <p:nvPr>
            <p:ph idx="1" type="subTitle"/>
          </p:nvPr>
        </p:nvSpPr>
        <p:spPr>
          <a:xfrm>
            <a:off x="672350" y="1887930"/>
            <a:ext cx="19566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958" name="Google Shape;958;p116"/>
          <p:cNvSpPr txBox="1"/>
          <p:nvPr>
            <p:ph idx="2" type="subTitle"/>
          </p:nvPr>
        </p:nvSpPr>
        <p:spPr>
          <a:xfrm>
            <a:off x="3580500" y="3409864"/>
            <a:ext cx="19566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959" name="Google Shape;959;p116"/>
          <p:cNvSpPr txBox="1"/>
          <p:nvPr>
            <p:ph idx="3" type="subTitle"/>
          </p:nvPr>
        </p:nvSpPr>
        <p:spPr>
          <a:xfrm>
            <a:off x="6515100" y="1895625"/>
            <a:ext cx="19344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960" name="Google Shape;960;p116"/>
          <p:cNvSpPr txBox="1"/>
          <p:nvPr>
            <p:ph idx="4" type="subTitle"/>
          </p:nvPr>
        </p:nvSpPr>
        <p:spPr>
          <a:xfrm>
            <a:off x="683450" y="1561974"/>
            <a:ext cx="19344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961" name="Google Shape;961;p116"/>
          <p:cNvSpPr txBox="1"/>
          <p:nvPr>
            <p:ph idx="5" type="subTitle"/>
          </p:nvPr>
        </p:nvSpPr>
        <p:spPr>
          <a:xfrm>
            <a:off x="3591600" y="3070826"/>
            <a:ext cx="19344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962" name="Google Shape;962;p116"/>
          <p:cNvSpPr txBox="1"/>
          <p:nvPr>
            <p:ph idx="6" type="subTitle"/>
          </p:nvPr>
        </p:nvSpPr>
        <p:spPr>
          <a:xfrm>
            <a:off x="6515100" y="1561974"/>
            <a:ext cx="19344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7">
  <p:cSld name="CUSTOM_52">
    <p:spTree>
      <p:nvGrpSpPr>
        <p:cNvPr id="963" name="Shape 963"/>
        <p:cNvGrpSpPr/>
        <p:nvPr/>
      </p:nvGrpSpPr>
      <p:grpSpPr>
        <a:xfrm>
          <a:off x="0" y="0"/>
          <a:ext cx="0" cy="0"/>
          <a:chOff x="0" y="0"/>
          <a:chExt cx="0" cy="0"/>
        </a:xfrm>
      </p:grpSpPr>
      <p:sp>
        <p:nvSpPr>
          <p:cNvPr id="964" name="Google Shape;964;p117"/>
          <p:cNvSpPr txBox="1"/>
          <p:nvPr>
            <p:ph type="ctrTitle"/>
          </p:nvPr>
        </p:nvSpPr>
        <p:spPr>
          <a:xfrm flipH="1">
            <a:off x="457200" y="437050"/>
            <a:ext cx="8229600" cy="670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965" name="Google Shape;965;p117"/>
          <p:cNvPicPr preferRelativeResize="0"/>
          <p:nvPr/>
        </p:nvPicPr>
        <p:blipFill>
          <a:blip r:embed="rId2">
            <a:alphaModFix/>
          </a:blip>
          <a:stretch>
            <a:fillRect/>
          </a:stretch>
        </p:blipFill>
        <p:spPr>
          <a:xfrm>
            <a:off x="0" y="0"/>
            <a:ext cx="2300675" cy="2075900"/>
          </a:xfrm>
          <a:prstGeom prst="rect">
            <a:avLst/>
          </a:prstGeom>
          <a:noFill/>
          <a:ln>
            <a:noFill/>
          </a:ln>
        </p:spPr>
      </p:pic>
      <p:sp>
        <p:nvSpPr>
          <p:cNvPr id="966" name="Google Shape;966;p117"/>
          <p:cNvSpPr txBox="1"/>
          <p:nvPr>
            <p:ph idx="1" type="subTitle"/>
          </p:nvPr>
        </p:nvSpPr>
        <p:spPr>
          <a:xfrm>
            <a:off x="1700600" y="2921393"/>
            <a:ext cx="13953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967" name="Google Shape;967;p117"/>
          <p:cNvSpPr txBox="1"/>
          <p:nvPr>
            <p:ph idx="2" type="subTitle"/>
          </p:nvPr>
        </p:nvSpPr>
        <p:spPr>
          <a:xfrm>
            <a:off x="1553500" y="2529762"/>
            <a:ext cx="16431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968" name="Google Shape;968;p117"/>
          <p:cNvSpPr txBox="1"/>
          <p:nvPr>
            <p:ph idx="3" type="subTitle"/>
          </p:nvPr>
        </p:nvSpPr>
        <p:spPr>
          <a:xfrm>
            <a:off x="1691000" y="2027255"/>
            <a:ext cx="13953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solidFill>
                  <a:schemeClr val="accent2"/>
                </a:solidFill>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969" name="Google Shape;969;p117"/>
          <p:cNvSpPr txBox="1"/>
          <p:nvPr>
            <p:ph idx="4" type="subTitle"/>
          </p:nvPr>
        </p:nvSpPr>
        <p:spPr>
          <a:xfrm>
            <a:off x="5929000" y="2926550"/>
            <a:ext cx="16431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970" name="Google Shape;970;p117"/>
          <p:cNvSpPr txBox="1"/>
          <p:nvPr>
            <p:ph idx="5" type="subTitle"/>
          </p:nvPr>
        </p:nvSpPr>
        <p:spPr>
          <a:xfrm>
            <a:off x="5905750" y="2518950"/>
            <a:ext cx="16896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971" name="Google Shape;971;p117"/>
          <p:cNvSpPr txBox="1"/>
          <p:nvPr>
            <p:ph idx="6" type="subTitle"/>
          </p:nvPr>
        </p:nvSpPr>
        <p:spPr>
          <a:xfrm>
            <a:off x="6001300" y="2032688"/>
            <a:ext cx="14985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solidFill>
                  <a:schemeClr val="accent2"/>
                </a:solidFill>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972" name="Google Shape;972;p117"/>
          <p:cNvSpPr txBox="1"/>
          <p:nvPr>
            <p:ph idx="7" type="subTitle"/>
          </p:nvPr>
        </p:nvSpPr>
        <p:spPr>
          <a:xfrm>
            <a:off x="3768500" y="3407943"/>
            <a:ext cx="16068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973" name="Google Shape;973;p117"/>
          <p:cNvSpPr txBox="1"/>
          <p:nvPr>
            <p:ph idx="8" type="subTitle"/>
          </p:nvPr>
        </p:nvSpPr>
        <p:spPr>
          <a:xfrm>
            <a:off x="3604790" y="3039918"/>
            <a:ext cx="19344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974" name="Google Shape;974;p117"/>
          <p:cNvSpPr txBox="1"/>
          <p:nvPr>
            <p:ph idx="9" type="subTitle"/>
          </p:nvPr>
        </p:nvSpPr>
        <p:spPr>
          <a:xfrm>
            <a:off x="3604790" y="2529480"/>
            <a:ext cx="19344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solidFill>
                  <a:schemeClr val="accent2"/>
                </a:solidFill>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975" name="Google Shape;975;p117"/>
          <p:cNvSpPr/>
          <p:nvPr/>
        </p:nvSpPr>
        <p:spPr>
          <a:xfrm>
            <a:off x="3577850" y="1722475"/>
            <a:ext cx="1988100" cy="2905200"/>
          </a:xfrm>
          <a:prstGeom prst="rect">
            <a:avLst/>
          </a:prstGeom>
          <a:solidFill>
            <a:srgbClr val="FFFFFF">
              <a:alpha val="1192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sp>
        <p:nvSpPr>
          <p:cNvPr id="976" name="Google Shape;976;p117"/>
          <p:cNvSpPr/>
          <p:nvPr/>
        </p:nvSpPr>
        <p:spPr>
          <a:xfrm>
            <a:off x="5756500" y="1177900"/>
            <a:ext cx="1988100" cy="2905200"/>
          </a:xfrm>
          <a:prstGeom prst="rect">
            <a:avLst/>
          </a:prstGeom>
          <a:solidFill>
            <a:srgbClr val="FFFFFF">
              <a:alpha val="1192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sp>
        <p:nvSpPr>
          <p:cNvPr id="977" name="Google Shape;977;p117"/>
          <p:cNvSpPr/>
          <p:nvPr/>
        </p:nvSpPr>
        <p:spPr>
          <a:xfrm>
            <a:off x="1399400" y="1177900"/>
            <a:ext cx="1988100" cy="2905200"/>
          </a:xfrm>
          <a:prstGeom prst="rect">
            <a:avLst/>
          </a:prstGeom>
          <a:solidFill>
            <a:srgbClr val="FFFFFF">
              <a:alpha val="1192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pic>
        <p:nvPicPr>
          <p:cNvPr id="978" name="Google Shape;978;p117"/>
          <p:cNvPicPr preferRelativeResize="0"/>
          <p:nvPr/>
        </p:nvPicPr>
        <p:blipFill>
          <a:blip r:embed="rId2">
            <a:alphaModFix/>
          </a:blip>
          <a:stretch>
            <a:fillRect/>
          </a:stretch>
        </p:blipFill>
        <p:spPr>
          <a:xfrm flipH="1">
            <a:off x="6843125" y="0"/>
            <a:ext cx="2300675" cy="2075900"/>
          </a:xfrm>
          <a:prstGeom prst="rect">
            <a:avLst/>
          </a:prstGeom>
          <a:noFill/>
          <a:ln>
            <a:noFill/>
          </a:ln>
        </p:spPr>
      </p:pic>
    </p:spTree>
  </p:cSld>
  <p:clrMapOvr>
    <a:masterClrMapping/>
  </p:clrMapOvr>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8">
  <p:cSld name="CUSTOM_54">
    <p:spTree>
      <p:nvGrpSpPr>
        <p:cNvPr id="979" name="Shape 979"/>
        <p:cNvGrpSpPr/>
        <p:nvPr/>
      </p:nvGrpSpPr>
      <p:grpSpPr>
        <a:xfrm>
          <a:off x="0" y="0"/>
          <a:ext cx="0" cy="0"/>
          <a:chOff x="0" y="0"/>
          <a:chExt cx="0" cy="0"/>
        </a:xfrm>
      </p:grpSpPr>
      <p:sp>
        <p:nvSpPr>
          <p:cNvPr id="980" name="Google Shape;980;p118"/>
          <p:cNvSpPr txBox="1"/>
          <p:nvPr>
            <p:ph idx="1" type="subTitle"/>
          </p:nvPr>
        </p:nvSpPr>
        <p:spPr>
          <a:xfrm>
            <a:off x="974900" y="3744804"/>
            <a:ext cx="21570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81" name="Google Shape;981;p118"/>
          <p:cNvSpPr txBox="1"/>
          <p:nvPr>
            <p:ph idx="2" type="subTitle"/>
          </p:nvPr>
        </p:nvSpPr>
        <p:spPr>
          <a:xfrm>
            <a:off x="3554325" y="3744826"/>
            <a:ext cx="21447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82" name="Google Shape;982;p118"/>
          <p:cNvSpPr txBox="1"/>
          <p:nvPr>
            <p:ph idx="3" type="subTitle"/>
          </p:nvPr>
        </p:nvSpPr>
        <p:spPr>
          <a:xfrm>
            <a:off x="6002400" y="3747226"/>
            <a:ext cx="21447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83" name="Google Shape;983;p118"/>
          <p:cNvSpPr txBox="1"/>
          <p:nvPr>
            <p:ph idx="4" type="subTitle"/>
          </p:nvPr>
        </p:nvSpPr>
        <p:spPr>
          <a:xfrm>
            <a:off x="965900" y="3428412"/>
            <a:ext cx="21750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p:txBody>
      </p:sp>
      <p:sp>
        <p:nvSpPr>
          <p:cNvPr id="984" name="Google Shape;984;p118"/>
          <p:cNvSpPr txBox="1"/>
          <p:nvPr>
            <p:ph idx="5" type="subTitle"/>
          </p:nvPr>
        </p:nvSpPr>
        <p:spPr>
          <a:xfrm>
            <a:off x="3566479" y="3439312"/>
            <a:ext cx="21447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p:txBody>
      </p:sp>
      <p:sp>
        <p:nvSpPr>
          <p:cNvPr id="985" name="Google Shape;985;p118"/>
          <p:cNvSpPr txBox="1"/>
          <p:nvPr>
            <p:ph idx="6" type="subTitle"/>
          </p:nvPr>
        </p:nvSpPr>
        <p:spPr>
          <a:xfrm>
            <a:off x="5987250" y="3439300"/>
            <a:ext cx="21750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p:txBody>
      </p:sp>
      <p:pic>
        <p:nvPicPr>
          <p:cNvPr id="986" name="Google Shape;986;p118"/>
          <p:cNvPicPr preferRelativeResize="0"/>
          <p:nvPr/>
        </p:nvPicPr>
        <p:blipFill>
          <a:blip r:embed="rId2">
            <a:alphaModFix/>
          </a:blip>
          <a:stretch>
            <a:fillRect/>
          </a:stretch>
        </p:blipFill>
        <p:spPr>
          <a:xfrm>
            <a:off x="0" y="-228600"/>
            <a:ext cx="2300675" cy="2075900"/>
          </a:xfrm>
          <a:prstGeom prst="rect">
            <a:avLst/>
          </a:prstGeom>
          <a:noFill/>
          <a:ln>
            <a:noFill/>
          </a:ln>
        </p:spPr>
      </p:pic>
      <p:pic>
        <p:nvPicPr>
          <p:cNvPr id="987" name="Google Shape;987;p118"/>
          <p:cNvPicPr preferRelativeResize="0"/>
          <p:nvPr/>
        </p:nvPicPr>
        <p:blipFill>
          <a:blip r:embed="rId2">
            <a:alphaModFix/>
          </a:blip>
          <a:stretch>
            <a:fillRect/>
          </a:stretch>
        </p:blipFill>
        <p:spPr>
          <a:xfrm flipH="1">
            <a:off x="6843325" y="-228600"/>
            <a:ext cx="2300675" cy="2075900"/>
          </a:xfrm>
          <a:prstGeom prst="rect">
            <a:avLst/>
          </a:prstGeom>
          <a:noFill/>
          <a:ln>
            <a:noFill/>
          </a:ln>
        </p:spPr>
      </p:pic>
      <p:pic>
        <p:nvPicPr>
          <p:cNvPr id="988" name="Google Shape;988;p118"/>
          <p:cNvPicPr preferRelativeResize="0"/>
          <p:nvPr/>
        </p:nvPicPr>
        <p:blipFill>
          <a:blip r:embed="rId2">
            <a:alphaModFix/>
          </a:blip>
          <a:stretch>
            <a:fillRect/>
          </a:stretch>
        </p:blipFill>
        <p:spPr>
          <a:xfrm flipH="1" rot="10800000">
            <a:off x="0" y="3997725"/>
            <a:ext cx="2300675" cy="2075900"/>
          </a:xfrm>
          <a:prstGeom prst="rect">
            <a:avLst/>
          </a:prstGeom>
          <a:noFill/>
          <a:ln>
            <a:noFill/>
          </a:ln>
        </p:spPr>
      </p:pic>
      <p:pic>
        <p:nvPicPr>
          <p:cNvPr id="989" name="Google Shape;989;p118"/>
          <p:cNvPicPr preferRelativeResize="0"/>
          <p:nvPr/>
        </p:nvPicPr>
        <p:blipFill>
          <a:blip r:embed="rId2">
            <a:alphaModFix/>
          </a:blip>
          <a:stretch>
            <a:fillRect/>
          </a:stretch>
        </p:blipFill>
        <p:spPr>
          <a:xfrm rot="10800000">
            <a:off x="6843325" y="3997725"/>
            <a:ext cx="2300675" cy="2075900"/>
          </a:xfrm>
          <a:prstGeom prst="rect">
            <a:avLst/>
          </a:prstGeom>
          <a:noFill/>
          <a:ln>
            <a:noFill/>
          </a:ln>
        </p:spPr>
      </p:pic>
      <p:sp>
        <p:nvSpPr>
          <p:cNvPr id="990" name="Google Shape;990;p118"/>
          <p:cNvSpPr txBox="1"/>
          <p:nvPr>
            <p:ph type="ctrTitle"/>
          </p:nvPr>
        </p:nvSpPr>
        <p:spPr>
          <a:xfrm flipH="1">
            <a:off x="457200" y="445025"/>
            <a:ext cx="82296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991" name="Shape 991"/>
        <p:cNvGrpSpPr/>
        <p:nvPr/>
      </p:nvGrpSpPr>
      <p:grpSpPr>
        <a:xfrm>
          <a:off x="0" y="0"/>
          <a:ext cx="0" cy="0"/>
          <a:chOff x="0" y="0"/>
          <a:chExt cx="0" cy="0"/>
        </a:xfrm>
      </p:grpSpPr>
      <p:pic>
        <p:nvPicPr>
          <p:cNvPr id="992" name="Google Shape;992;p119"/>
          <p:cNvPicPr preferRelativeResize="0"/>
          <p:nvPr/>
        </p:nvPicPr>
        <p:blipFill>
          <a:blip r:embed="rId2">
            <a:alphaModFix/>
          </a:blip>
          <a:stretch>
            <a:fillRect/>
          </a:stretch>
        </p:blipFill>
        <p:spPr>
          <a:xfrm flipH="1">
            <a:off x="6843225" y="6"/>
            <a:ext cx="2300675" cy="2075900"/>
          </a:xfrm>
          <a:prstGeom prst="rect">
            <a:avLst/>
          </a:prstGeom>
          <a:noFill/>
          <a:ln>
            <a:noFill/>
          </a:ln>
        </p:spPr>
      </p:pic>
      <p:sp>
        <p:nvSpPr>
          <p:cNvPr id="993" name="Google Shape;993;p119"/>
          <p:cNvSpPr txBox="1"/>
          <p:nvPr>
            <p:ph type="ctrTitle"/>
          </p:nvPr>
        </p:nvSpPr>
        <p:spPr>
          <a:xfrm flipH="1">
            <a:off x="457200" y="452237"/>
            <a:ext cx="8229600" cy="670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None/>
              <a:defRPr sz="3600"/>
            </a:lvl1pPr>
            <a:lvl2pPr lvl="1" rtl="0" algn="l">
              <a:spcBef>
                <a:spcPts val="0"/>
              </a:spcBef>
              <a:spcAft>
                <a:spcPts val="0"/>
              </a:spcAft>
              <a:buSzPts val="2400"/>
              <a:buNone/>
              <a:defRPr sz="2400"/>
            </a:lvl2pPr>
            <a:lvl3pPr lvl="2" rtl="0" algn="l">
              <a:spcBef>
                <a:spcPts val="0"/>
              </a:spcBef>
              <a:spcAft>
                <a:spcPts val="0"/>
              </a:spcAft>
              <a:buSzPts val="2400"/>
              <a:buNone/>
              <a:defRPr sz="2400"/>
            </a:lvl3pPr>
            <a:lvl4pPr lvl="3" rtl="0" algn="l">
              <a:spcBef>
                <a:spcPts val="0"/>
              </a:spcBef>
              <a:spcAft>
                <a:spcPts val="0"/>
              </a:spcAft>
              <a:buSzPts val="2400"/>
              <a:buNone/>
              <a:defRPr sz="2400"/>
            </a:lvl4pPr>
            <a:lvl5pPr lvl="4" rtl="0" algn="l">
              <a:spcBef>
                <a:spcPts val="0"/>
              </a:spcBef>
              <a:spcAft>
                <a:spcPts val="0"/>
              </a:spcAft>
              <a:buSzPts val="2400"/>
              <a:buNone/>
              <a:defRPr sz="2400"/>
            </a:lvl5pPr>
            <a:lvl6pPr lvl="5" rtl="0" algn="l">
              <a:spcBef>
                <a:spcPts val="0"/>
              </a:spcBef>
              <a:spcAft>
                <a:spcPts val="0"/>
              </a:spcAft>
              <a:buSzPts val="2400"/>
              <a:buNone/>
              <a:defRPr sz="2400"/>
            </a:lvl6pPr>
            <a:lvl7pPr lvl="6" rtl="0" algn="l">
              <a:spcBef>
                <a:spcPts val="0"/>
              </a:spcBef>
              <a:spcAft>
                <a:spcPts val="0"/>
              </a:spcAft>
              <a:buSzPts val="2400"/>
              <a:buNone/>
              <a:defRPr sz="2400"/>
            </a:lvl7pPr>
            <a:lvl8pPr lvl="7" rtl="0" algn="l">
              <a:spcBef>
                <a:spcPts val="0"/>
              </a:spcBef>
              <a:spcAft>
                <a:spcPts val="0"/>
              </a:spcAft>
              <a:buSzPts val="2400"/>
              <a:buNone/>
              <a:defRPr sz="2400"/>
            </a:lvl8pPr>
            <a:lvl9pPr lvl="8" rtl="0" algn="l">
              <a:spcBef>
                <a:spcPts val="0"/>
              </a:spcBef>
              <a:spcAft>
                <a:spcPts val="0"/>
              </a:spcAft>
              <a:buSzPts val="2400"/>
              <a:buNone/>
              <a:defRPr sz="2400"/>
            </a:lvl9pPr>
          </a:lstStyle>
          <a:p/>
        </p:txBody>
      </p:sp>
      <p:pic>
        <p:nvPicPr>
          <p:cNvPr id="994" name="Google Shape;994;p119"/>
          <p:cNvPicPr preferRelativeResize="0"/>
          <p:nvPr/>
        </p:nvPicPr>
        <p:blipFill>
          <a:blip r:embed="rId2">
            <a:alphaModFix/>
          </a:blip>
          <a:stretch>
            <a:fillRect/>
          </a:stretch>
        </p:blipFill>
        <p:spPr>
          <a:xfrm>
            <a:off x="-258926" y="4150897"/>
            <a:ext cx="1414025" cy="1275850"/>
          </a:xfrm>
          <a:prstGeom prst="rect">
            <a:avLst/>
          </a:prstGeom>
          <a:noFill/>
          <a:ln>
            <a:noFill/>
          </a:ln>
        </p:spPr>
      </p:pic>
      <p:pic>
        <p:nvPicPr>
          <p:cNvPr id="995" name="Google Shape;995;p119"/>
          <p:cNvPicPr preferRelativeResize="0"/>
          <p:nvPr/>
        </p:nvPicPr>
        <p:blipFill>
          <a:blip r:embed="rId2">
            <a:alphaModFix/>
          </a:blip>
          <a:stretch>
            <a:fillRect/>
          </a:stretch>
        </p:blipFill>
        <p:spPr>
          <a:xfrm>
            <a:off x="0" y="6"/>
            <a:ext cx="2300675" cy="2075900"/>
          </a:xfrm>
          <a:prstGeom prst="rect">
            <a:avLst/>
          </a:prstGeom>
          <a:noFill/>
          <a:ln>
            <a:noFill/>
          </a:ln>
        </p:spPr>
      </p:pic>
      <p:pic>
        <p:nvPicPr>
          <p:cNvPr id="996" name="Google Shape;996;p119"/>
          <p:cNvPicPr preferRelativeResize="0"/>
          <p:nvPr/>
        </p:nvPicPr>
        <p:blipFill>
          <a:blip r:embed="rId2">
            <a:alphaModFix/>
          </a:blip>
          <a:stretch>
            <a:fillRect/>
          </a:stretch>
        </p:blipFill>
        <p:spPr>
          <a:xfrm flipH="1">
            <a:off x="7967964" y="4293802"/>
            <a:ext cx="1414025" cy="1275850"/>
          </a:xfrm>
          <a:prstGeom prst="rect">
            <a:avLst/>
          </a:prstGeom>
          <a:noFill/>
          <a:ln>
            <a:noFill/>
          </a:ln>
        </p:spPr>
      </p:pic>
    </p:spTree>
  </p:cSld>
  <p:clrMapOvr>
    <a:masterClrMapping/>
  </p:clrMapOvr>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8">
    <p:spTree>
      <p:nvGrpSpPr>
        <p:cNvPr id="997" name="Shape 997"/>
        <p:cNvGrpSpPr/>
        <p:nvPr/>
      </p:nvGrpSpPr>
      <p:grpSpPr>
        <a:xfrm>
          <a:off x="0" y="0"/>
          <a:ext cx="0" cy="0"/>
          <a:chOff x="0" y="0"/>
          <a:chExt cx="0" cy="0"/>
        </a:xfrm>
      </p:grpSpPr>
      <p:pic>
        <p:nvPicPr>
          <p:cNvPr id="998" name="Google Shape;998;p120"/>
          <p:cNvPicPr preferRelativeResize="0"/>
          <p:nvPr/>
        </p:nvPicPr>
        <p:blipFill>
          <a:blip r:embed="rId2">
            <a:alphaModFix/>
          </a:blip>
          <a:stretch>
            <a:fillRect/>
          </a:stretch>
        </p:blipFill>
        <p:spPr>
          <a:xfrm>
            <a:off x="0" y="3762551"/>
            <a:ext cx="2300675" cy="2075900"/>
          </a:xfrm>
          <a:prstGeom prst="rect">
            <a:avLst/>
          </a:prstGeom>
          <a:noFill/>
          <a:ln>
            <a:noFill/>
          </a:ln>
        </p:spPr>
      </p:pic>
      <p:pic>
        <p:nvPicPr>
          <p:cNvPr id="999" name="Google Shape;999;p120"/>
          <p:cNvPicPr preferRelativeResize="0"/>
          <p:nvPr/>
        </p:nvPicPr>
        <p:blipFill>
          <a:blip r:embed="rId2">
            <a:alphaModFix/>
          </a:blip>
          <a:stretch>
            <a:fillRect/>
          </a:stretch>
        </p:blipFill>
        <p:spPr>
          <a:xfrm flipH="1">
            <a:off x="6843325" y="3762551"/>
            <a:ext cx="2300675" cy="2075900"/>
          </a:xfrm>
          <a:prstGeom prst="rect">
            <a:avLst/>
          </a:prstGeom>
          <a:noFill/>
          <a:ln>
            <a:noFill/>
          </a:ln>
        </p:spPr>
      </p:pic>
      <p:pic>
        <p:nvPicPr>
          <p:cNvPr id="1000" name="Google Shape;1000;p120"/>
          <p:cNvPicPr preferRelativeResize="0"/>
          <p:nvPr/>
        </p:nvPicPr>
        <p:blipFill>
          <a:blip r:embed="rId2">
            <a:alphaModFix/>
          </a:blip>
          <a:stretch>
            <a:fillRect/>
          </a:stretch>
        </p:blipFill>
        <p:spPr>
          <a:xfrm flipH="1" rot="10800000">
            <a:off x="0" y="-38650"/>
            <a:ext cx="3300524" cy="2978075"/>
          </a:xfrm>
          <a:prstGeom prst="rect">
            <a:avLst/>
          </a:prstGeom>
          <a:noFill/>
          <a:ln>
            <a:noFill/>
          </a:ln>
        </p:spPr>
      </p:pic>
      <p:pic>
        <p:nvPicPr>
          <p:cNvPr id="1001" name="Google Shape;1001;p120"/>
          <p:cNvPicPr preferRelativeResize="0"/>
          <p:nvPr/>
        </p:nvPicPr>
        <p:blipFill>
          <a:blip r:embed="rId2">
            <a:alphaModFix/>
          </a:blip>
          <a:stretch>
            <a:fillRect/>
          </a:stretch>
        </p:blipFill>
        <p:spPr>
          <a:xfrm rot="10800000">
            <a:off x="5843475" y="0"/>
            <a:ext cx="3300524" cy="2978075"/>
          </a:xfrm>
          <a:prstGeom prst="rect">
            <a:avLst/>
          </a:prstGeom>
          <a:noFill/>
          <a:ln>
            <a:noFill/>
          </a:ln>
        </p:spPr>
      </p:pic>
      <p:sp>
        <p:nvSpPr>
          <p:cNvPr id="1002" name="Google Shape;1002;p120"/>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9">
    <p:spTree>
      <p:nvGrpSpPr>
        <p:cNvPr id="1003" name="Shape 1003"/>
        <p:cNvGrpSpPr/>
        <p:nvPr/>
      </p:nvGrpSpPr>
      <p:grpSpPr>
        <a:xfrm>
          <a:off x="0" y="0"/>
          <a:ext cx="0" cy="0"/>
          <a:chOff x="0" y="0"/>
          <a:chExt cx="0" cy="0"/>
        </a:xfrm>
      </p:grpSpPr>
      <p:pic>
        <p:nvPicPr>
          <p:cNvPr id="1004" name="Google Shape;1004;p121"/>
          <p:cNvPicPr preferRelativeResize="0"/>
          <p:nvPr/>
        </p:nvPicPr>
        <p:blipFill>
          <a:blip r:embed="rId2">
            <a:alphaModFix/>
          </a:blip>
          <a:stretch>
            <a:fillRect/>
          </a:stretch>
        </p:blipFill>
        <p:spPr>
          <a:xfrm>
            <a:off x="-771524" y="-514075"/>
            <a:ext cx="2933449" cy="2646850"/>
          </a:xfrm>
          <a:prstGeom prst="rect">
            <a:avLst/>
          </a:prstGeom>
          <a:noFill/>
          <a:ln>
            <a:noFill/>
          </a:ln>
        </p:spPr>
      </p:pic>
      <p:pic>
        <p:nvPicPr>
          <p:cNvPr id="1005" name="Google Shape;1005;p121"/>
          <p:cNvPicPr preferRelativeResize="0"/>
          <p:nvPr/>
        </p:nvPicPr>
        <p:blipFill>
          <a:blip r:embed="rId2">
            <a:alphaModFix/>
          </a:blip>
          <a:stretch>
            <a:fillRect/>
          </a:stretch>
        </p:blipFill>
        <p:spPr>
          <a:xfrm flipH="1">
            <a:off x="6972867" y="-514075"/>
            <a:ext cx="2933449" cy="2646850"/>
          </a:xfrm>
          <a:prstGeom prst="rect">
            <a:avLst/>
          </a:prstGeom>
          <a:noFill/>
          <a:ln>
            <a:noFill/>
          </a:ln>
        </p:spPr>
      </p:pic>
      <p:pic>
        <p:nvPicPr>
          <p:cNvPr id="1006" name="Google Shape;1006;p121"/>
          <p:cNvPicPr preferRelativeResize="0"/>
          <p:nvPr/>
        </p:nvPicPr>
        <p:blipFill>
          <a:blip r:embed="rId2">
            <a:alphaModFix/>
          </a:blip>
          <a:stretch>
            <a:fillRect/>
          </a:stretch>
        </p:blipFill>
        <p:spPr>
          <a:xfrm flipH="1" rot="10800000">
            <a:off x="0" y="3997725"/>
            <a:ext cx="2300675" cy="2075900"/>
          </a:xfrm>
          <a:prstGeom prst="rect">
            <a:avLst/>
          </a:prstGeom>
          <a:noFill/>
          <a:ln>
            <a:noFill/>
          </a:ln>
        </p:spPr>
      </p:pic>
      <p:pic>
        <p:nvPicPr>
          <p:cNvPr id="1007" name="Google Shape;1007;p121"/>
          <p:cNvPicPr preferRelativeResize="0"/>
          <p:nvPr/>
        </p:nvPicPr>
        <p:blipFill>
          <a:blip r:embed="rId2">
            <a:alphaModFix/>
          </a:blip>
          <a:stretch>
            <a:fillRect/>
          </a:stretch>
        </p:blipFill>
        <p:spPr>
          <a:xfrm rot="10800000">
            <a:off x="6843325" y="3997725"/>
            <a:ext cx="2300675" cy="2075900"/>
          </a:xfrm>
          <a:prstGeom prst="rect">
            <a:avLst/>
          </a:prstGeom>
          <a:noFill/>
          <a:ln>
            <a:noFill/>
          </a:ln>
        </p:spPr>
      </p:pic>
      <p:sp>
        <p:nvSpPr>
          <p:cNvPr id="1008" name="Google Shape;1008;p121"/>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5">
  <p:cSld name="CUSTOM_23">
    <p:spTree>
      <p:nvGrpSpPr>
        <p:cNvPr id="1009" name="Shape 1009"/>
        <p:cNvGrpSpPr/>
        <p:nvPr/>
      </p:nvGrpSpPr>
      <p:grpSpPr>
        <a:xfrm>
          <a:off x="0" y="0"/>
          <a:ext cx="0" cy="0"/>
          <a:chOff x="0" y="0"/>
          <a:chExt cx="0" cy="0"/>
        </a:xfrm>
      </p:grpSpPr>
      <p:sp>
        <p:nvSpPr>
          <p:cNvPr id="1010" name="Google Shape;1010;p122"/>
          <p:cNvSpPr txBox="1"/>
          <p:nvPr>
            <p:ph type="ctrTitle"/>
          </p:nvPr>
        </p:nvSpPr>
        <p:spPr>
          <a:xfrm flipH="1">
            <a:off x="457200" y="452237"/>
            <a:ext cx="8229600" cy="670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011" name="Google Shape;1011;p122"/>
          <p:cNvSpPr txBox="1"/>
          <p:nvPr>
            <p:ph idx="2" type="ctrTitle"/>
          </p:nvPr>
        </p:nvSpPr>
        <p:spPr>
          <a:xfrm>
            <a:off x="1690457" y="1900424"/>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12" name="Google Shape;1012;p122"/>
          <p:cNvSpPr txBox="1"/>
          <p:nvPr>
            <p:ph idx="1" type="subTitle"/>
          </p:nvPr>
        </p:nvSpPr>
        <p:spPr>
          <a:xfrm>
            <a:off x="2051807" y="2369775"/>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013" name="Google Shape;1013;p122"/>
          <p:cNvSpPr txBox="1"/>
          <p:nvPr>
            <p:ph idx="3" type="ctrTitle"/>
          </p:nvPr>
        </p:nvSpPr>
        <p:spPr>
          <a:xfrm>
            <a:off x="1690457" y="3405003"/>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14" name="Google Shape;1014;p122"/>
          <p:cNvSpPr txBox="1"/>
          <p:nvPr>
            <p:ph idx="4" type="subTitle"/>
          </p:nvPr>
        </p:nvSpPr>
        <p:spPr>
          <a:xfrm>
            <a:off x="2051807" y="3871725"/>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015" name="Google Shape;1015;p122"/>
          <p:cNvSpPr txBox="1"/>
          <p:nvPr>
            <p:ph idx="5" type="ctrTitle"/>
          </p:nvPr>
        </p:nvSpPr>
        <p:spPr>
          <a:xfrm>
            <a:off x="4824357" y="1900424"/>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16" name="Google Shape;1016;p122"/>
          <p:cNvSpPr txBox="1"/>
          <p:nvPr>
            <p:ph idx="6" type="subTitle"/>
          </p:nvPr>
        </p:nvSpPr>
        <p:spPr>
          <a:xfrm>
            <a:off x="5185707" y="2369775"/>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017" name="Google Shape;1017;p122"/>
          <p:cNvSpPr txBox="1"/>
          <p:nvPr>
            <p:ph idx="7" type="ctrTitle"/>
          </p:nvPr>
        </p:nvSpPr>
        <p:spPr>
          <a:xfrm>
            <a:off x="4824357" y="3405003"/>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18" name="Google Shape;1018;p122"/>
          <p:cNvSpPr txBox="1"/>
          <p:nvPr>
            <p:ph idx="8" type="subTitle"/>
          </p:nvPr>
        </p:nvSpPr>
        <p:spPr>
          <a:xfrm>
            <a:off x="5185707" y="3871725"/>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cxnSp>
        <p:nvCxnSpPr>
          <p:cNvPr id="1019" name="Google Shape;1019;p122"/>
          <p:cNvCxnSpPr/>
          <p:nvPr/>
        </p:nvCxnSpPr>
        <p:spPr>
          <a:xfrm>
            <a:off x="2273400" y="2110663"/>
            <a:ext cx="4597200" cy="0"/>
          </a:xfrm>
          <a:prstGeom prst="straightConnector1">
            <a:avLst/>
          </a:prstGeom>
          <a:noFill/>
          <a:ln cap="flat" cmpd="sng" w="19050">
            <a:solidFill>
              <a:schemeClr val="lt1"/>
            </a:solidFill>
            <a:prstDash val="solid"/>
            <a:round/>
            <a:headEnd len="med" w="med" type="none"/>
            <a:tailEnd len="med" w="med" type="none"/>
          </a:ln>
        </p:spPr>
      </p:cxnSp>
      <p:cxnSp>
        <p:nvCxnSpPr>
          <p:cNvPr id="1020" name="Google Shape;1020;p122"/>
          <p:cNvCxnSpPr/>
          <p:nvPr/>
        </p:nvCxnSpPr>
        <p:spPr>
          <a:xfrm>
            <a:off x="2273400" y="3627438"/>
            <a:ext cx="4597200" cy="0"/>
          </a:xfrm>
          <a:prstGeom prst="straightConnector1">
            <a:avLst/>
          </a:prstGeom>
          <a:noFill/>
          <a:ln cap="flat" cmpd="sng" w="19050">
            <a:solidFill>
              <a:schemeClr val="lt1"/>
            </a:solidFill>
            <a:prstDash val="solid"/>
            <a:round/>
            <a:headEnd len="med" w="med" type="none"/>
            <a:tailEnd len="med" w="med" type="none"/>
          </a:ln>
        </p:spPr>
      </p:cxnSp>
      <p:pic>
        <p:nvPicPr>
          <p:cNvPr id="1021" name="Google Shape;1021;p122"/>
          <p:cNvPicPr preferRelativeResize="0"/>
          <p:nvPr/>
        </p:nvPicPr>
        <p:blipFill>
          <a:blip r:embed="rId2">
            <a:alphaModFix/>
          </a:blip>
          <a:stretch>
            <a:fillRect/>
          </a:stretch>
        </p:blipFill>
        <p:spPr>
          <a:xfrm flipH="1" rot="-5400000">
            <a:off x="6941050" y="-576048"/>
            <a:ext cx="2754276" cy="2485175"/>
          </a:xfrm>
          <a:prstGeom prst="rect">
            <a:avLst/>
          </a:prstGeom>
          <a:noFill/>
          <a:ln>
            <a:noFill/>
          </a:ln>
        </p:spPr>
      </p:pic>
      <p:pic>
        <p:nvPicPr>
          <p:cNvPr id="1022" name="Google Shape;1022;p122"/>
          <p:cNvPicPr preferRelativeResize="0"/>
          <p:nvPr/>
        </p:nvPicPr>
        <p:blipFill>
          <a:blip r:embed="rId2">
            <a:alphaModFix/>
          </a:blip>
          <a:stretch>
            <a:fillRect/>
          </a:stretch>
        </p:blipFill>
        <p:spPr>
          <a:xfrm rot="5400000">
            <a:off x="-134550" y="-576388"/>
            <a:ext cx="2754276" cy="2485175"/>
          </a:xfrm>
          <a:prstGeom prst="rect">
            <a:avLst/>
          </a:prstGeom>
          <a:noFill/>
          <a:ln>
            <a:noFill/>
          </a:ln>
        </p:spPr>
      </p:pic>
      <p:pic>
        <p:nvPicPr>
          <p:cNvPr id="1023" name="Google Shape;1023;p122"/>
          <p:cNvPicPr preferRelativeResize="0"/>
          <p:nvPr/>
        </p:nvPicPr>
        <p:blipFill>
          <a:blip r:embed="rId2">
            <a:alphaModFix/>
          </a:blip>
          <a:stretch>
            <a:fillRect/>
          </a:stretch>
        </p:blipFill>
        <p:spPr>
          <a:xfrm rot="5400000">
            <a:off x="-144075" y="3612343"/>
            <a:ext cx="2754276" cy="2485175"/>
          </a:xfrm>
          <a:prstGeom prst="rect">
            <a:avLst/>
          </a:prstGeom>
          <a:noFill/>
          <a:ln>
            <a:noFill/>
          </a:ln>
        </p:spPr>
      </p:pic>
      <p:pic>
        <p:nvPicPr>
          <p:cNvPr id="1024" name="Google Shape;1024;p122"/>
          <p:cNvPicPr preferRelativeResize="0"/>
          <p:nvPr/>
        </p:nvPicPr>
        <p:blipFill>
          <a:blip r:embed="rId2">
            <a:alphaModFix/>
          </a:blip>
          <a:stretch>
            <a:fillRect/>
          </a:stretch>
        </p:blipFill>
        <p:spPr>
          <a:xfrm flipH="1" rot="-5400000">
            <a:off x="6931525" y="3621493"/>
            <a:ext cx="2754276" cy="24851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chemeClr val="accent1"/>
            </a:gs>
            <a:gs pos="100000">
              <a:schemeClr val="accent2"/>
            </a:gs>
          </a:gsLst>
          <a:lin ang="5400012" scaled="0"/>
        </a:gradFill>
      </p:bgPr>
    </p:bg>
    <p:spTree>
      <p:nvGrpSpPr>
        <p:cNvPr id="54" name="Shape 54"/>
        <p:cNvGrpSpPr/>
        <p:nvPr/>
      </p:nvGrpSpPr>
      <p:grpSpPr>
        <a:xfrm>
          <a:off x="0" y="0"/>
          <a:ext cx="0" cy="0"/>
          <a:chOff x="0" y="0"/>
          <a:chExt cx="0" cy="0"/>
        </a:xfrm>
      </p:grpSpPr>
      <p:sp>
        <p:nvSpPr>
          <p:cNvPr id="55" name="Google Shape;5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14"/>
          <p:cNvSpPr txBox="1"/>
          <p:nvPr/>
        </p:nvSpPr>
        <p:spPr>
          <a:xfrm flipH="1">
            <a:off x="1375550" y="3092475"/>
            <a:ext cx="6393000" cy="670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6000">
              <a:solidFill>
                <a:srgbClr val="FFFFFF"/>
              </a:solidFill>
              <a:latin typeface="Squada One"/>
              <a:ea typeface="Squada One"/>
              <a:cs typeface="Squada One"/>
              <a:sym typeface="Squada One"/>
            </a:endParaRPr>
          </a:p>
        </p:txBody>
      </p:sp>
      <p:pic>
        <p:nvPicPr>
          <p:cNvPr id="57" name="Google Shape;57;p14"/>
          <p:cNvPicPr preferRelativeResize="0"/>
          <p:nvPr/>
        </p:nvPicPr>
        <p:blipFill>
          <a:blip r:embed="rId2">
            <a:alphaModFix/>
          </a:blip>
          <a:stretch>
            <a:fillRect/>
          </a:stretch>
        </p:blipFill>
        <p:spPr>
          <a:xfrm>
            <a:off x="63" y="-399756"/>
            <a:ext cx="9144000" cy="4369387"/>
          </a:xfrm>
          <a:prstGeom prst="rect">
            <a:avLst/>
          </a:prstGeom>
          <a:noFill/>
          <a:ln>
            <a:noFill/>
          </a:ln>
        </p:spPr>
      </p:pic>
      <p:sp>
        <p:nvSpPr>
          <p:cNvPr id="58" name="Google Shape;58;p14"/>
          <p:cNvSpPr txBox="1"/>
          <p:nvPr>
            <p:ph type="title"/>
          </p:nvPr>
        </p:nvSpPr>
        <p:spPr>
          <a:xfrm>
            <a:off x="457200" y="2932650"/>
            <a:ext cx="8229600" cy="5109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3000"/>
              <a:buFont typeface="Squada One"/>
              <a:buNone/>
              <a:defRPr sz="3000">
                <a:latin typeface="Squada One"/>
                <a:ea typeface="Squada One"/>
                <a:cs typeface="Squada One"/>
                <a:sym typeface="Squada One"/>
              </a:defRPr>
            </a:lvl2pPr>
            <a:lvl3pPr lvl="2" rtl="0">
              <a:spcBef>
                <a:spcPts val="0"/>
              </a:spcBef>
              <a:spcAft>
                <a:spcPts val="0"/>
              </a:spcAft>
              <a:buSzPts val="3000"/>
              <a:buFont typeface="Squada One"/>
              <a:buNone/>
              <a:defRPr sz="3000">
                <a:latin typeface="Squada One"/>
                <a:ea typeface="Squada One"/>
                <a:cs typeface="Squada One"/>
                <a:sym typeface="Squada One"/>
              </a:defRPr>
            </a:lvl3pPr>
            <a:lvl4pPr lvl="3" rtl="0">
              <a:spcBef>
                <a:spcPts val="0"/>
              </a:spcBef>
              <a:spcAft>
                <a:spcPts val="0"/>
              </a:spcAft>
              <a:buSzPts val="3000"/>
              <a:buFont typeface="Squada One"/>
              <a:buNone/>
              <a:defRPr sz="3000">
                <a:latin typeface="Squada One"/>
                <a:ea typeface="Squada One"/>
                <a:cs typeface="Squada One"/>
                <a:sym typeface="Squada One"/>
              </a:defRPr>
            </a:lvl4pPr>
            <a:lvl5pPr lvl="4" rtl="0">
              <a:spcBef>
                <a:spcPts val="0"/>
              </a:spcBef>
              <a:spcAft>
                <a:spcPts val="0"/>
              </a:spcAft>
              <a:buSzPts val="3000"/>
              <a:buFont typeface="Squada One"/>
              <a:buNone/>
              <a:defRPr sz="3000">
                <a:latin typeface="Squada One"/>
                <a:ea typeface="Squada One"/>
                <a:cs typeface="Squada One"/>
                <a:sym typeface="Squada One"/>
              </a:defRPr>
            </a:lvl5pPr>
            <a:lvl6pPr lvl="5" rtl="0">
              <a:spcBef>
                <a:spcPts val="0"/>
              </a:spcBef>
              <a:spcAft>
                <a:spcPts val="0"/>
              </a:spcAft>
              <a:buSzPts val="3000"/>
              <a:buFont typeface="Squada One"/>
              <a:buNone/>
              <a:defRPr sz="3000">
                <a:latin typeface="Squada One"/>
                <a:ea typeface="Squada One"/>
                <a:cs typeface="Squada One"/>
                <a:sym typeface="Squada One"/>
              </a:defRPr>
            </a:lvl6pPr>
            <a:lvl7pPr lvl="6" rtl="0">
              <a:spcBef>
                <a:spcPts val="0"/>
              </a:spcBef>
              <a:spcAft>
                <a:spcPts val="0"/>
              </a:spcAft>
              <a:buSzPts val="3000"/>
              <a:buFont typeface="Squada One"/>
              <a:buNone/>
              <a:defRPr sz="3000">
                <a:latin typeface="Squada One"/>
                <a:ea typeface="Squada One"/>
                <a:cs typeface="Squada One"/>
                <a:sym typeface="Squada One"/>
              </a:defRPr>
            </a:lvl7pPr>
            <a:lvl8pPr lvl="7" rtl="0">
              <a:spcBef>
                <a:spcPts val="0"/>
              </a:spcBef>
              <a:spcAft>
                <a:spcPts val="0"/>
              </a:spcAft>
              <a:buSzPts val="3000"/>
              <a:buFont typeface="Squada One"/>
              <a:buNone/>
              <a:defRPr sz="3000">
                <a:latin typeface="Squada One"/>
                <a:ea typeface="Squada One"/>
                <a:cs typeface="Squada One"/>
                <a:sym typeface="Squada One"/>
              </a:defRPr>
            </a:lvl8pPr>
            <a:lvl9pPr lvl="8" rtl="0">
              <a:spcBef>
                <a:spcPts val="0"/>
              </a:spcBef>
              <a:spcAft>
                <a:spcPts val="0"/>
              </a:spcAft>
              <a:buSzPts val="3000"/>
              <a:buFont typeface="Squada One"/>
              <a:buNone/>
              <a:defRPr sz="3000">
                <a:latin typeface="Squada One"/>
                <a:ea typeface="Squada One"/>
                <a:cs typeface="Squada One"/>
                <a:sym typeface="Squada One"/>
              </a:defRPr>
            </a:lvl9pPr>
          </a:lstStyle>
          <a:p/>
        </p:txBody>
      </p:sp>
      <p:sp>
        <p:nvSpPr>
          <p:cNvPr id="59" name="Google Shape;59;p14"/>
          <p:cNvSpPr txBox="1"/>
          <p:nvPr>
            <p:ph idx="1" type="subTitle"/>
          </p:nvPr>
        </p:nvSpPr>
        <p:spPr>
          <a:xfrm>
            <a:off x="457275" y="3192525"/>
            <a:ext cx="8229600" cy="41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6">
  <p:cSld name="CUSTOM_24">
    <p:spTree>
      <p:nvGrpSpPr>
        <p:cNvPr id="1025" name="Shape 1025"/>
        <p:cNvGrpSpPr/>
        <p:nvPr/>
      </p:nvGrpSpPr>
      <p:grpSpPr>
        <a:xfrm>
          <a:off x="0" y="0"/>
          <a:ext cx="0" cy="0"/>
          <a:chOff x="0" y="0"/>
          <a:chExt cx="0" cy="0"/>
        </a:xfrm>
      </p:grpSpPr>
      <p:sp>
        <p:nvSpPr>
          <p:cNvPr id="1026" name="Google Shape;1026;p123"/>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027" name="Google Shape;1027;p123"/>
          <p:cNvSpPr txBox="1"/>
          <p:nvPr>
            <p:ph idx="2" type="ctrTitle"/>
          </p:nvPr>
        </p:nvSpPr>
        <p:spPr>
          <a:xfrm>
            <a:off x="229439" y="2376009"/>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28" name="Google Shape;1028;p123"/>
          <p:cNvSpPr txBox="1"/>
          <p:nvPr>
            <p:ph idx="1" type="subTitle"/>
          </p:nvPr>
        </p:nvSpPr>
        <p:spPr>
          <a:xfrm>
            <a:off x="590789" y="2837472"/>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029" name="Google Shape;1029;p123"/>
          <p:cNvSpPr txBox="1"/>
          <p:nvPr>
            <p:ph idx="3" type="ctrTitle"/>
          </p:nvPr>
        </p:nvSpPr>
        <p:spPr>
          <a:xfrm>
            <a:off x="2243273" y="2381109"/>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30" name="Google Shape;1030;p123"/>
          <p:cNvSpPr txBox="1"/>
          <p:nvPr>
            <p:ph idx="4" type="subTitle"/>
          </p:nvPr>
        </p:nvSpPr>
        <p:spPr>
          <a:xfrm>
            <a:off x="2604623" y="2842572"/>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031" name="Google Shape;1031;p123"/>
          <p:cNvSpPr txBox="1"/>
          <p:nvPr>
            <p:ph idx="5" type="ctrTitle"/>
          </p:nvPr>
        </p:nvSpPr>
        <p:spPr>
          <a:xfrm>
            <a:off x="4285903" y="2386506"/>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32" name="Google Shape;1032;p123"/>
          <p:cNvSpPr txBox="1"/>
          <p:nvPr>
            <p:ph idx="6" type="subTitle"/>
          </p:nvPr>
        </p:nvSpPr>
        <p:spPr>
          <a:xfrm>
            <a:off x="4647253" y="2847969"/>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033" name="Google Shape;1033;p123"/>
          <p:cNvSpPr txBox="1"/>
          <p:nvPr>
            <p:ph idx="7" type="ctrTitle"/>
          </p:nvPr>
        </p:nvSpPr>
        <p:spPr>
          <a:xfrm>
            <a:off x="6290426" y="2391606"/>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34" name="Google Shape;1034;p123"/>
          <p:cNvSpPr txBox="1"/>
          <p:nvPr>
            <p:ph idx="8" type="subTitle"/>
          </p:nvPr>
        </p:nvSpPr>
        <p:spPr>
          <a:xfrm>
            <a:off x="6651776" y="2853069"/>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pic>
        <p:nvPicPr>
          <p:cNvPr id="1035" name="Google Shape;1035;p123"/>
          <p:cNvPicPr preferRelativeResize="0"/>
          <p:nvPr/>
        </p:nvPicPr>
        <p:blipFill>
          <a:blip r:embed="rId2">
            <a:alphaModFix/>
          </a:blip>
          <a:stretch>
            <a:fillRect/>
          </a:stretch>
        </p:blipFill>
        <p:spPr>
          <a:xfrm flipH="1">
            <a:off x="7071825" y="-581130"/>
            <a:ext cx="2300675" cy="2075900"/>
          </a:xfrm>
          <a:prstGeom prst="rect">
            <a:avLst/>
          </a:prstGeom>
          <a:noFill/>
          <a:ln>
            <a:noFill/>
          </a:ln>
        </p:spPr>
      </p:pic>
      <p:pic>
        <p:nvPicPr>
          <p:cNvPr id="1036" name="Google Shape;1036;p123"/>
          <p:cNvPicPr preferRelativeResize="0"/>
          <p:nvPr/>
        </p:nvPicPr>
        <p:blipFill>
          <a:blip r:embed="rId2">
            <a:alphaModFix/>
          </a:blip>
          <a:stretch>
            <a:fillRect/>
          </a:stretch>
        </p:blipFill>
        <p:spPr>
          <a:xfrm flipH="1" rot="10800000">
            <a:off x="-208780" y="3638875"/>
            <a:ext cx="2300675" cy="2075900"/>
          </a:xfrm>
          <a:prstGeom prst="rect">
            <a:avLst/>
          </a:prstGeom>
          <a:noFill/>
          <a:ln>
            <a:noFill/>
          </a:ln>
        </p:spPr>
      </p:pic>
      <p:pic>
        <p:nvPicPr>
          <p:cNvPr id="1037" name="Google Shape;1037;p123"/>
          <p:cNvPicPr preferRelativeResize="0"/>
          <p:nvPr/>
        </p:nvPicPr>
        <p:blipFill>
          <a:blip r:embed="rId2">
            <a:alphaModFix/>
          </a:blip>
          <a:stretch>
            <a:fillRect/>
          </a:stretch>
        </p:blipFill>
        <p:spPr>
          <a:xfrm rot="10800000">
            <a:off x="6852804" y="3644024"/>
            <a:ext cx="2300675" cy="2075900"/>
          </a:xfrm>
          <a:prstGeom prst="rect">
            <a:avLst/>
          </a:prstGeom>
          <a:noFill/>
          <a:ln>
            <a:noFill/>
          </a:ln>
        </p:spPr>
      </p:pic>
      <p:pic>
        <p:nvPicPr>
          <p:cNvPr id="1038" name="Google Shape;1038;p123"/>
          <p:cNvPicPr preferRelativeResize="0"/>
          <p:nvPr/>
        </p:nvPicPr>
        <p:blipFill>
          <a:blip r:embed="rId2">
            <a:alphaModFix/>
          </a:blip>
          <a:stretch>
            <a:fillRect/>
          </a:stretch>
        </p:blipFill>
        <p:spPr>
          <a:xfrm>
            <a:off x="-5" y="-581412"/>
            <a:ext cx="2300675" cy="2075900"/>
          </a:xfrm>
          <a:prstGeom prst="rect">
            <a:avLst/>
          </a:prstGeom>
          <a:noFill/>
          <a:ln>
            <a:noFill/>
          </a:ln>
        </p:spPr>
      </p:pic>
      <p:sp>
        <p:nvSpPr>
          <p:cNvPr id="1039" name="Google Shape;1039;p123"/>
          <p:cNvSpPr/>
          <p:nvPr/>
        </p:nvSpPr>
        <p:spPr>
          <a:xfrm>
            <a:off x="5173671" y="1733509"/>
            <a:ext cx="853640" cy="738728"/>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23"/>
          <p:cNvSpPr/>
          <p:nvPr/>
        </p:nvSpPr>
        <p:spPr>
          <a:xfrm>
            <a:off x="3131041" y="1723025"/>
            <a:ext cx="853640" cy="738728"/>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23"/>
          <p:cNvSpPr/>
          <p:nvPr/>
        </p:nvSpPr>
        <p:spPr>
          <a:xfrm>
            <a:off x="7178193" y="1733522"/>
            <a:ext cx="853640" cy="738728"/>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23"/>
          <p:cNvSpPr/>
          <p:nvPr/>
        </p:nvSpPr>
        <p:spPr>
          <a:xfrm>
            <a:off x="1117206" y="1723013"/>
            <a:ext cx="853640" cy="738728"/>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55">
    <p:spTree>
      <p:nvGrpSpPr>
        <p:cNvPr id="1043" name="Shape 1043"/>
        <p:cNvGrpSpPr/>
        <p:nvPr/>
      </p:nvGrpSpPr>
      <p:grpSpPr>
        <a:xfrm>
          <a:off x="0" y="0"/>
          <a:ext cx="0" cy="0"/>
          <a:chOff x="0" y="0"/>
          <a:chExt cx="0" cy="0"/>
        </a:xfrm>
      </p:grpSpPr>
      <p:sp>
        <p:nvSpPr>
          <p:cNvPr id="1044" name="Google Shape;1044;p124"/>
          <p:cNvSpPr txBox="1"/>
          <p:nvPr>
            <p:ph type="ctrTitle"/>
          </p:nvPr>
        </p:nvSpPr>
        <p:spPr>
          <a:xfrm flipH="1">
            <a:off x="540000" y="452026"/>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045" name="Google Shape;1045;p124"/>
          <p:cNvSpPr txBox="1"/>
          <p:nvPr>
            <p:ph idx="1" type="subTitle"/>
          </p:nvPr>
        </p:nvSpPr>
        <p:spPr>
          <a:xfrm>
            <a:off x="772100" y="1791299"/>
            <a:ext cx="2013600" cy="36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pic>
        <p:nvPicPr>
          <p:cNvPr id="1046" name="Google Shape;1046;p124"/>
          <p:cNvPicPr preferRelativeResize="0"/>
          <p:nvPr/>
        </p:nvPicPr>
        <p:blipFill>
          <a:blip r:embed="rId2">
            <a:alphaModFix/>
          </a:blip>
          <a:stretch>
            <a:fillRect/>
          </a:stretch>
        </p:blipFill>
        <p:spPr>
          <a:xfrm flipH="1">
            <a:off x="7071825" y="-581130"/>
            <a:ext cx="2300675" cy="2075900"/>
          </a:xfrm>
          <a:prstGeom prst="rect">
            <a:avLst/>
          </a:prstGeom>
          <a:noFill/>
          <a:ln>
            <a:noFill/>
          </a:ln>
        </p:spPr>
      </p:pic>
      <p:pic>
        <p:nvPicPr>
          <p:cNvPr id="1047" name="Google Shape;1047;p124"/>
          <p:cNvPicPr preferRelativeResize="0"/>
          <p:nvPr/>
        </p:nvPicPr>
        <p:blipFill>
          <a:blip r:embed="rId2">
            <a:alphaModFix/>
          </a:blip>
          <a:stretch>
            <a:fillRect/>
          </a:stretch>
        </p:blipFill>
        <p:spPr>
          <a:xfrm flipH="1" rot="10800000">
            <a:off x="-208780" y="3638875"/>
            <a:ext cx="2300675" cy="2075900"/>
          </a:xfrm>
          <a:prstGeom prst="rect">
            <a:avLst/>
          </a:prstGeom>
          <a:noFill/>
          <a:ln>
            <a:noFill/>
          </a:ln>
        </p:spPr>
      </p:pic>
      <p:pic>
        <p:nvPicPr>
          <p:cNvPr id="1048" name="Google Shape;1048;p124"/>
          <p:cNvPicPr preferRelativeResize="0"/>
          <p:nvPr/>
        </p:nvPicPr>
        <p:blipFill>
          <a:blip r:embed="rId2">
            <a:alphaModFix/>
          </a:blip>
          <a:stretch>
            <a:fillRect/>
          </a:stretch>
        </p:blipFill>
        <p:spPr>
          <a:xfrm rot="10800000">
            <a:off x="6852804" y="3644024"/>
            <a:ext cx="2300675" cy="2075900"/>
          </a:xfrm>
          <a:prstGeom prst="rect">
            <a:avLst/>
          </a:prstGeom>
          <a:noFill/>
          <a:ln>
            <a:noFill/>
          </a:ln>
        </p:spPr>
      </p:pic>
      <p:pic>
        <p:nvPicPr>
          <p:cNvPr id="1049" name="Google Shape;1049;p124"/>
          <p:cNvPicPr preferRelativeResize="0"/>
          <p:nvPr/>
        </p:nvPicPr>
        <p:blipFill>
          <a:blip r:embed="rId2">
            <a:alphaModFix/>
          </a:blip>
          <a:stretch>
            <a:fillRect/>
          </a:stretch>
        </p:blipFill>
        <p:spPr>
          <a:xfrm>
            <a:off x="-5" y="-581412"/>
            <a:ext cx="2300675" cy="2075900"/>
          </a:xfrm>
          <a:prstGeom prst="rect">
            <a:avLst/>
          </a:prstGeom>
          <a:noFill/>
          <a:ln>
            <a:noFill/>
          </a:ln>
        </p:spPr>
      </p:pic>
      <p:sp>
        <p:nvSpPr>
          <p:cNvPr id="1050" name="Google Shape;1050;p124"/>
          <p:cNvSpPr txBox="1"/>
          <p:nvPr>
            <p:ph hasCustomPrompt="1" idx="2" type="title"/>
          </p:nvPr>
        </p:nvSpPr>
        <p:spPr>
          <a:xfrm>
            <a:off x="772100" y="1481125"/>
            <a:ext cx="2013600" cy="4539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SzPts val="3000"/>
              <a:buNone/>
              <a:defRPr sz="1600">
                <a:solidFill>
                  <a:schemeClr val="accent2"/>
                </a:solidFill>
              </a:defRPr>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051" name="Google Shape;1051;p124"/>
          <p:cNvSpPr txBox="1"/>
          <p:nvPr>
            <p:ph idx="3" type="subTitle"/>
          </p:nvPr>
        </p:nvSpPr>
        <p:spPr>
          <a:xfrm>
            <a:off x="763375" y="2854584"/>
            <a:ext cx="2013600" cy="36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052" name="Google Shape;1052;p124"/>
          <p:cNvSpPr txBox="1"/>
          <p:nvPr>
            <p:ph hasCustomPrompt="1" idx="4" type="title"/>
          </p:nvPr>
        </p:nvSpPr>
        <p:spPr>
          <a:xfrm>
            <a:off x="763375" y="2549389"/>
            <a:ext cx="2013600" cy="4539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SzPts val="3000"/>
              <a:buNone/>
              <a:defRPr sz="1600">
                <a:solidFill>
                  <a:schemeClr val="accent2"/>
                </a:solidFill>
              </a:defRPr>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053" name="Google Shape;1053;p124"/>
          <p:cNvSpPr txBox="1"/>
          <p:nvPr>
            <p:ph idx="5" type="subTitle"/>
          </p:nvPr>
        </p:nvSpPr>
        <p:spPr>
          <a:xfrm>
            <a:off x="6369350" y="1791299"/>
            <a:ext cx="2013600" cy="36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054" name="Google Shape;1054;p124"/>
          <p:cNvSpPr txBox="1"/>
          <p:nvPr>
            <p:ph hasCustomPrompt="1" idx="6" type="title"/>
          </p:nvPr>
        </p:nvSpPr>
        <p:spPr>
          <a:xfrm>
            <a:off x="6369300" y="1481125"/>
            <a:ext cx="2013600" cy="4539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000"/>
              <a:buNone/>
              <a:defRPr sz="1600">
                <a:solidFill>
                  <a:schemeClr val="accent2"/>
                </a:solidFill>
              </a:defRPr>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055" name="Google Shape;1055;p124"/>
          <p:cNvSpPr txBox="1"/>
          <p:nvPr>
            <p:ph idx="7" type="subTitle"/>
          </p:nvPr>
        </p:nvSpPr>
        <p:spPr>
          <a:xfrm>
            <a:off x="6369300" y="2849652"/>
            <a:ext cx="2013600" cy="36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056" name="Google Shape;1056;p124"/>
          <p:cNvSpPr txBox="1"/>
          <p:nvPr>
            <p:ph hasCustomPrompt="1" idx="8" type="title"/>
          </p:nvPr>
        </p:nvSpPr>
        <p:spPr>
          <a:xfrm>
            <a:off x="6369300" y="2549402"/>
            <a:ext cx="2013600" cy="4539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000"/>
              <a:buNone/>
              <a:defRPr sz="1600">
                <a:solidFill>
                  <a:schemeClr val="accent2"/>
                </a:solidFill>
              </a:defRPr>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56">
    <p:spTree>
      <p:nvGrpSpPr>
        <p:cNvPr id="1057" name="Shape 1057"/>
        <p:cNvGrpSpPr/>
        <p:nvPr/>
      </p:nvGrpSpPr>
      <p:grpSpPr>
        <a:xfrm>
          <a:off x="0" y="0"/>
          <a:ext cx="0" cy="0"/>
          <a:chOff x="0" y="0"/>
          <a:chExt cx="0" cy="0"/>
        </a:xfrm>
      </p:grpSpPr>
      <p:sp>
        <p:nvSpPr>
          <p:cNvPr id="1058" name="Google Shape;1058;p125"/>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059" name="Google Shape;1059;p125"/>
          <p:cNvSpPr txBox="1"/>
          <p:nvPr>
            <p:ph idx="1" type="subTitle"/>
          </p:nvPr>
        </p:nvSpPr>
        <p:spPr>
          <a:xfrm>
            <a:off x="1132000" y="3432862"/>
            <a:ext cx="1874100" cy="367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sz="1600">
                <a:latin typeface="Squada One"/>
                <a:ea typeface="Squada One"/>
                <a:cs typeface="Squada One"/>
                <a:sym typeface="Squada 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pic>
        <p:nvPicPr>
          <p:cNvPr id="1060" name="Google Shape;1060;p125"/>
          <p:cNvPicPr preferRelativeResize="0"/>
          <p:nvPr/>
        </p:nvPicPr>
        <p:blipFill>
          <a:blip r:embed="rId2">
            <a:alphaModFix/>
          </a:blip>
          <a:stretch>
            <a:fillRect/>
          </a:stretch>
        </p:blipFill>
        <p:spPr>
          <a:xfrm>
            <a:off x="-5" y="-581412"/>
            <a:ext cx="2300675" cy="2075900"/>
          </a:xfrm>
          <a:prstGeom prst="rect">
            <a:avLst/>
          </a:prstGeom>
          <a:noFill/>
          <a:ln>
            <a:noFill/>
          </a:ln>
        </p:spPr>
      </p:pic>
      <p:sp>
        <p:nvSpPr>
          <p:cNvPr id="1061" name="Google Shape;1061;p125"/>
          <p:cNvSpPr txBox="1"/>
          <p:nvPr>
            <p:ph hasCustomPrompt="1" idx="2" type="title"/>
          </p:nvPr>
        </p:nvSpPr>
        <p:spPr>
          <a:xfrm>
            <a:off x="3725850" y="2029263"/>
            <a:ext cx="1515900" cy="453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062" name="Google Shape;1062;p125"/>
          <p:cNvSpPr txBox="1"/>
          <p:nvPr>
            <p:ph hasCustomPrompt="1" idx="3" type="title"/>
          </p:nvPr>
        </p:nvSpPr>
        <p:spPr>
          <a:xfrm>
            <a:off x="3022450" y="3601675"/>
            <a:ext cx="1407300" cy="453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063" name="Google Shape;1063;p125"/>
          <p:cNvSpPr txBox="1"/>
          <p:nvPr>
            <p:ph hasCustomPrompt="1" idx="4" type="title"/>
          </p:nvPr>
        </p:nvSpPr>
        <p:spPr>
          <a:xfrm>
            <a:off x="4565843" y="3408687"/>
            <a:ext cx="685800" cy="453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064" name="Google Shape;1064;p125"/>
          <p:cNvSpPr txBox="1"/>
          <p:nvPr>
            <p:ph idx="5" type="subTitle"/>
          </p:nvPr>
        </p:nvSpPr>
        <p:spPr>
          <a:xfrm>
            <a:off x="5445069" y="1751762"/>
            <a:ext cx="1868700" cy="367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200"/>
              <a:buNone/>
              <a:defRPr sz="1600">
                <a:latin typeface="Squada One"/>
                <a:ea typeface="Squada One"/>
                <a:cs typeface="Squada One"/>
                <a:sym typeface="Squada 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065" name="Google Shape;1065;p125"/>
          <p:cNvSpPr txBox="1"/>
          <p:nvPr>
            <p:ph idx="6" type="subTitle"/>
          </p:nvPr>
        </p:nvSpPr>
        <p:spPr>
          <a:xfrm>
            <a:off x="5326225" y="3441195"/>
            <a:ext cx="1874100" cy="367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200"/>
              <a:buNone/>
              <a:defRPr sz="1600">
                <a:latin typeface="Squada One"/>
                <a:ea typeface="Squada One"/>
                <a:cs typeface="Squada One"/>
                <a:sym typeface="Squada 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066" name="Google Shape;1066;p125"/>
          <p:cNvSpPr txBox="1"/>
          <p:nvPr>
            <p:ph idx="7" type="subTitle"/>
          </p:nvPr>
        </p:nvSpPr>
        <p:spPr>
          <a:xfrm>
            <a:off x="5439558" y="1986687"/>
            <a:ext cx="1868700" cy="670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067" name="Google Shape;1067;p125"/>
          <p:cNvSpPr txBox="1"/>
          <p:nvPr>
            <p:ph idx="8" type="subTitle"/>
          </p:nvPr>
        </p:nvSpPr>
        <p:spPr>
          <a:xfrm>
            <a:off x="5328925" y="3808995"/>
            <a:ext cx="1868700" cy="569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068" name="Google Shape;1068;p125"/>
          <p:cNvSpPr txBox="1"/>
          <p:nvPr>
            <p:ph idx="9" type="subTitle"/>
          </p:nvPr>
        </p:nvSpPr>
        <p:spPr>
          <a:xfrm>
            <a:off x="1132000" y="3592190"/>
            <a:ext cx="1874100" cy="77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25">
    <p:spTree>
      <p:nvGrpSpPr>
        <p:cNvPr id="1069" name="Shape 1069"/>
        <p:cNvGrpSpPr/>
        <p:nvPr/>
      </p:nvGrpSpPr>
      <p:grpSpPr>
        <a:xfrm>
          <a:off x="0" y="0"/>
          <a:ext cx="0" cy="0"/>
          <a:chOff x="0" y="0"/>
          <a:chExt cx="0" cy="0"/>
        </a:xfrm>
      </p:grpSpPr>
      <p:pic>
        <p:nvPicPr>
          <p:cNvPr id="1070" name="Google Shape;1070;p126"/>
          <p:cNvPicPr preferRelativeResize="0"/>
          <p:nvPr/>
        </p:nvPicPr>
        <p:blipFill>
          <a:blip r:embed="rId2">
            <a:alphaModFix/>
          </a:blip>
          <a:stretch>
            <a:fillRect/>
          </a:stretch>
        </p:blipFill>
        <p:spPr>
          <a:xfrm>
            <a:off x="-551926" y="-847134"/>
            <a:ext cx="3136825" cy="2830350"/>
          </a:xfrm>
          <a:prstGeom prst="rect">
            <a:avLst/>
          </a:prstGeom>
          <a:noFill/>
          <a:ln>
            <a:noFill/>
          </a:ln>
        </p:spPr>
      </p:pic>
      <p:pic>
        <p:nvPicPr>
          <p:cNvPr id="1071" name="Google Shape;1071;p126"/>
          <p:cNvPicPr preferRelativeResize="0"/>
          <p:nvPr/>
        </p:nvPicPr>
        <p:blipFill>
          <a:blip r:embed="rId2">
            <a:alphaModFix/>
          </a:blip>
          <a:stretch>
            <a:fillRect/>
          </a:stretch>
        </p:blipFill>
        <p:spPr>
          <a:xfrm flipH="1">
            <a:off x="6559554" y="-846583"/>
            <a:ext cx="3136825" cy="2830350"/>
          </a:xfrm>
          <a:prstGeom prst="rect">
            <a:avLst/>
          </a:prstGeom>
          <a:noFill/>
          <a:ln>
            <a:noFill/>
          </a:ln>
        </p:spPr>
      </p:pic>
      <p:pic>
        <p:nvPicPr>
          <p:cNvPr id="1072" name="Google Shape;1072;p126"/>
          <p:cNvPicPr preferRelativeResize="0"/>
          <p:nvPr/>
        </p:nvPicPr>
        <p:blipFill>
          <a:blip r:embed="rId2">
            <a:alphaModFix/>
          </a:blip>
          <a:stretch>
            <a:fillRect/>
          </a:stretch>
        </p:blipFill>
        <p:spPr>
          <a:xfrm flipH="1" rot="10800000">
            <a:off x="-552472" y="2791087"/>
            <a:ext cx="3136825" cy="2830350"/>
          </a:xfrm>
          <a:prstGeom prst="rect">
            <a:avLst/>
          </a:prstGeom>
          <a:noFill/>
          <a:ln>
            <a:noFill/>
          </a:ln>
        </p:spPr>
      </p:pic>
      <p:pic>
        <p:nvPicPr>
          <p:cNvPr id="1073" name="Google Shape;1073;p126"/>
          <p:cNvPicPr preferRelativeResize="0"/>
          <p:nvPr/>
        </p:nvPicPr>
        <p:blipFill>
          <a:blip r:embed="rId2">
            <a:alphaModFix/>
          </a:blip>
          <a:stretch>
            <a:fillRect/>
          </a:stretch>
        </p:blipFill>
        <p:spPr>
          <a:xfrm rot="10800000">
            <a:off x="6549518" y="2790536"/>
            <a:ext cx="3136825" cy="2830350"/>
          </a:xfrm>
          <a:prstGeom prst="rect">
            <a:avLst/>
          </a:prstGeom>
          <a:noFill/>
          <a:ln>
            <a:noFill/>
          </a:ln>
        </p:spPr>
      </p:pic>
      <p:sp>
        <p:nvSpPr>
          <p:cNvPr id="1074" name="Google Shape;1074;p126"/>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26">
    <p:spTree>
      <p:nvGrpSpPr>
        <p:cNvPr id="1075" name="Shape 1075"/>
        <p:cNvGrpSpPr/>
        <p:nvPr/>
      </p:nvGrpSpPr>
      <p:grpSpPr>
        <a:xfrm>
          <a:off x="0" y="0"/>
          <a:ext cx="0" cy="0"/>
          <a:chOff x="0" y="0"/>
          <a:chExt cx="0" cy="0"/>
        </a:xfrm>
      </p:grpSpPr>
      <p:pic>
        <p:nvPicPr>
          <p:cNvPr id="1076" name="Google Shape;1076;p127"/>
          <p:cNvPicPr preferRelativeResize="0"/>
          <p:nvPr/>
        </p:nvPicPr>
        <p:blipFill>
          <a:blip r:embed="rId2">
            <a:alphaModFix/>
          </a:blip>
          <a:stretch>
            <a:fillRect/>
          </a:stretch>
        </p:blipFill>
        <p:spPr>
          <a:xfrm flipH="1">
            <a:off x="6843225" y="-914119"/>
            <a:ext cx="2300675" cy="2075900"/>
          </a:xfrm>
          <a:prstGeom prst="rect">
            <a:avLst/>
          </a:prstGeom>
          <a:noFill/>
          <a:ln>
            <a:noFill/>
          </a:ln>
        </p:spPr>
      </p:pic>
      <p:pic>
        <p:nvPicPr>
          <p:cNvPr id="1077" name="Google Shape;1077;p127"/>
          <p:cNvPicPr preferRelativeResize="0"/>
          <p:nvPr/>
        </p:nvPicPr>
        <p:blipFill>
          <a:blip r:embed="rId2">
            <a:alphaModFix/>
          </a:blip>
          <a:stretch>
            <a:fillRect/>
          </a:stretch>
        </p:blipFill>
        <p:spPr>
          <a:xfrm flipH="1" rot="10800000">
            <a:off x="0" y="3991490"/>
            <a:ext cx="2300675" cy="2075900"/>
          </a:xfrm>
          <a:prstGeom prst="rect">
            <a:avLst/>
          </a:prstGeom>
          <a:noFill/>
          <a:ln>
            <a:noFill/>
          </a:ln>
        </p:spPr>
      </p:pic>
      <p:sp>
        <p:nvSpPr>
          <p:cNvPr id="1078" name="Google Shape;1078;p127"/>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2">
  <p:cSld name="CUSTOM_57">
    <p:spTree>
      <p:nvGrpSpPr>
        <p:cNvPr id="1079" name="Shape 1079"/>
        <p:cNvGrpSpPr/>
        <p:nvPr/>
      </p:nvGrpSpPr>
      <p:grpSpPr>
        <a:xfrm>
          <a:off x="0" y="0"/>
          <a:ext cx="0" cy="0"/>
          <a:chOff x="0" y="0"/>
          <a:chExt cx="0" cy="0"/>
        </a:xfrm>
      </p:grpSpPr>
      <p:sp>
        <p:nvSpPr>
          <p:cNvPr id="1080" name="Google Shape;1080;p128"/>
          <p:cNvSpPr txBox="1"/>
          <p:nvPr>
            <p:ph hasCustomPrompt="1" type="title"/>
          </p:nvPr>
        </p:nvSpPr>
        <p:spPr>
          <a:xfrm>
            <a:off x="416676" y="1400075"/>
            <a:ext cx="6014400" cy="178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5000"/>
              <a:buNone/>
              <a:defRPr sz="11500"/>
            </a:lvl1pPr>
            <a:lvl2pPr lvl="1"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9pPr>
          </a:lstStyle>
          <a:p>
            <a:r>
              <a:t>xx%</a:t>
            </a:r>
          </a:p>
        </p:txBody>
      </p:sp>
      <p:sp>
        <p:nvSpPr>
          <p:cNvPr id="1081" name="Google Shape;1081;p128"/>
          <p:cNvSpPr txBox="1"/>
          <p:nvPr>
            <p:ph idx="1" type="subTitle"/>
          </p:nvPr>
        </p:nvSpPr>
        <p:spPr>
          <a:xfrm>
            <a:off x="540000" y="3159050"/>
            <a:ext cx="6016500" cy="39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pic>
        <p:nvPicPr>
          <p:cNvPr id="1082" name="Google Shape;1082;p128"/>
          <p:cNvPicPr preferRelativeResize="0"/>
          <p:nvPr/>
        </p:nvPicPr>
        <p:blipFill>
          <a:blip r:embed="rId2">
            <a:alphaModFix/>
          </a:blip>
          <a:stretch>
            <a:fillRect/>
          </a:stretch>
        </p:blipFill>
        <p:spPr>
          <a:xfrm>
            <a:off x="6843325" y="-12"/>
            <a:ext cx="2300675" cy="2075900"/>
          </a:xfrm>
          <a:prstGeom prst="rect">
            <a:avLst/>
          </a:prstGeom>
          <a:noFill/>
          <a:ln>
            <a:noFill/>
          </a:ln>
        </p:spPr>
      </p:pic>
      <p:pic>
        <p:nvPicPr>
          <p:cNvPr id="1083" name="Google Shape;1083;p128"/>
          <p:cNvPicPr preferRelativeResize="0"/>
          <p:nvPr/>
        </p:nvPicPr>
        <p:blipFill>
          <a:blip r:embed="rId2">
            <a:alphaModFix/>
          </a:blip>
          <a:stretch>
            <a:fillRect/>
          </a:stretch>
        </p:blipFill>
        <p:spPr>
          <a:xfrm flipH="1" rot="10800000">
            <a:off x="6843315" y="3067592"/>
            <a:ext cx="2300675" cy="2075900"/>
          </a:xfrm>
          <a:prstGeom prst="rect">
            <a:avLst/>
          </a:prstGeom>
          <a:noFill/>
          <a:ln>
            <a:noFill/>
          </a:ln>
        </p:spPr>
      </p:pic>
      <p:sp>
        <p:nvSpPr>
          <p:cNvPr id="1084" name="Google Shape;1084;p128"/>
          <p:cNvSpPr/>
          <p:nvPr/>
        </p:nvSpPr>
        <p:spPr>
          <a:xfrm rot="5400000">
            <a:off x="1688625" y="-740500"/>
            <a:ext cx="3179100" cy="65565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9">
  <p:cSld name="CUSTOM_58">
    <p:spTree>
      <p:nvGrpSpPr>
        <p:cNvPr id="1085" name="Shape 1085"/>
        <p:cNvGrpSpPr/>
        <p:nvPr/>
      </p:nvGrpSpPr>
      <p:grpSpPr>
        <a:xfrm>
          <a:off x="0" y="0"/>
          <a:ext cx="0" cy="0"/>
          <a:chOff x="0" y="0"/>
          <a:chExt cx="0" cy="0"/>
        </a:xfrm>
      </p:grpSpPr>
      <p:sp>
        <p:nvSpPr>
          <p:cNvPr id="1086" name="Google Shape;1086;p129"/>
          <p:cNvSpPr txBox="1"/>
          <p:nvPr>
            <p:ph type="ctrTitle"/>
          </p:nvPr>
        </p:nvSpPr>
        <p:spPr>
          <a:xfrm flipH="1">
            <a:off x="457200" y="452237"/>
            <a:ext cx="8229600" cy="670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1087" name="Google Shape;1087;p129"/>
          <p:cNvPicPr preferRelativeResize="0"/>
          <p:nvPr/>
        </p:nvPicPr>
        <p:blipFill>
          <a:blip r:embed="rId2">
            <a:alphaModFix/>
          </a:blip>
          <a:stretch>
            <a:fillRect/>
          </a:stretch>
        </p:blipFill>
        <p:spPr>
          <a:xfrm>
            <a:off x="0" y="0"/>
            <a:ext cx="2300675" cy="2075900"/>
          </a:xfrm>
          <a:prstGeom prst="rect">
            <a:avLst/>
          </a:prstGeom>
          <a:noFill/>
          <a:ln>
            <a:noFill/>
          </a:ln>
        </p:spPr>
      </p:pic>
      <p:sp>
        <p:nvSpPr>
          <p:cNvPr id="1088" name="Google Shape;1088;p129"/>
          <p:cNvSpPr txBox="1"/>
          <p:nvPr>
            <p:ph idx="1" type="subTitle"/>
          </p:nvPr>
        </p:nvSpPr>
        <p:spPr>
          <a:xfrm>
            <a:off x="1758182" y="4055692"/>
            <a:ext cx="12177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089" name="Google Shape;1089;p129"/>
          <p:cNvSpPr txBox="1"/>
          <p:nvPr>
            <p:ph idx="2" type="subTitle"/>
          </p:nvPr>
        </p:nvSpPr>
        <p:spPr>
          <a:xfrm>
            <a:off x="3939062" y="4070880"/>
            <a:ext cx="12624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090" name="Google Shape;1090;p129"/>
          <p:cNvSpPr txBox="1"/>
          <p:nvPr>
            <p:ph idx="3" type="subTitle"/>
          </p:nvPr>
        </p:nvSpPr>
        <p:spPr>
          <a:xfrm>
            <a:off x="6187500" y="4069687"/>
            <a:ext cx="12624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091" name="Google Shape;1091;p129"/>
          <p:cNvSpPr txBox="1"/>
          <p:nvPr>
            <p:ph idx="4" type="subTitle"/>
          </p:nvPr>
        </p:nvSpPr>
        <p:spPr>
          <a:xfrm>
            <a:off x="1743882" y="3729155"/>
            <a:ext cx="12177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p:txBody>
      </p:sp>
      <p:sp>
        <p:nvSpPr>
          <p:cNvPr id="1092" name="Google Shape;1092;p129"/>
          <p:cNvSpPr txBox="1"/>
          <p:nvPr>
            <p:ph idx="5" type="subTitle"/>
          </p:nvPr>
        </p:nvSpPr>
        <p:spPr>
          <a:xfrm>
            <a:off x="3939062" y="3733800"/>
            <a:ext cx="12624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p:txBody>
      </p:sp>
      <p:sp>
        <p:nvSpPr>
          <p:cNvPr id="1093" name="Google Shape;1093;p129"/>
          <p:cNvSpPr txBox="1"/>
          <p:nvPr>
            <p:ph idx="6" type="subTitle"/>
          </p:nvPr>
        </p:nvSpPr>
        <p:spPr>
          <a:xfrm>
            <a:off x="6187600" y="3733632"/>
            <a:ext cx="12624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0">
  <p:cSld name="CUSTOM_59">
    <p:spTree>
      <p:nvGrpSpPr>
        <p:cNvPr id="1094" name="Shape 1094"/>
        <p:cNvGrpSpPr/>
        <p:nvPr/>
      </p:nvGrpSpPr>
      <p:grpSpPr>
        <a:xfrm>
          <a:off x="0" y="0"/>
          <a:ext cx="0" cy="0"/>
          <a:chOff x="0" y="0"/>
          <a:chExt cx="0" cy="0"/>
        </a:xfrm>
      </p:grpSpPr>
      <p:pic>
        <p:nvPicPr>
          <p:cNvPr id="1095" name="Google Shape;1095;p130"/>
          <p:cNvPicPr preferRelativeResize="0"/>
          <p:nvPr/>
        </p:nvPicPr>
        <p:blipFill>
          <a:blip r:embed="rId2">
            <a:alphaModFix/>
          </a:blip>
          <a:stretch>
            <a:fillRect/>
          </a:stretch>
        </p:blipFill>
        <p:spPr>
          <a:xfrm flipH="1">
            <a:off x="2440291" y="3761485"/>
            <a:ext cx="2300675" cy="2075900"/>
          </a:xfrm>
          <a:prstGeom prst="rect">
            <a:avLst/>
          </a:prstGeom>
          <a:noFill/>
          <a:ln>
            <a:noFill/>
          </a:ln>
        </p:spPr>
      </p:pic>
      <p:pic>
        <p:nvPicPr>
          <p:cNvPr id="1096" name="Google Shape;1096;p130"/>
          <p:cNvPicPr preferRelativeResize="0"/>
          <p:nvPr/>
        </p:nvPicPr>
        <p:blipFill>
          <a:blip r:embed="rId2">
            <a:alphaModFix/>
          </a:blip>
          <a:stretch>
            <a:fillRect/>
          </a:stretch>
        </p:blipFill>
        <p:spPr>
          <a:xfrm>
            <a:off x="4394051" y="3761485"/>
            <a:ext cx="2300675" cy="2075900"/>
          </a:xfrm>
          <a:prstGeom prst="rect">
            <a:avLst/>
          </a:prstGeom>
          <a:noFill/>
          <a:ln>
            <a:noFill/>
          </a:ln>
        </p:spPr>
      </p:pic>
      <p:sp>
        <p:nvSpPr>
          <p:cNvPr id="1097" name="Google Shape;1097;p130"/>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98" name="Google Shape;1098;p130"/>
          <p:cNvSpPr txBox="1"/>
          <p:nvPr>
            <p:ph idx="1" type="subTitle"/>
          </p:nvPr>
        </p:nvSpPr>
        <p:spPr>
          <a:xfrm>
            <a:off x="768200" y="2833363"/>
            <a:ext cx="14319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099" name="Google Shape;1099;p130"/>
          <p:cNvSpPr txBox="1"/>
          <p:nvPr>
            <p:ph idx="2" type="subTitle"/>
          </p:nvPr>
        </p:nvSpPr>
        <p:spPr>
          <a:xfrm>
            <a:off x="3833745" y="2843907"/>
            <a:ext cx="14319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00" name="Google Shape;1100;p130"/>
          <p:cNvSpPr txBox="1"/>
          <p:nvPr>
            <p:ph idx="3" type="subTitle"/>
          </p:nvPr>
        </p:nvSpPr>
        <p:spPr>
          <a:xfrm>
            <a:off x="6910975" y="2835788"/>
            <a:ext cx="14319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01" name="Google Shape;1101;p130"/>
          <p:cNvSpPr txBox="1"/>
          <p:nvPr>
            <p:ph idx="4" type="subTitle"/>
          </p:nvPr>
        </p:nvSpPr>
        <p:spPr>
          <a:xfrm>
            <a:off x="768200" y="2472707"/>
            <a:ext cx="1431900" cy="3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1102" name="Google Shape;1102;p130"/>
          <p:cNvSpPr txBox="1"/>
          <p:nvPr>
            <p:ph idx="5" type="subTitle"/>
          </p:nvPr>
        </p:nvSpPr>
        <p:spPr>
          <a:xfrm>
            <a:off x="3833875" y="2472725"/>
            <a:ext cx="14319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1103" name="Google Shape;1103;p130"/>
          <p:cNvSpPr txBox="1"/>
          <p:nvPr>
            <p:ph idx="6" type="subTitle"/>
          </p:nvPr>
        </p:nvSpPr>
        <p:spPr>
          <a:xfrm>
            <a:off x="6911111" y="2476132"/>
            <a:ext cx="14319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1104" name="Google Shape;1104;p130"/>
          <p:cNvSpPr/>
          <p:nvPr/>
        </p:nvSpPr>
        <p:spPr>
          <a:xfrm rot="5400000">
            <a:off x="287567" y="1686614"/>
            <a:ext cx="2394897" cy="2075867"/>
          </a:xfrm>
          <a:custGeom>
            <a:rect b="b" l="l" r="r" t="t"/>
            <a:pathLst>
              <a:path extrusionOk="0" h="27693" w="31949">
                <a:moveTo>
                  <a:pt x="7959" y="1"/>
                </a:moveTo>
                <a:lnTo>
                  <a:pt x="1" y="13846"/>
                </a:lnTo>
                <a:lnTo>
                  <a:pt x="7959" y="27692"/>
                </a:lnTo>
                <a:lnTo>
                  <a:pt x="23991" y="27692"/>
                </a:lnTo>
                <a:lnTo>
                  <a:pt x="31949" y="13846"/>
                </a:lnTo>
                <a:lnTo>
                  <a:pt x="23991" y="1"/>
                </a:lnTo>
                <a:close/>
              </a:path>
            </a:pathLst>
          </a:cu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30"/>
          <p:cNvSpPr/>
          <p:nvPr/>
        </p:nvSpPr>
        <p:spPr>
          <a:xfrm rot="5400000">
            <a:off x="1194834" y="1350189"/>
            <a:ext cx="578916" cy="501797"/>
          </a:xfrm>
          <a:custGeom>
            <a:rect b="b" l="l" r="r" t="t"/>
            <a:pathLst>
              <a:path extrusionOk="0" h="27693" w="31949">
                <a:moveTo>
                  <a:pt x="7959" y="1"/>
                </a:moveTo>
                <a:lnTo>
                  <a:pt x="1" y="13846"/>
                </a:lnTo>
                <a:lnTo>
                  <a:pt x="7959" y="27692"/>
                </a:lnTo>
                <a:lnTo>
                  <a:pt x="23991" y="27692"/>
                </a:lnTo>
                <a:lnTo>
                  <a:pt x="31949" y="13846"/>
                </a:lnTo>
                <a:lnTo>
                  <a:pt x="23991" y="1"/>
                </a:lnTo>
                <a:close/>
              </a:path>
            </a:pathLst>
          </a:custGeom>
          <a:solidFill>
            <a:srgbClr val="FFFFFF"/>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30"/>
          <p:cNvSpPr/>
          <p:nvPr/>
        </p:nvSpPr>
        <p:spPr>
          <a:xfrm rot="5400000">
            <a:off x="3385220" y="1686614"/>
            <a:ext cx="2394897" cy="2075867"/>
          </a:xfrm>
          <a:custGeom>
            <a:rect b="b" l="l" r="r" t="t"/>
            <a:pathLst>
              <a:path extrusionOk="0" h="27693" w="31949">
                <a:moveTo>
                  <a:pt x="7959" y="1"/>
                </a:moveTo>
                <a:lnTo>
                  <a:pt x="1" y="13846"/>
                </a:lnTo>
                <a:lnTo>
                  <a:pt x="7959" y="27692"/>
                </a:lnTo>
                <a:lnTo>
                  <a:pt x="23991" y="27692"/>
                </a:lnTo>
                <a:lnTo>
                  <a:pt x="31949" y="13846"/>
                </a:lnTo>
                <a:lnTo>
                  <a:pt x="23991" y="1"/>
                </a:lnTo>
                <a:close/>
              </a:path>
            </a:pathLst>
          </a:cu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30"/>
          <p:cNvSpPr/>
          <p:nvPr/>
        </p:nvSpPr>
        <p:spPr>
          <a:xfrm rot="5400000">
            <a:off x="6415442" y="1686614"/>
            <a:ext cx="2394897" cy="2075867"/>
          </a:xfrm>
          <a:custGeom>
            <a:rect b="b" l="l" r="r" t="t"/>
            <a:pathLst>
              <a:path extrusionOk="0" h="27693" w="31949">
                <a:moveTo>
                  <a:pt x="7959" y="1"/>
                </a:moveTo>
                <a:lnTo>
                  <a:pt x="1" y="13846"/>
                </a:lnTo>
                <a:lnTo>
                  <a:pt x="7959" y="27692"/>
                </a:lnTo>
                <a:lnTo>
                  <a:pt x="23991" y="27692"/>
                </a:lnTo>
                <a:lnTo>
                  <a:pt x="31949" y="13846"/>
                </a:lnTo>
                <a:lnTo>
                  <a:pt x="23991" y="1"/>
                </a:lnTo>
                <a:close/>
              </a:path>
            </a:pathLst>
          </a:cu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30"/>
          <p:cNvSpPr/>
          <p:nvPr/>
        </p:nvSpPr>
        <p:spPr>
          <a:xfrm rot="5400000">
            <a:off x="7328448" y="1350201"/>
            <a:ext cx="578916" cy="501797"/>
          </a:xfrm>
          <a:custGeom>
            <a:rect b="b" l="l" r="r" t="t"/>
            <a:pathLst>
              <a:path extrusionOk="0" h="27693" w="31949">
                <a:moveTo>
                  <a:pt x="7959" y="1"/>
                </a:moveTo>
                <a:lnTo>
                  <a:pt x="1" y="13846"/>
                </a:lnTo>
                <a:lnTo>
                  <a:pt x="7959" y="27692"/>
                </a:lnTo>
                <a:lnTo>
                  <a:pt x="23991" y="27692"/>
                </a:lnTo>
                <a:lnTo>
                  <a:pt x="31949" y="13846"/>
                </a:lnTo>
                <a:lnTo>
                  <a:pt x="23991" y="1"/>
                </a:lnTo>
                <a:close/>
              </a:path>
            </a:pathLst>
          </a:custGeom>
          <a:solidFill>
            <a:srgbClr val="FFFFFF"/>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30"/>
          <p:cNvSpPr/>
          <p:nvPr/>
        </p:nvSpPr>
        <p:spPr>
          <a:xfrm rot="5400000">
            <a:off x="4290136" y="1350201"/>
            <a:ext cx="578916" cy="501797"/>
          </a:xfrm>
          <a:custGeom>
            <a:rect b="b" l="l" r="r" t="t"/>
            <a:pathLst>
              <a:path extrusionOk="0" h="27693" w="31949">
                <a:moveTo>
                  <a:pt x="7959" y="1"/>
                </a:moveTo>
                <a:lnTo>
                  <a:pt x="1" y="13846"/>
                </a:lnTo>
                <a:lnTo>
                  <a:pt x="7959" y="27692"/>
                </a:lnTo>
                <a:lnTo>
                  <a:pt x="23991" y="27692"/>
                </a:lnTo>
                <a:lnTo>
                  <a:pt x="31949" y="13846"/>
                </a:lnTo>
                <a:lnTo>
                  <a:pt x="23991" y="1"/>
                </a:lnTo>
                <a:close/>
              </a:path>
            </a:pathLst>
          </a:custGeom>
          <a:solidFill>
            <a:srgbClr val="FFFFFF"/>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10" name="Google Shape;1110;p130"/>
          <p:cNvPicPr preferRelativeResize="0"/>
          <p:nvPr/>
        </p:nvPicPr>
        <p:blipFill>
          <a:blip r:embed="rId2">
            <a:alphaModFix/>
          </a:blip>
          <a:stretch>
            <a:fillRect/>
          </a:stretch>
        </p:blipFill>
        <p:spPr>
          <a:xfrm flipH="1">
            <a:off x="-1810644" y="-1661952"/>
            <a:ext cx="3711324" cy="3348725"/>
          </a:xfrm>
          <a:prstGeom prst="rect">
            <a:avLst/>
          </a:prstGeom>
          <a:noFill/>
          <a:ln>
            <a:noFill/>
          </a:ln>
        </p:spPr>
      </p:pic>
    </p:spTree>
  </p:cSld>
  <p:clrMapOvr>
    <a:masterClrMapping/>
  </p:clrMapOvr>
</p:sldLayout>
</file>

<file path=ppt/slideLayouts/slideLayout1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7">
  <p:cSld name="CUSTOM_60">
    <p:spTree>
      <p:nvGrpSpPr>
        <p:cNvPr id="1111" name="Shape 1111"/>
        <p:cNvGrpSpPr/>
        <p:nvPr/>
      </p:nvGrpSpPr>
      <p:grpSpPr>
        <a:xfrm>
          <a:off x="0" y="0"/>
          <a:ext cx="0" cy="0"/>
          <a:chOff x="0" y="0"/>
          <a:chExt cx="0" cy="0"/>
        </a:xfrm>
      </p:grpSpPr>
      <p:pic>
        <p:nvPicPr>
          <p:cNvPr id="1112" name="Google Shape;1112;p131"/>
          <p:cNvPicPr preferRelativeResize="0"/>
          <p:nvPr/>
        </p:nvPicPr>
        <p:blipFill>
          <a:blip r:embed="rId2">
            <a:alphaModFix/>
          </a:blip>
          <a:stretch>
            <a:fillRect/>
          </a:stretch>
        </p:blipFill>
        <p:spPr>
          <a:xfrm flipH="1">
            <a:off x="6843225" y="6"/>
            <a:ext cx="2300675" cy="2075900"/>
          </a:xfrm>
          <a:prstGeom prst="rect">
            <a:avLst/>
          </a:prstGeom>
          <a:noFill/>
          <a:ln>
            <a:noFill/>
          </a:ln>
        </p:spPr>
      </p:pic>
      <p:sp>
        <p:nvSpPr>
          <p:cNvPr id="1113" name="Google Shape;1113;p131"/>
          <p:cNvSpPr txBox="1"/>
          <p:nvPr>
            <p:ph type="ctrTitle"/>
          </p:nvPr>
        </p:nvSpPr>
        <p:spPr>
          <a:xfrm flipH="1">
            <a:off x="457200" y="452237"/>
            <a:ext cx="8229600" cy="670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None/>
              <a:defRPr sz="3600"/>
            </a:lvl1pPr>
            <a:lvl2pPr lvl="1" rtl="0" algn="l">
              <a:spcBef>
                <a:spcPts val="0"/>
              </a:spcBef>
              <a:spcAft>
                <a:spcPts val="0"/>
              </a:spcAft>
              <a:buSzPts val="2400"/>
              <a:buNone/>
              <a:defRPr sz="2400"/>
            </a:lvl2pPr>
            <a:lvl3pPr lvl="2" rtl="0" algn="l">
              <a:spcBef>
                <a:spcPts val="0"/>
              </a:spcBef>
              <a:spcAft>
                <a:spcPts val="0"/>
              </a:spcAft>
              <a:buSzPts val="2400"/>
              <a:buNone/>
              <a:defRPr sz="2400"/>
            </a:lvl3pPr>
            <a:lvl4pPr lvl="3" rtl="0" algn="l">
              <a:spcBef>
                <a:spcPts val="0"/>
              </a:spcBef>
              <a:spcAft>
                <a:spcPts val="0"/>
              </a:spcAft>
              <a:buSzPts val="2400"/>
              <a:buNone/>
              <a:defRPr sz="2400"/>
            </a:lvl4pPr>
            <a:lvl5pPr lvl="4" rtl="0" algn="l">
              <a:spcBef>
                <a:spcPts val="0"/>
              </a:spcBef>
              <a:spcAft>
                <a:spcPts val="0"/>
              </a:spcAft>
              <a:buSzPts val="2400"/>
              <a:buNone/>
              <a:defRPr sz="2400"/>
            </a:lvl5pPr>
            <a:lvl6pPr lvl="5" rtl="0" algn="l">
              <a:spcBef>
                <a:spcPts val="0"/>
              </a:spcBef>
              <a:spcAft>
                <a:spcPts val="0"/>
              </a:spcAft>
              <a:buSzPts val="2400"/>
              <a:buNone/>
              <a:defRPr sz="2400"/>
            </a:lvl6pPr>
            <a:lvl7pPr lvl="6" rtl="0" algn="l">
              <a:spcBef>
                <a:spcPts val="0"/>
              </a:spcBef>
              <a:spcAft>
                <a:spcPts val="0"/>
              </a:spcAft>
              <a:buSzPts val="2400"/>
              <a:buNone/>
              <a:defRPr sz="2400"/>
            </a:lvl7pPr>
            <a:lvl8pPr lvl="7" rtl="0" algn="l">
              <a:spcBef>
                <a:spcPts val="0"/>
              </a:spcBef>
              <a:spcAft>
                <a:spcPts val="0"/>
              </a:spcAft>
              <a:buSzPts val="2400"/>
              <a:buNone/>
              <a:defRPr sz="2400"/>
            </a:lvl8pPr>
            <a:lvl9pPr lvl="8" rtl="0" algn="l">
              <a:spcBef>
                <a:spcPts val="0"/>
              </a:spcBef>
              <a:spcAft>
                <a:spcPts val="0"/>
              </a:spcAft>
              <a:buSzPts val="2400"/>
              <a:buNone/>
              <a:defRPr sz="2400"/>
            </a:lvl9pPr>
          </a:lstStyle>
          <a:p/>
        </p:txBody>
      </p:sp>
      <p:sp>
        <p:nvSpPr>
          <p:cNvPr id="1114" name="Google Shape;1114;p131"/>
          <p:cNvSpPr txBox="1"/>
          <p:nvPr>
            <p:ph idx="2" type="ctrTitle"/>
          </p:nvPr>
        </p:nvSpPr>
        <p:spPr>
          <a:xfrm>
            <a:off x="2393800" y="3851557"/>
            <a:ext cx="1231200" cy="36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400"/>
              <a:buNone/>
              <a:defRPr sz="1600">
                <a:solidFill>
                  <a:schemeClr val="accent2"/>
                </a:solidFill>
              </a:defRPr>
            </a:lvl1pPr>
            <a:lvl2pPr lvl="1" rtl="0" algn="ctr">
              <a:spcBef>
                <a:spcPts val="0"/>
              </a:spcBef>
              <a:spcAft>
                <a:spcPts val="0"/>
              </a:spcAft>
              <a:buClr>
                <a:schemeClr val="accent2"/>
              </a:buClr>
              <a:buSzPts val="1800"/>
              <a:buNone/>
              <a:defRPr sz="1800">
                <a:solidFill>
                  <a:schemeClr val="accent2"/>
                </a:solidFill>
              </a:defRPr>
            </a:lvl2pPr>
            <a:lvl3pPr lvl="2" rtl="0" algn="ctr">
              <a:spcBef>
                <a:spcPts val="0"/>
              </a:spcBef>
              <a:spcAft>
                <a:spcPts val="0"/>
              </a:spcAft>
              <a:buClr>
                <a:schemeClr val="accent2"/>
              </a:buClr>
              <a:buSzPts val="1800"/>
              <a:buNone/>
              <a:defRPr sz="1800">
                <a:solidFill>
                  <a:schemeClr val="accent2"/>
                </a:solidFill>
              </a:defRPr>
            </a:lvl3pPr>
            <a:lvl4pPr lvl="3" rtl="0" algn="ctr">
              <a:spcBef>
                <a:spcPts val="0"/>
              </a:spcBef>
              <a:spcAft>
                <a:spcPts val="0"/>
              </a:spcAft>
              <a:buClr>
                <a:schemeClr val="accent2"/>
              </a:buClr>
              <a:buSzPts val="1800"/>
              <a:buNone/>
              <a:defRPr sz="1800">
                <a:solidFill>
                  <a:schemeClr val="accent2"/>
                </a:solidFill>
              </a:defRPr>
            </a:lvl4pPr>
            <a:lvl5pPr lvl="4" rtl="0" algn="ctr">
              <a:spcBef>
                <a:spcPts val="0"/>
              </a:spcBef>
              <a:spcAft>
                <a:spcPts val="0"/>
              </a:spcAft>
              <a:buClr>
                <a:schemeClr val="accent2"/>
              </a:buClr>
              <a:buSzPts val="1800"/>
              <a:buNone/>
              <a:defRPr sz="1800">
                <a:solidFill>
                  <a:schemeClr val="accent2"/>
                </a:solidFill>
              </a:defRPr>
            </a:lvl5pPr>
            <a:lvl6pPr lvl="5" rtl="0" algn="ctr">
              <a:spcBef>
                <a:spcPts val="0"/>
              </a:spcBef>
              <a:spcAft>
                <a:spcPts val="0"/>
              </a:spcAft>
              <a:buClr>
                <a:schemeClr val="accent2"/>
              </a:buClr>
              <a:buSzPts val="1800"/>
              <a:buNone/>
              <a:defRPr sz="1800">
                <a:solidFill>
                  <a:schemeClr val="accent2"/>
                </a:solidFill>
              </a:defRPr>
            </a:lvl6pPr>
            <a:lvl7pPr lvl="6" rtl="0" algn="ctr">
              <a:spcBef>
                <a:spcPts val="0"/>
              </a:spcBef>
              <a:spcAft>
                <a:spcPts val="0"/>
              </a:spcAft>
              <a:buClr>
                <a:schemeClr val="accent2"/>
              </a:buClr>
              <a:buSzPts val="1800"/>
              <a:buNone/>
              <a:defRPr sz="1800">
                <a:solidFill>
                  <a:schemeClr val="accent2"/>
                </a:solidFill>
              </a:defRPr>
            </a:lvl7pPr>
            <a:lvl8pPr lvl="7" rtl="0" algn="ctr">
              <a:spcBef>
                <a:spcPts val="0"/>
              </a:spcBef>
              <a:spcAft>
                <a:spcPts val="0"/>
              </a:spcAft>
              <a:buClr>
                <a:schemeClr val="accent2"/>
              </a:buClr>
              <a:buSzPts val="1800"/>
              <a:buNone/>
              <a:defRPr sz="1800">
                <a:solidFill>
                  <a:schemeClr val="accent2"/>
                </a:solidFill>
              </a:defRPr>
            </a:lvl8pPr>
            <a:lvl9pPr lvl="8" rtl="0" algn="ctr">
              <a:spcBef>
                <a:spcPts val="0"/>
              </a:spcBef>
              <a:spcAft>
                <a:spcPts val="0"/>
              </a:spcAft>
              <a:buClr>
                <a:schemeClr val="accent2"/>
              </a:buClr>
              <a:buSzPts val="1800"/>
              <a:buNone/>
              <a:defRPr sz="1800">
                <a:solidFill>
                  <a:schemeClr val="accent2"/>
                </a:solidFill>
              </a:defRPr>
            </a:lvl9pPr>
          </a:lstStyle>
          <a:p/>
        </p:txBody>
      </p:sp>
      <p:sp>
        <p:nvSpPr>
          <p:cNvPr id="1115" name="Google Shape;1115;p131"/>
          <p:cNvSpPr txBox="1"/>
          <p:nvPr>
            <p:ph idx="1" type="subTitle"/>
          </p:nvPr>
        </p:nvSpPr>
        <p:spPr>
          <a:xfrm>
            <a:off x="2393800" y="4112538"/>
            <a:ext cx="12312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160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16" name="Google Shape;1116;p131"/>
          <p:cNvSpPr txBox="1"/>
          <p:nvPr>
            <p:ph idx="3" type="ctrTitle"/>
          </p:nvPr>
        </p:nvSpPr>
        <p:spPr>
          <a:xfrm>
            <a:off x="4454450" y="3859775"/>
            <a:ext cx="1231200" cy="36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400"/>
              <a:buNone/>
              <a:defRPr sz="1600">
                <a:solidFill>
                  <a:schemeClr val="accent2"/>
                </a:solidFill>
              </a:defRPr>
            </a:lvl1pPr>
            <a:lvl2pPr lvl="1" rtl="0" algn="ctr">
              <a:spcBef>
                <a:spcPts val="0"/>
              </a:spcBef>
              <a:spcAft>
                <a:spcPts val="0"/>
              </a:spcAft>
              <a:buClr>
                <a:schemeClr val="accent2"/>
              </a:buClr>
              <a:buSzPts val="1800"/>
              <a:buNone/>
              <a:defRPr sz="1800">
                <a:solidFill>
                  <a:schemeClr val="accent2"/>
                </a:solidFill>
              </a:defRPr>
            </a:lvl2pPr>
            <a:lvl3pPr lvl="2" rtl="0" algn="ctr">
              <a:spcBef>
                <a:spcPts val="0"/>
              </a:spcBef>
              <a:spcAft>
                <a:spcPts val="0"/>
              </a:spcAft>
              <a:buClr>
                <a:schemeClr val="accent2"/>
              </a:buClr>
              <a:buSzPts val="1800"/>
              <a:buNone/>
              <a:defRPr sz="1800">
                <a:solidFill>
                  <a:schemeClr val="accent2"/>
                </a:solidFill>
              </a:defRPr>
            </a:lvl3pPr>
            <a:lvl4pPr lvl="3" rtl="0" algn="ctr">
              <a:spcBef>
                <a:spcPts val="0"/>
              </a:spcBef>
              <a:spcAft>
                <a:spcPts val="0"/>
              </a:spcAft>
              <a:buClr>
                <a:schemeClr val="accent2"/>
              </a:buClr>
              <a:buSzPts val="1800"/>
              <a:buNone/>
              <a:defRPr sz="1800">
                <a:solidFill>
                  <a:schemeClr val="accent2"/>
                </a:solidFill>
              </a:defRPr>
            </a:lvl4pPr>
            <a:lvl5pPr lvl="4" rtl="0" algn="ctr">
              <a:spcBef>
                <a:spcPts val="0"/>
              </a:spcBef>
              <a:spcAft>
                <a:spcPts val="0"/>
              </a:spcAft>
              <a:buClr>
                <a:schemeClr val="accent2"/>
              </a:buClr>
              <a:buSzPts val="1800"/>
              <a:buNone/>
              <a:defRPr sz="1800">
                <a:solidFill>
                  <a:schemeClr val="accent2"/>
                </a:solidFill>
              </a:defRPr>
            </a:lvl5pPr>
            <a:lvl6pPr lvl="5" rtl="0" algn="ctr">
              <a:spcBef>
                <a:spcPts val="0"/>
              </a:spcBef>
              <a:spcAft>
                <a:spcPts val="0"/>
              </a:spcAft>
              <a:buClr>
                <a:schemeClr val="accent2"/>
              </a:buClr>
              <a:buSzPts val="1800"/>
              <a:buNone/>
              <a:defRPr sz="1800">
                <a:solidFill>
                  <a:schemeClr val="accent2"/>
                </a:solidFill>
              </a:defRPr>
            </a:lvl6pPr>
            <a:lvl7pPr lvl="6" rtl="0" algn="ctr">
              <a:spcBef>
                <a:spcPts val="0"/>
              </a:spcBef>
              <a:spcAft>
                <a:spcPts val="0"/>
              </a:spcAft>
              <a:buClr>
                <a:schemeClr val="accent2"/>
              </a:buClr>
              <a:buSzPts val="1800"/>
              <a:buNone/>
              <a:defRPr sz="1800">
                <a:solidFill>
                  <a:schemeClr val="accent2"/>
                </a:solidFill>
              </a:defRPr>
            </a:lvl7pPr>
            <a:lvl8pPr lvl="7" rtl="0" algn="ctr">
              <a:spcBef>
                <a:spcPts val="0"/>
              </a:spcBef>
              <a:spcAft>
                <a:spcPts val="0"/>
              </a:spcAft>
              <a:buClr>
                <a:schemeClr val="accent2"/>
              </a:buClr>
              <a:buSzPts val="1800"/>
              <a:buNone/>
              <a:defRPr sz="1800">
                <a:solidFill>
                  <a:schemeClr val="accent2"/>
                </a:solidFill>
              </a:defRPr>
            </a:lvl8pPr>
            <a:lvl9pPr lvl="8" rtl="0" algn="ctr">
              <a:spcBef>
                <a:spcPts val="0"/>
              </a:spcBef>
              <a:spcAft>
                <a:spcPts val="0"/>
              </a:spcAft>
              <a:buClr>
                <a:schemeClr val="accent2"/>
              </a:buClr>
              <a:buSzPts val="1800"/>
              <a:buNone/>
              <a:defRPr sz="1800">
                <a:solidFill>
                  <a:schemeClr val="accent2"/>
                </a:solidFill>
              </a:defRPr>
            </a:lvl9pPr>
          </a:lstStyle>
          <a:p/>
        </p:txBody>
      </p:sp>
      <p:sp>
        <p:nvSpPr>
          <p:cNvPr id="1117" name="Google Shape;1117;p131"/>
          <p:cNvSpPr txBox="1"/>
          <p:nvPr>
            <p:ph idx="4" type="subTitle"/>
          </p:nvPr>
        </p:nvSpPr>
        <p:spPr>
          <a:xfrm>
            <a:off x="4454600" y="4111838"/>
            <a:ext cx="1231200" cy="57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160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18" name="Google Shape;1118;p131"/>
          <p:cNvSpPr txBox="1"/>
          <p:nvPr>
            <p:ph idx="5" type="ctrTitle"/>
          </p:nvPr>
        </p:nvSpPr>
        <p:spPr>
          <a:xfrm>
            <a:off x="3443775" y="1362901"/>
            <a:ext cx="1231200" cy="36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400"/>
              <a:buNone/>
              <a:defRPr sz="1600">
                <a:solidFill>
                  <a:schemeClr val="accent2"/>
                </a:solidFill>
              </a:defRPr>
            </a:lvl1pPr>
            <a:lvl2pPr lvl="1" rtl="0" algn="ctr">
              <a:spcBef>
                <a:spcPts val="0"/>
              </a:spcBef>
              <a:spcAft>
                <a:spcPts val="0"/>
              </a:spcAft>
              <a:buClr>
                <a:schemeClr val="accent2"/>
              </a:buClr>
              <a:buSzPts val="1800"/>
              <a:buNone/>
              <a:defRPr sz="1800">
                <a:solidFill>
                  <a:schemeClr val="accent2"/>
                </a:solidFill>
              </a:defRPr>
            </a:lvl2pPr>
            <a:lvl3pPr lvl="2" rtl="0" algn="ctr">
              <a:spcBef>
                <a:spcPts val="0"/>
              </a:spcBef>
              <a:spcAft>
                <a:spcPts val="0"/>
              </a:spcAft>
              <a:buClr>
                <a:schemeClr val="accent2"/>
              </a:buClr>
              <a:buSzPts val="1800"/>
              <a:buNone/>
              <a:defRPr sz="1800">
                <a:solidFill>
                  <a:schemeClr val="accent2"/>
                </a:solidFill>
              </a:defRPr>
            </a:lvl3pPr>
            <a:lvl4pPr lvl="3" rtl="0" algn="ctr">
              <a:spcBef>
                <a:spcPts val="0"/>
              </a:spcBef>
              <a:spcAft>
                <a:spcPts val="0"/>
              </a:spcAft>
              <a:buClr>
                <a:schemeClr val="accent2"/>
              </a:buClr>
              <a:buSzPts val="1800"/>
              <a:buNone/>
              <a:defRPr sz="1800">
                <a:solidFill>
                  <a:schemeClr val="accent2"/>
                </a:solidFill>
              </a:defRPr>
            </a:lvl4pPr>
            <a:lvl5pPr lvl="4" rtl="0" algn="ctr">
              <a:spcBef>
                <a:spcPts val="0"/>
              </a:spcBef>
              <a:spcAft>
                <a:spcPts val="0"/>
              </a:spcAft>
              <a:buClr>
                <a:schemeClr val="accent2"/>
              </a:buClr>
              <a:buSzPts val="1800"/>
              <a:buNone/>
              <a:defRPr sz="1800">
                <a:solidFill>
                  <a:schemeClr val="accent2"/>
                </a:solidFill>
              </a:defRPr>
            </a:lvl5pPr>
            <a:lvl6pPr lvl="5" rtl="0" algn="ctr">
              <a:spcBef>
                <a:spcPts val="0"/>
              </a:spcBef>
              <a:spcAft>
                <a:spcPts val="0"/>
              </a:spcAft>
              <a:buClr>
                <a:schemeClr val="accent2"/>
              </a:buClr>
              <a:buSzPts val="1800"/>
              <a:buNone/>
              <a:defRPr sz="1800">
                <a:solidFill>
                  <a:schemeClr val="accent2"/>
                </a:solidFill>
              </a:defRPr>
            </a:lvl6pPr>
            <a:lvl7pPr lvl="6" rtl="0" algn="ctr">
              <a:spcBef>
                <a:spcPts val="0"/>
              </a:spcBef>
              <a:spcAft>
                <a:spcPts val="0"/>
              </a:spcAft>
              <a:buClr>
                <a:schemeClr val="accent2"/>
              </a:buClr>
              <a:buSzPts val="1800"/>
              <a:buNone/>
              <a:defRPr sz="1800">
                <a:solidFill>
                  <a:schemeClr val="accent2"/>
                </a:solidFill>
              </a:defRPr>
            </a:lvl7pPr>
            <a:lvl8pPr lvl="7" rtl="0" algn="ctr">
              <a:spcBef>
                <a:spcPts val="0"/>
              </a:spcBef>
              <a:spcAft>
                <a:spcPts val="0"/>
              </a:spcAft>
              <a:buClr>
                <a:schemeClr val="accent2"/>
              </a:buClr>
              <a:buSzPts val="1800"/>
              <a:buNone/>
              <a:defRPr sz="1800">
                <a:solidFill>
                  <a:schemeClr val="accent2"/>
                </a:solidFill>
              </a:defRPr>
            </a:lvl8pPr>
            <a:lvl9pPr lvl="8" rtl="0" algn="ctr">
              <a:spcBef>
                <a:spcPts val="0"/>
              </a:spcBef>
              <a:spcAft>
                <a:spcPts val="0"/>
              </a:spcAft>
              <a:buClr>
                <a:schemeClr val="accent2"/>
              </a:buClr>
              <a:buSzPts val="1800"/>
              <a:buNone/>
              <a:defRPr sz="1800">
                <a:solidFill>
                  <a:schemeClr val="accent2"/>
                </a:solidFill>
              </a:defRPr>
            </a:lvl9pPr>
          </a:lstStyle>
          <a:p/>
        </p:txBody>
      </p:sp>
      <p:sp>
        <p:nvSpPr>
          <p:cNvPr id="1119" name="Google Shape;1119;p131"/>
          <p:cNvSpPr txBox="1"/>
          <p:nvPr>
            <p:ph idx="6" type="subTitle"/>
          </p:nvPr>
        </p:nvSpPr>
        <p:spPr>
          <a:xfrm>
            <a:off x="3443626" y="1656449"/>
            <a:ext cx="12312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160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20" name="Google Shape;1120;p131"/>
          <p:cNvSpPr txBox="1"/>
          <p:nvPr>
            <p:ph idx="7" type="ctrTitle"/>
          </p:nvPr>
        </p:nvSpPr>
        <p:spPr>
          <a:xfrm>
            <a:off x="5498425" y="1361363"/>
            <a:ext cx="1231200" cy="36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400"/>
              <a:buNone/>
              <a:defRPr sz="1600">
                <a:solidFill>
                  <a:schemeClr val="accent2"/>
                </a:solidFill>
              </a:defRPr>
            </a:lvl1pPr>
            <a:lvl2pPr lvl="1" rtl="0" algn="ctr">
              <a:spcBef>
                <a:spcPts val="0"/>
              </a:spcBef>
              <a:spcAft>
                <a:spcPts val="0"/>
              </a:spcAft>
              <a:buClr>
                <a:schemeClr val="accent2"/>
              </a:buClr>
              <a:buSzPts val="1800"/>
              <a:buNone/>
              <a:defRPr sz="1800">
                <a:solidFill>
                  <a:schemeClr val="accent2"/>
                </a:solidFill>
              </a:defRPr>
            </a:lvl2pPr>
            <a:lvl3pPr lvl="2" rtl="0" algn="ctr">
              <a:spcBef>
                <a:spcPts val="0"/>
              </a:spcBef>
              <a:spcAft>
                <a:spcPts val="0"/>
              </a:spcAft>
              <a:buClr>
                <a:schemeClr val="accent2"/>
              </a:buClr>
              <a:buSzPts val="1800"/>
              <a:buNone/>
              <a:defRPr sz="1800">
                <a:solidFill>
                  <a:schemeClr val="accent2"/>
                </a:solidFill>
              </a:defRPr>
            </a:lvl3pPr>
            <a:lvl4pPr lvl="3" rtl="0" algn="ctr">
              <a:spcBef>
                <a:spcPts val="0"/>
              </a:spcBef>
              <a:spcAft>
                <a:spcPts val="0"/>
              </a:spcAft>
              <a:buClr>
                <a:schemeClr val="accent2"/>
              </a:buClr>
              <a:buSzPts val="1800"/>
              <a:buNone/>
              <a:defRPr sz="1800">
                <a:solidFill>
                  <a:schemeClr val="accent2"/>
                </a:solidFill>
              </a:defRPr>
            </a:lvl4pPr>
            <a:lvl5pPr lvl="4" rtl="0" algn="ctr">
              <a:spcBef>
                <a:spcPts val="0"/>
              </a:spcBef>
              <a:spcAft>
                <a:spcPts val="0"/>
              </a:spcAft>
              <a:buClr>
                <a:schemeClr val="accent2"/>
              </a:buClr>
              <a:buSzPts val="1800"/>
              <a:buNone/>
              <a:defRPr sz="1800">
                <a:solidFill>
                  <a:schemeClr val="accent2"/>
                </a:solidFill>
              </a:defRPr>
            </a:lvl5pPr>
            <a:lvl6pPr lvl="5" rtl="0" algn="ctr">
              <a:spcBef>
                <a:spcPts val="0"/>
              </a:spcBef>
              <a:spcAft>
                <a:spcPts val="0"/>
              </a:spcAft>
              <a:buClr>
                <a:schemeClr val="accent2"/>
              </a:buClr>
              <a:buSzPts val="1800"/>
              <a:buNone/>
              <a:defRPr sz="1800">
                <a:solidFill>
                  <a:schemeClr val="accent2"/>
                </a:solidFill>
              </a:defRPr>
            </a:lvl6pPr>
            <a:lvl7pPr lvl="6" rtl="0" algn="ctr">
              <a:spcBef>
                <a:spcPts val="0"/>
              </a:spcBef>
              <a:spcAft>
                <a:spcPts val="0"/>
              </a:spcAft>
              <a:buClr>
                <a:schemeClr val="accent2"/>
              </a:buClr>
              <a:buSzPts val="1800"/>
              <a:buNone/>
              <a:defRPr sz="1800">
                <a:solidFill>
                  <a:schemeClr val="accent2"/>
                </a:solidFill>
              </a:defRPr>
            </a:lvl7pPr>
            <a:lvl8pPr lvl="7" rtl="0" algn="ctr">
              <a:spcBef>
                <a:spcPts val="0"/>
              </a:spcBef>
              <a:spcAft>
                <a:spcPts val="0"/>
              </a:spcAft>
              <a:buClr>
                <a:schemeClr val="accent2"/>
              </a:buClr>
              <a:buSzPts val="1800"/>
              <a:buNone/>
              <a:defRPr sz="1800">
                <a:solidFill>
                  <a:schemeClr val="accent2"/>
                </a:solidFill>
              </a:defRPr>
            </a:lvl8pPr>
            <a:lvl9pPr lvl="8" rtl="0" algn="ctr">
              <a:spcBef>
                <a:spcPts val="0"/>
              </a:spcBef>
              <a:spcAft>
                <a:spcPts val="0"/>
              </a:spcAft>
              <a:buClr>
                <a:schemeClr val="accent2"/>
              </a:buClr>
              <a:buSzPts val="1800"/>
              <a:buNone/>
              <a:defRPr sz="1800">
                <a:solidFill>
                  <a:schemeClr val="accent2"/>
                </a:solidFill>
              </a:defRPr>
            </a:lvl9pPr>
          </a:lstStyle>
          <a:p/>
        </p:txBody>
      </p:sp>
      <p:sp>
        <p:nvSpPr>
          <p:cNvPr id="1121" name="Google Shape;1121;p131"/>
          <p:cNvSpPr txBox="1"/>
          <p:nvPr>
            <p:ph idx="8" type="subTitle"/>
          </p:nvPr>
        </p:nvSpPr>
        <p:spPr>
          <a:xfrm>
            <a:off x="5498325" y="1654912"/>
            <a:ext cx="12312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160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1">
  <p:cSld name="CUSTOM_61">
    <p:spTree>
      <p:nvGrpSpPr>
        <p:cNvPr id="1122" name="Shape 1122"/>
        <p:cNvGrpSpPr/>
        <p:nvPr/>
      </p:nvGrpSpPr>
      <p:grpSpPr>
        <a:xfrm>
          <a:off x="0" y="0"/>
          <a:ext cx="0" cy="0"/>
          <a:chOff x="0" y="0"/>
          <a:chExt cx="0" cy="0"/>
        </a:xfrm>
      </p:grpSpPr>
      <p:pic>
        <p:nvPicPr>
          <p:cNvPr id="1123" name="Google Shape;1123;p132"/>
          <p:cNvPicPr preferRelativeResize="0"/>
          <p:nvPr/>
        </p:nvPicPr>
        <p:blipFill>
          <a:blip r:embed="rId2">
            <a:alphaModFix/>
          </a:blip>
          <a:stretch>
            <a:fillRect/>
          </a:stretch>
        </p:blipFill>
        <p:spPr>
          <a:xfrm>
            <a:off x="0" y="-228600"/>
            <a:ext cx="2300675" cy="2075900"/>
          </a:xfrm>
          <a:prstGeom prst="rect">
            <a:avLst/>
          </a:prstGeom>
          <a:noFill/>
          <a:ln>
            <a:noFill/>
          </a:ln>
        </p:spPr>
      </p:pic>
      <p:pic>
        <p:nvPicPr>
          <p:cNvPr id="1124" name="Google Shape;1124;p132"/>
          <p:cNvPicPr preferRelativeResize="0"/>
          <p:nvPr/>
        </p:nvPicPr>
        <p:blipFill>
          <a:blip r:embed="rId2">
            <a:alphaModFix/>
          </a:blip>
          <a:stretch>
            <a:fillRect/>
          </a:stretch>
        </p:blipFill>
        <p:spPr>
          <a:xfrm flipH="1">
            <a:off x="6843325" y="-228600"/>
            <a:ext cx="2300675" cy="2075900"/>
          </a:xfrm>
          <a:prstGeom prst="rect">
            <a:avLst/>
          </a:prstGeom>
          <a:noFill/>
          <a:ln>
            <a:noFill/>
          </a:ln>
        </p:spPr>
      </p:pic>
      <p:sp>
        <p:nvSpPr>
          <p:cNvPr id="1125" name="Google Shape;1125;p132"/>
          <p:cNvSpPr txBox="1"/>
          <p:nvPr>
            <p:ph type="ctrTitle"/>
          </p:nvPr>
        </p:nvSpPr>
        <p:spPr>
          <a:xfrm flipH="1">
            <a:off x="622800" y="454555"/>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26" name="Google Shape;1126;p132"/>
          <p:cNvSpPr txBox="1"/>
          <p:nvPr>
            <p:ph idx="1" type="subTitle"/>
          </p:nvPr>
        </p:nvSpPr>
        <p:spPr>
          <a:xfrm>
            <a:off x="1573144" y="1489382"/>
            <a:ext cx="15558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27" name="Google Shape;1127;p132"/>
          <p:cNvSpPr txBox="1"/>
          <p:nvPr>
            <p:ph idx="2" type="subTitle"/>
          </p:nvPr>
        </p:nvSpPr>
        <p:spPr>
          <a:xfrm>
            <a:off x="3787682" y="1491020"/>
            <a:ext cx="15558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28" name="Google Shape;1128;p132"/>
          <p:cNvSpPr txBox="1"/>
          <p:nvPr>
            <p:ph idx="3" type="subTitle"/>
          </p:nvPr>
        </p:nvSpPr>
        <p:spPr>
          <a:xfrm>
            <a:off x="6064122" y="1493420"/>
            <a:ext cx="15558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29" name="Google Shape;1129;p132"/>
          <p:cNvSpPr txBox="1"/>
          <p:nvPr>
            <p:ph idx="4" type="subTitle"/>
          </p:nvPr>
        </p:nvSpPr>
        <p:spPr>
          <a:xfrm>
            <a:off x="1573145" y="1060472"/>
            <a:ext cx="1555800" cy="3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1130" name="Google Shape;1130;p132"/>
          <p:cNvSpPr txBox="1"/>
          <p:nvPr>
            <p:ph idx="5" type="subTitle"/>
          </p:nvPr>
        </p:nvSpPr>
        <p:spPr>
          <a:xfrm>
            <a:off x="3787824" y="1072622"/>
            <a:ext cx="15558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1131" name="Google Shape;1131;p132"/>
          <p:cNvSpPr txBox="1"/>
          <p:nvPr>
            <p:ph idx="6" type="subTitle"/>
          </p:nvPr>
        </p:nvSpPr>
        <p:spPr>
          <a:xfrm>
            <a:off x="6064270" y="1065510"/>
            <a:ext cx="15558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1132" name="Google Shape;1132;p132"/>
          <p:cNvSpPr txBox="1"/>
          <p:nvPr>
            <p:ph idx="7" type="subTitle"/>
          </p:nvPr>
        </p:nvSpPr>
        <p:spPr>
          <a:xfrm>
            <a:off x="2692432" y="4157457"/>
            <a:ext cx="15558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33" name="Google Shape;1133;p132"/>
          <p:cNvSpPr txBox="1"/>
          <p:nvPr>
            <p:ph idx="8" type="subTitle"/>
          </p:nvPr>
        </p:nvSpPr>
        <p:spPr>
          <a:xfrm>
            <a:off x="4906147" y="4138965"/>
            <a:ext cx="15558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34" name="Google Shape;1134;p132"/>
          <p:cNvSpPr txBox="1"/>
          <p:nvPr>
            <p:ph idx="9" type="subTitle"/>
          </p:nvPr>
        </p:nvSpPr>
        <p:spPr>
          <a:xfrm>
            <a:off x="2692574" y="3773185"/>
            <a:ext cx="15558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1135" name="Google Shape;1135;p132"/>
          <p:cNvSpPr txBox="1"/>
          <p:nvPr>
            <p:ph idx="13" type="subTitle"/>
          </p:nvPr>
        </p:nvSpPr>
        <p:spPr>
          <a:xfrm>
            <a:off x="4906295" y="3774166"/>
            <a:ext cx="15558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15"/>
          <p:cNvSpPr txBox="1"/>
          <p:nvPr>
            <p:ph type="ctrTitle"/>
          </p:nvPr>
        </p:nvSpPr>
        <p:spPr>
          <a:xfrm>
            <a:off x="4297175" y="2355550"/>
            <a:ext cx="4299000" cy="650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63" name="Google Shape;63;p15"/>
          <p:cNvSpPr txBox="1"/>
          <p:nvPr>
            <p:ph hasCustomPrompt="1" idx="2" type="title"/>
          </p:nvPr>
        </p:nvSpPr>
        <p:spPr>
          <a:xfrm>
            <a:off x="4297175" y="1317160"/>
            <a:ext cx="4299000" cy="1098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10000"/>
              <a:buNone/>
              <a:defRPr sz="100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64" name="Google Shape;64;p15"/>
          <p:cNvSpPr txBox="1"/>
          <p:nvPr>
            <p:ph idx="1" type="subTitle"/>
          </p:nvPr>
        </p:nvSpPr>
        <p:spPr>
          <a:xfrm>
            <a:off x="4297175" y="2900355"/>
            <a:ext cx="42990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pic>
        <p:nvPicPr>
          <p:cNvPr id="65" name="Google Shape;65;p15"/>
          <p:cNvPicPr preferRelativeResize="0"/>
          <p:nvPr/>
        </p:nvPicPr>
        <p:blipFill>
          <a:blip r:embed="rId2">
            <a:alphaModFix/>
          </a:blip>
          <a:stretch>
            <a:fillRect/>
          </a:stretch>
        </p:blipFill>
        <p:spPr>
          <a:xfrm>
            <a:off x="16176" y="-501681"/>
            <a:ext cx="3802725" cy="3431200"/>
          </a:xfrm>
          <a:prstGeom prst="rect">
            <a:avLst/>
          </a:prstGeom>
          <a:noFill/>
          <a:ln>
            <a:noFill/>
          </a:ln>
        </p:spPr>
      </p:pic>
      <p:pic>
        <p:nvPicPr>
          <p:cNvPr id="66" name="Google Shape;66;p15"/>
          <p:cNvPicPr preferRelativeResize="0"/>
          <p:nvPr/>
        </p:nvPicPr>
        <p:blipFill>
          <a:blip r:embed="rId2">
            <a:alphaModFix/>
          </a:blip>
          <a:stretch>
            <a:fillRect/>
          </a:stretch>
        </p:blipFill>
        <p:spPr>
          <a:xfrm flipH="1" rot="10800000">
            <a:off x="10" y="2213744"/>
            <a:ext cx="3802725" cy="3431200"/>
          </a:xfrm>
          <a:prstGeom prst="rect">
            <a:avLst/>
          </a:prstGeom>
          <a:noFill/>
          <a:ln>
            <a:noFill/>
          </a:ln>
        </p:spPr>
      </p:pic>
    </p:spTree>
  </p:cSld>
  <p:clrMapOvr>
    <a:masterClrMapping/>
  </p:clrMapOvr>
</p:sldLayout>
</file>

<file path=ppt/slideLayouts/slideLayout1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CUSTOM_27">
    <p:spTree>
      <p:nvGrpSpPr>
        <p:cNvPr id="1136" name="Shape 1136"/>
        <p:cNvGrpSpPr/>
        <p:nvPr/>
      </p:nvGrpSpPr>
      <p:grpSpPr>
        <a:xfrm>
          <a:off x="0" y="0"/>
          <a:ext cx="0" cy="0"/>
          <a:chOff x="0" y="0"/>
          <a:chExt cx="0" cy="0"/>
        </a:xfrm>
      </p:grpSpPr>
      <p:sp>
        <p:nvSpPr>
          <p:cNvPr id="1137" name="Google Shape;1137;p133"/>
          <p:cNvSpPr txBox="1"/>
          <p:nvPr>
            <p:ph type="ctrTitle"/>
          </p:nvPr>
        </p:nvSpPr>
        <p:spPr>
          <a:xfrm flipH="1">
            <a:off x="457200" y="444899"/>
            <a:ext cx="8229600" cy="670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1138" name="Google Shape;1138;p133"/>
          <p:cNvPicPr preferRelativeResize="0"/>
          <p:nvPr/>
        </p:nvPicPr>
        <p:blipFill>
          <a:blip r:embed="rId2">
            <a:alphaModFix/>
          </a:blip>
          <a:stretch>
            <a:fillRect/>
          </a:stretch>
        </p:blipFill>
        <p:spPr>
          <a:xfrm flipH="1">
            <a:off x="6831825" y="-795109"/>
            <a:ext cx="3139825" cy="2833049"/>
          </a:xfrm>
          <a:prstGeom prst="rect">
            <a:avLst/>
          </a:prstGeom>
          <a:noFill/>
          <a:ln>
            <a:noFill/>
          </a:ln>
        </p:spPr>
      </p:pic>
      <p:pic>
        <p:nvPicPr>
          <p:cNvPr id="1139" name="Google Shape;1139;p133"/>
          <p:cNvPicPr preferRelativeResize="0"/>
          <p:nvPr/>
        </p:nvPicPr>
        <p:blipFill>
          <a:blip r:embed="rId2">
            <a:alphaModFix/>
          </a:blip>
          <a:stretch>
            <a:fillRect/>
          </a:stretch>
        </p:blipFill>
        <p:spPr>
          <a:xfrm>
            <a:off x="-820369" y="-796531"/>
            <a:ext cx="3139825" cy="2833049"/>
          </a:xfrm>
          <a:prstGeom prst="rect">
            <a:avLst/>
          </a:prstGeom>
          <a:noFill/>
          <a:ln>
            <a:noFill/>
          </a:ln>
        </p:spPr>
      </p:pic>
    </p:spTree>
  </p:cSld>
  <p:clrMapOvr>
    <a:masterClrMapping/>
  </p:clrMapOvr>
</p:sldLayout>
</file>

<file path=ppt/slideLayouts/slideLayout1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0">
  <p:cSld name="CUSTOM_28">
    <p:spTree>
      <p:nvGrpSpPr>
        <p:cNvPr id="1140" name="Shape 1140"/>
        <p:cNvGrpSpPr/>
        <p:nvPr/>
      </p:nvGrpSpPr>
      <p:grpSpPr>
        <a:xfrm>
          <a:off x="0" y="0"/>
          <a:ext cx="0" cy="0"/>
          <a:chOff x="0" y="0"/>
          <a:chExt cx="0" cy="0"/>
        </a:xfrm>
      </p:grpSpPr>
      <p:pic>
        <p:nvPicPr>
          <p:cNvPr id="1141" name="Google Shape;1141;p134"/>
          <p:cNvPicPr preferRelativeResize="0"/>
          <p:nvPr/>
        </p:nvPicPr>
        <p:blipFill>
          <a:blip r:embed="rId2">
            <a:alphaModFix/>
          </a:blip>
          <a:stretch>
            <a:fillRect/>
          </a:stretch>
        </p:blipFill>
        <p:spPr>
          <a:xfrm>
            <a:off x="-551926" y="-466134"/>
            <a:ext cx="3136825" cy="2830350"/>
          </a:xfrm>
          <a:prstGeom prst="rect">
            <a:avLst/>
          </a:prstGeom>
          <a:noFill/>
          <a:ln>
            <a:noFill/>
          </a:ln>
        </p:spPr>
      </p:pic>
      <p:pic>
        <p:nvPicPr>
          <p:cNvPr id="1142" name="Google Shape;1142;p134"/>
          <p:cNvPicPr preferRelativeResize="0"/>
          <p:nvPr/>
        </p:nvPicPr>
        <p:blipFill>
          <a:blip r:embed="rId2">
            <a:alphaModFix/>
          </a:blip>
          <a:stretch>
            <a:fillRect/>
          </a:stretch>
        </p:blipFill>
        <p:spPr>
          <a:xfrm flipH="1">
            <a:off x="6559554" y="-465583"/>
            <a:ext cx="3136825" cy="2830350"/>
          </a:xfrm>
          <a:prstGeom prst="rect">
            <a:avLst/>
          </a:prstGeom>
          <a:noFill/>
          <a:ln>
            <a:noFill/>
          </a:ln>
        </p:spPr>
      </p:pic>
      <p:pic>
        <p:nvPicPr>
          <p:cNvPr id="1143" name="Google Shape;1143;p134"/>
          <p:cNvPicPr preferRelativeResize="0"/>
          <p:nvPr/>
        </p:nvPicPr>
        <p:blipFill>
          <a:blip r:embed="rId2">
            <a:alphaModFix/>
          </a:blip>
          <a:stretch>
            <a:fillRect/>
          </a:stretch>
        </p:blipFill>
        <p:spPr>
          <a:xfrm flipH="1" rot="10800000">
            <a:off x="-552472" y="2791087"/>
            <a:ext cx="3136825" cy="2830350"/>
          </a:xfrm>
          <a:prstGeom prst="rect">
            <a:avLst/>
          </a:prstGeom>
          <a:noFill/>
          <a:ln>
            <a:noFill/>
          </a:ln>
        </p:spPr>
      </p:pic>
      <p:pic>
        <p:nvPicPr>
          <p:cNvPr id="1144" name="Google Shape;1144;p134"/>
          <p:cNvPicPr preferRelativeResize="0"/>
          <p:nvPr/>
        </p:nvPicPr>
        <p:blipFill>
          <a:blip r:embed="rId2">
            <a:alphaModFix/>
          </a:blip>
          <a:stretch>
            <a:fillRect/>
          </a:stretch>
        </p:blipFill>
        <p:spPr>
          <a:xfrm rot="10800000">
            <a:off x="6549518" y="2790536"/>
            <a:ext cx="3136825" cy="2830350"/>
          </a:xfrm>
          <a:prstGeom prst="rect">
            <a:avLst/>
          </a:prstGeom>
          <a:noFill/>
          <a:ln>
            <a:noFill/>
          </a:ln>
        </p:spPr>
      </p:pic>
      <p:sp>
        <p:nvSpPr>
          <p:cNvPr id="1145" name="Google Shape;1145;p134"/>
          <p:cNvSpPr txBox="1"/>
          <p:nvPr>
            <p:ph type="ctrTitle"/>
          </p:nvPr>
        </p:nvSpPr>
        <p:spPr>
          <a:xfrm flipH="1">
            <a:off x="540000" y="507400"/>
            <a:ext cx="8064000" cy="670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p:cSld name="CUSTOM_34">
    <p:spTree>
      <p:nvGrpSpPr>
        <p:cNvPr id="1146" name="Shape 1146"/>
        <p:cNvGrpSpPr/>
        <p:nvPr/>
      </p:nvGrpSpPr>
      <p:grpSpPr>
        <a:xfrm>
          <a:off x="0" y="0"/>
          <a:ext cx="0" cy="0"/>
          <a:chOff x="0" y="0"/>
          <a:chExt cx="0" cy="0"/>
        </a:xfrm>
      </p:grpSpPr>
      <p:sp>
        <p:nvSpPr>
          <p:cNvPr id="1147" name="Google Shape;1147;p135"/>
          <p:cNvSpPr txBox="1"/>
          <p:nvPr>
            <p:ph type="ctrTitle"/>
          </p:nvPr>
        </p:nvSpPr>
        <p:spPr>
          <a:xfrm flipH="1">
            <a:off x="457200" y="1443030"/>
            <a:ext cx="2695800" cy="670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600"/>
              <a:buNone/>
              <a:defRPr b="1"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48" name="Google Shape;1148;p135"/>
          <p:cNvSpPr txBox="1"/>
          <p:nvPr/>
        </p:nvSpPr>
        <p:spPr>
          <a:xfrm>
            <a:off x="3390325" y="2006627"/>
            <a:ext cx="2818200" cy="12447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Clr>
                <a:srgbClr val="000000"/>
              </a:buClr>
              <a:buSzPts val="1100"/>
              <a:buFont typeface="Arial"/>
              <a:buNone/>
            </a:pPr>
            <a:r>
              <a:rPr lang="en" sz="1200">
                <a:solidFill>
                  <a:schemeClr val="lt1"/>
                </a:solidFill>
                <a:latin typeface="Roboto Condensed Light"/>
                <a:ea typeface="Roboto Condensed Light"/>
                <a:cs typeface="Roboto Condensed Light"/>
                <a:sym typeface="Roboto Condensed Light"/>
              </a:rPr>
              <a:t>CREDITS: This presentation template was created by</a:t>
            </a:r>
            <a:r>
              <a:rPr lang="en" sz="1200">
                <a:solidFill>
                  <a:schemeClr val="dk1"/>
                </a:solidFill>
                <a:latin typeface="Roboto Condensed Light"/>
                <a:ea typeface="Roboto Condensed Light"/>
                <a:cs typeface="Roboto Condensed Light"/>
                <a:sym typeface="Roboto Condensed Light"/>
              </a:rPr>
              <a:t> </a:t>
            </a:r>
            <a:r>
              <a:rPr lang="en" sz="1200">
                <a:solidFill>
                  <a:schemeClr val="lt1"/>
                </a:solidFill>
                <a:uFill>
                  <a:noFill/>
                </a:uFill>
                <a:latin typeface="Roboto Condensed Light"/>
                <a:ea typeface="Roboto Condensed Light"/>
                <a:cs typeface="Roboto Condensed Light"/>
                <a:sym typeface="Roboto Condensed Light"/>
                <a:hlinkClick r:id="rId2">
                  <a:extLst>
                    <a:ext uri="{A12FA001-AC4F-418D-AE19-62706E023703}">
                      <ahyp:hlinkClr val="tx"/>
                    </a:ext>
                  </a:extLst>
                </a:hlinkClick>
              </a:rPr>
              <a:t>Slidesgo</a:t>
            </a:r>
            <a:r>
              <a:rPr lang="en" sz="1200">
                <a:solidFill>
                  <a:schemeClr val="lt1"/>
                </a:solidFill>
                <a:latin typeface="Roboto Condensed Light"/>
                <a:ea typeface="Roboto Condensed Light"/>
                <a:cs typeface="Roboto Condensed Light"/>
                <a:sym typeface="Roboto Condensed Light"/>
              </a:rPr>
              <a:t>, including icons by </a:t>
            </a:r>
            <a:r>
              <a:rPr lang="en" sz="1200">
                <a:solidFill>
                  <a:schemeClr val="lt1"/>
                </a:solidFill>
                <a:uFill>
                  <a:noFill/>
                </a:uFill>
                <a:latin typeface="Roboto Condensed Light"/>
                <a:ea typeface="Roboto Condensed Light"/>
                <a:cs typeface="Roboto Condensed Light"/>
                <a:sym typeface="Roboto Condensed Light"/>
                <a:hlinkClick r:id="rId3">
                  <a:extLst>
                    <a:ext uri="{A12FA001-AC4F-418D-AE19-62706E023703}">
                      <ahyp:hlinkClr val="tx"/>
                    </a:ext>
                  </a:extLst>
                </a:hlinkClick>
              </a:rPr>
              <a:t>Flaticon</a:t>
            </a:r>
            <a:r>
              <a:rPr lang="en" sz="1200">
                <a:solidFill>
                  <a:schemeClr val="lt1"/>
                </a:solidFill>
                <a:latin typeface="Roboto Condensed Light"/>
                <a:ea typeface="Roboto Condensed Light"/>
                <a:cs typeface="Roboto Condensed Light"/>
                <a:sym typeface="Roboto Condensed Light"/>
              </a:rPr>
              <a:t>, infographics &amp; images by </a:t>
            </a:r>
            <a:r>
              <a:rPr lang="en" sz="1200">
                <a:solidFill>
                  <a:schemeClr val="lt1"/>
                </a:solidFill>
                <a:uFill>
                  <a:noFill/>
                </a:uFill>
                <a:latin typeface="Roboto Condensed Light"/>
                <a:ea typeface="Roboto Condensed Light"/>
                <a:cs typeface="Roboto Condensed Light"/>
                <a:sym typeface="Roboto Condensed Light"/>
                <a:hlinkClick r:id="rId4">
                  <a:extLst>
                    <a:ext uri="{A12FA001-AC4F-418D-AE19-62706E023703}">
                      <ahyp:hlinkClr val="tx"/>
                    </a:ext>
                  </a:extLst>
                </a:hlinkClick>
              </a:rPr>
              <a:t>Freepik</a:t>
            </a:r>
            <a:endParaRPr sz="1200">
              <a:solidFill>
                <a:schemeClr val="lt1"/>
              </a:solidFill>
              <a:latin typeface="Roboto Condensed Light"/>
              <a:ea typeface="Roboto Condensed Light"/>
              <a:cs typeface="Roboto Condensed Light"/>
              <a:sym typeface="Roboto Condensed Light"/>
            </a:endParaRPr>
          </a:p>
          <a:p>
            <a:pPr indent="0" lvl="0" marL="1371600" rtl="0" algn="l">
              <a:lnSpc>
                <a:spcPct val="114000"/>
              </a:lnSpc>
              <a:spcBef>
                <a:spcPts val="0"/>
              </a:spcBef>
              <a:spcAft>
                <a:spcPts val="0"/>
              </a:spcAft>
              <a:buClr>
                <a:srgbClr val="000000"/>
              </a:buClr>
              <a:buSzPts val="1100"/>
              <a:buFont typeface="Arial"/>
              <a:buNone/>
            </a:pPr>
            <a:r>
              <a:t/>
            </a:r>
            <a:endParaRPr sz="1200">
              <a:solidFill>
                <a:schemeClr val="dk1"/>
              </a:solidFill>
              <a:latin typeface="Roboto"/>
              <a:ea typeface="Roboto"/>
              <a:cs typeface="Roboto"/>
              <a:sym typeface="Roboto"/>
            </a:endParaRPr>
          </a:p>
          <a:p>
            <a:pPr indent="0" lvl="0" marL="1371600" rtl="0" algn="l">
              <a:lnSpc>
                <a:spcPct val="114000"/>
              </a:lnSpc>
              <a:spcBef>
                <a:spcPts val="0"/>
              </a:spcBef>
              <a:spcAft>
                <a:spcPts val="0"/>
              </a:spcAft>
              <a:buClr>
                <a:srgbClr val="000000"/>
              </a:buClr>
              <a:buSzPts val="1100"/>
              <a:buFont typeface="Arial"/>
              <a:buNone/>
            </a:pPr>
            <a:r>
              <a:t/>
            </a:r>
            <a:endParaRPr sz="1200">
              <a:solidFill>
                <a:schemeClr val="dk1"/>
              </a:solidFill>
              <a:highlight>
                <a:srgbClr val="FFD809"/>
              </a:highlight>
              <a:latin typeface="Roboto"/>
              <a:ea typeface="Roboto"/>
              <a:cs typeface="Roboto"/>
              <a:sym typeface="Roboto"/>
            </a:endParaRPr>
          </a:p>
          <a:p>
            <a:pPr indent="0" lvl="0" marL="1371600" rtl="0" algn="l">
              <a:lnSpc>
                <a:spcPct val="114000"/>
              </a:lnSpc>
              <a:spcBef>
                <a:spcPts val="0"/>
              </a:spcBef>
              <a:spcAft>
                <a:spcPts val="0"/>
              </a:spcAft>
              <a:buClr>
                <a:srgbClr val="000000"/>
              </a:buClr>
              <a:buSzPts val="1100"/>
              <a:buFont typeface="Arial"/>
              <a:buNone/>
            </a:pPr>
            <a:r>
              <a:t/>
            </a:r>
            <a:endParaRPr sz="1200">
              <a:solidFill>
                <a:schemeClr val="dk1"/>
              </a:solidFill>
              <a:highlight>
                <a:srgbClr val="FFD809"/>
              </a:highlight>
              <a:latin typeface="Roboto"/>
              <a:ea typeface="Roboto"/>
              <a:cs typeface="Roboto"/>
              <a:sym typeface="Roboto"/>
            </a:endParaRPr>
          </a:p>
          <a:p>
            <a:pPr indent="0" lvl="0" marL="1371600" rtl="0" algn="l">
              <a:lnSpc>
                <a:spcPct val="114000"/>
              </a:lnSpc>
              <a:spcBef>
                <a:spcPts val="0"/>
              </a:spcBef>
              <a:spcAft>
                <a:spcPts val="0"/>
              </a:spcAft>
              <a:buClr>
                <a:srgbClr val="000000"/>
              </a:buClr>
              <a:buSzPts val="1100"/>
              <a:buFont typeface="Arial"/>
              <a:buNone/>
            </a:pPr>
            <a:r>
              <a:rPr lang="en" sz="1200">
                <a:solidFill>
                  <a:schemeClr val="dk1"/>
                </a:solidFill>
                <a:highlight>
                  <a:srgbClr val="FFD809"/>
                </a:highlight>
                <a:latin typeface="Roboto"/>
                <a:ea typeface="Roboto"/>
                <a:cs typeface="Roboto"/>
                <a:sym typeface="Roboto"/>
              </a:rPr>
              <a:t> </a:t>
            </a:r>
            <a:endParaRPr sz="1200">
              <a:solidFill>
                <a:schemeClr val="dk1"/>
              </a:solidFill>
              <a:highlight>
                <a:srgbClr val="FFD809"/>
              </a:highlight>
              <a:latin typeface="Roboto"/>
              <a:ea typeface="Roboto"/>
              <a:cs typeface="Roboto"/>
              <a:sym typeface="Roboto"/>
            </a:endParaRPr>
          </a:p>
          <a:p>
            <a:pPr indent="0" lvl="0" marL="1371600" rtl="0" algn="l">
              <a:lnSpc>
                <a:spcPct val="114000"/>
              </a:lnSpc>
              <a:spcBef>
                <a:spcPts val="0"/>
              </a:spcBef>
              <a:spcAft>
                <a:spcPts val="0"/>
              </a:spcAft>
              <a:buClr>
                <a:srgbClr val="000000"/>
              </a:buClr>
              <a:buSzPts val="1100"/>
              <a:buFont typeface="Arial"/>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p:txBody>
      </p:sp>
      <p:sp>
        <p:nvSpPr>
          <p:cNvPr id="1149" name="Google Shape;1149;p135"/>
          <p:cNvSpPr txBox="1"/>
          <p:nvPr>
            <p:ph idx="1" type="subTitle"/>
          </p:nvPr>
        </p:nvSpPr>
        <p:spPr>
          <a:xfrm>
            <a:off x="457188" y="2038763"/>
            <a:ext cx="2695800" cy="488400"/>
          </a:xfrm>
          <a:prstGeom prst="rect">
            <a:avLst/>
          </a:prstGeom>
        </p:spPr>
        <p:txBody>
          <a:bodyPr anchorCtr="0" anchor="t" bIns="91425" lIns="91425" spcFirstLastPara="1" rIns="91425" wrap="square" tIns="91425">
            <a:noAutofit/>
          </a:bodyPr>
          <a:lstStyle>
            <a:lvl1pPr lvl="0" rtl="0" algn="just">
              <a:lnSpc>
                <a:spcPct val="100000"/>
              </a:lnSpc>
              <a:spcBef>
                <a:spcPts val="0"/>
              </a:spcBef>
              <a:spcAft>
                <a:spcPts val="0"/>
              </a:spcAft>
              <a:buSzPts val="1000"/>
              <a:buChar char="●"/>
              <a:defRPr sz="1400"/>
            </a:lvl1pPr>
            <a:lvl2pPr lvl="1" rtl="0" algn="ctr">
              <a:lnSpc>
                <a:spcPct val="100000"/>
              </a:lnSpc>
              <a:spcBef>
                <a:spcPts val="0"/>
              </a:spcBef>
              <a:spcAft>
                <a:spcPts val="0"/>
              </a:spcAft>
              <a:buSzPts val="1000"/>
              <a:buChar char="○"/>
              <a:defRPr sz="1000"/>
            </a:lvl2pPr>
            <a:lvl3pPr lvl="2" rtl="0" algn="ctr">
              <a:lnSpc>
                <a:spcPct val="100000"/>
              </a:lnSpc>
              <a:spcBef>
                <a:spcPts val="0"/>
              </a:spcBef>
              <a:spcAft>
                <a:spcPts val="0"/>
              </a:spcAft>
              <a:buSzPts val="1000"/>
              <a:buChar char="■"/>
              <a:defRPr sz="1000"/>
            </a:lvl3pPr>
            <a:lvl4pPr lvl="3" rtl="0" algn="ctr">
              <a:lnSpc>
                <a:spcPct val="100000"/>
              </a:lnSpc>
              <a:spcBef>
                <a:spcPts val="0"/>
              </a:spcBef>
              <a:spcAft>
                <a:spcPts val="0"/>
              </a:spcAft>
              <a:buSzPts val="1000"/>
              <a:buChar char="●"/>
              <a:defRPr sz="1000"/>
            </a:lvl4pPr>
            <a:lvl5pPr lvl="4" rtl="0" algn="ctr">
              <a:lnSpc>
                <a:spcPct val="100000"/>
              </a:lnSpc>
              <a:spcBef>
                <a:spcPts val="0"/>
              </a:spcBef>
              <a:spcAft>
                <a:spcPts val="0"/>
              </a:spcAft>
              <a:buSzPts val="1000"/>
              <a:buChar char="○"/>
              <a:defRPr sz="1000"/>
            </a:lvl5pPr>
            <a:lvl6pPr lvl="5" rtl="0" algn="ctr">
              <a:lnSpc>
                <a:spcPct val="100000"/>
              </a:lnSpc>
              <a:spcBef>
                <a:spcPts val="0"/>
              </a:spcBef>
              <a:spcAft>
                <a:spcPts val="0"/>
              </a:spcAft>
              <a:buSzPts val="1000"/>
              <a:buChar char="■"/>
              <a:defRPr sz="1000"/>
            </a:lvl6pPr>
            <a:lvl7pPr lvl="6" rtl="0" algn="ctr">
              <a:lnSpc>
                <a:spcPct val="100000"/>
              </a:lnSpc>
              <a:spcBef>
                <a:spcPts val="0"/>
              </a:spcBef>
              <a:spcAft>
                <a:spcPts val="0"/>
              </a:spcAft>
              <a:buSzPts val="1000"/>
              <a:buChar char="●"/>
              <a:defRPr sz="1000"/>
            </a:lvl7pPr>
            <a:lvl8pPr lvl="7" rtl="0" algn="ctr">
              <a:lnSpc>
                <a:spcPct val="100000"/>
              </a:lnSpc>
              <a:spcBef>
                <a:spcPts val="0"/>
              </a:spcBef>
              <a:spcAft>
                <a:spcPts val="0"/>
              </a:spcAft>
              <a:buSzPts val="1000"/>
              <a:buChar char="○"/>
              <a:defRPr sz="1000"/>
            </a:lvl8pPr>
            <a:lvl9pPr lvl="8" rtl="0" algn="ctr">
              <a:lnSpc>
                <a:spcPct val="100000"/>
              </a:lnSpc>
              <a:spcBef>
                <a:spcPts val="0"/>
              </a:spcBef>
              <a:spcAft>
                <a:spcPts val="0"/>
              </a:spcAft>
              <a:buSzPts val="1000"/>
              <a:buChar char="■"/>
              <a:defRPr sz="1000"/>
            </a:lvl9pPr>
          </a:lstStyle>
          <a:p/>
        </p:txBody>
      </p:sp>
      <p:pic>
        <p:nvPicPr>
          <p:cNvPr id="1150" name="Google Shape;1150;p135"/>
          <p:cNvPicPr preferRelativeResize="0"/>
          <p:nvPr/>
        </p:nvPicPr>
        <p:blipFill>
          <a:blip r:embed="rId5">
            <a:alphaModFix/>
          </a:blip>
          <a:stretch>
            <a:fillRect/>
          </a:stretch>
        </p:blipFill>
        <p:spPr>
          <a:xfrm flipH="1">
            <a:off x="5071778" y="-1374105"/>
            <a:ext cx="4072221" cy="3674359"/>
          </a:xfrm>
          <a:prstGeom prst="rect">
            <a:avLst/>
          </a:prstGeom>
          <a:noFill/>
          <a:ln>
            <a:noFill/>
          </a:ln>
        </p:spPr>
      </p:pic>
      <p:pic>
        <p:nvPicPr>
          <p:cNvPr id="1151" name="Google Shape;1151;p135"/>
          <p:cNvPicPr preferRelativeResize="0"/>
          <p:nvPr/>
        </p:nvPicPr>
        <p:blipFill>
          <a:blip r:embed="rId5">
            <a:alphaModFix/>
          </a:blip>
          <a:stretch>
            <a:fillRect/>
          </a:stretch>
        </p:blipFill>
        <p:spPr>
          <a:xfrm rot="10800000">
            <a:off x="5058749" y="2776786"/>
            <a:ext cx="4072221" cy="3674359"/>
          </a:xfrm>
          <a:prstGeom prst="rect">
            <a:avLst/>
          </a:prstGeom>
          <a:noFill/>
          <a:ln>
            <a:noFill/>
          </a:ln>
        </p:spPr>
      </p:pic>
    </p:spTree>
  </p:cSld>
  <p:clrMapOvr>
    <a:masterClrMapping/>
  </p:clrMapOvr>
</p:sldLayout>
</file>

<file path=ppt/slideLayouts/slideLayout1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1">
  <p:cSld name="CUSTOM_29">
    <p:spTree>
      <p:nvGrpSpPr>
        <p:cNvPr id="1152" name="Shape 1152"/>
        <p:cNvGrpSpPr/>
        <p:nvPr/>
      </p:nvGrpSpPr>
      <p:grpSpPr>
        <a:xfrm>
          <a:off x="0" y="0"/>
          <a:ext cx="0" cy="0"/>
          <a:chOff x="0" y="0"/>
          <a:chExt cx="0" cy="0"/>
        </a:xfrm>
      </p:grpSpPr>
      <p:sp>
        <p:nvSpPr>
          <p:cNvPr id="1153" name="Google Shape;1153;p136"/>
          <p:cNvSpPr txBox="1"/>
          <p:nvPr>
            <p:ph type="ctrTitle"/>
          </p:nvPr>
        </p:nvSpPr>
        <p:spPr>
          <a:xfrm flipH="1">
            <a:off x="540000" y="456180"/>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pic>
        <p:nvPicPr>
          <p:cNvPr id="1154" name="Google Shape;1154;p136"/>
          <p:cNvPicPr preferRelativeResize="0"/>
          <p:nvPr/>
        </p:nvPicPr>
        <p:blipFill>
          <a:blip r:embed="rId2">
            <a:alphaModFix/>
          </a:blip>
          <a:stretch>
            <a:fillRect/>
          </a:stretch>
        </p:blipFill>
        <p:spPr>
          <a:xfrm rot="10800000">
            <a:off x="7770966" y="3973492"/>
            <a:ext cx="2300675" cy="2075900"/>
          </a:xfrm>
          <a:prstGeom prst="rect">
            <a:avLst/>
          </a:prstGeom>
          <a:noFill/>
          <a:ln>
            <a:noFill/>
          </a:ln>
        </p:spPr>
      </p:pic>
      <p:pic>
        <p:nvPicPr>
          <p:cNvPr id="1155" name="Google Shape;1155;p136"/>
          <p:cNvPicPr preferRelativeResize="0"/>
          <p:nvPr/>
        </p:nvPicPr>
        <p:blipFill>
          <a:blip r:embed="rId2">
            <a:alphaModFix/>
          </a:blip>
          <a:stretch>
            <a:fillRect/>
          </a:stretch>
        </p:blipFill>
        <p:spPr>
          <a:xfrm flipH="1" rot="10800000">
            <a:off x="-918995" y="3893567"/>
            <a:ext cx="2300675" cy="2075900"/>
          </a:xfrm>
          <a:prstGeom prst="rect">
            <a:avLst/>
          </a:prstGeom>
          <a:noFill/>
          <a:ln>
            <a:noFill/>
          </a:ln>
        </p:spPr>
      </p:pic>
      <p:pic>
        <p:nvPicPr>
          <p:cNvPr id="1156" name="Google Shape;1156;p136"/>
          <p:cNvPicPr preferRelativeResize="0"/>
          <p:nvPr/>
        </p:nvPicPr>
        <p:blipFill>
          <a:blip r:embed="rId2">
            <a:alphaModFix/>
          </a:blip>
          <a:stretch>
            <a:fillRect/>
          </a:stretch>
        </p:blipFill>
        <p:spPr>
          <a:xfrm flipH="1">
            <a:off x="7769829" y="-210835"/>
            <a:ext cx="2300675" cy="2075900"/>
          </a:xfrm>
          <a:prstGeom prst="rect">
            <a:avLst/>
          </a:prstGeom>
          <a:noFill/>
          <a:ln>
            <a:noFill/>
          </a:ln>
        </p:spPr>
      </p:pic>
      <p:pic>
        <p:nvPicPr>
          <p:cNvPr id="1157" name="Google Shape;1157;p136"/>
          <p:cNvPicPr preferRelativeResize="0"/>
          <p:nvPr/>
        </p:nvPicPr>
        <p:blipFill>
          <a:blip r:embed="rId2">
            <a:alphaModFix/>
          </a:blip>
          <a:stretch>
            <a:fillRect/>
          </a:stretch>
        </p:blipFill>
        <p:spPr>
          <a:xfrm>
            <a:off x="-929394" y="-130910"/>
            <a:ext cx="2300675" cy="2075900"/>
          </a:xfrm>
          <a:prstGeom prst="rect">
            <a:avLst/>
          </a:prstGeom>
          <a:noFill/>
          <a:ln>
            <a:noFill/>
          </a:ln>
        </p:spPr>
      </p:pic>
    </p:spTree>
  </p:cSld>
  <p:clrMapOvr>
    <a:masterClrMapping/>
  </p:clrMapOvr>
</p:sldLayout>
</file>

<file path=ppt/slideLayouts/slideLayout1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2">
  <p:cSld name="CUSTOM_62">
    <p:spTree>
      <p:nvGrpSpPr>
        <p:cNvPr id="1158" name="Shape 1158"/>
        <p:cNvGrpSpPr/>
        <p:nvPr/>
      </p:nvGrpSpPr>
      <p:grpSpPr>
        <a:xfrm>
          <a:off x="0" y="0"/>
          <a:ext cx="0" cy="0"/>
          <a:chOff x="0" y="0"/>
          <a:chExt cx="0" cy="0"/>
        </a:xfrm>
      </p:grpSpPr>
      <p:sp>
        <p:nvSpPr>
          <p:cNvPr id="1159" name="Google Shape;1159;p137"/>
          <p:cNvSpPr txBox="1"/>
          <p:nvPr>
            <p:ph type="ctrTitle"/>
          </p:nvPr>
        </p:nvSpPr>
        <p:spPr>
          <a:xfrm flipH="1">
            <a:off x="540000" y="456180"/>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pic>
        <p:nvPicPr>
          <p:cNvPr id="1160" name="Google Shape;1160;p137"/>
          <p:cNvPicPr preferRelativeResize="0"/>
          <p:nvPr/>
        </p:nvPicPr>
        <p:blipFill>
          <a:blip r:embed="rId2">
            <a:alphaModFix/>
          </a:blip>
          <a:stretch>
            <a:fillRect/>
          </a:stretch>
        </p:blipFill>
        <p:spPr>
          <a:xfrm flipH="1">
            <a:off x="7769829" y="-210835"/>
            <a:ext cx="2300675" cy="2075900"/>
          </a:xfrm>
          <a:prstGeom prst="rect">
            <a:avLst/>
          </a:prstGeom>
          <a:noFill/>
          <a:ln>
            <a:noFill/>
          </a:ln>
        </p:spPr>
      </p:pic>
      <p:pic>
        <p:nvPicPr>
          <p:cNvPr id="1161" name="Google Shape;1161;p137"/>
          <p:cNvPicPr preferRelativeResize="0"/>
          <p:nvPr/>
        </p:nvPicPr>
        <p:blipFill>
          <a:blip r:embed="rId2">
            <a:alphaModFix/>
          </a:blip>
          <a:stretch>
            <a:fillRect/>
          </a:stretch>
        </p:blipFill>
        <p:spPr>
          <a:xfrm>
            <a:off x="-929394" y="-130910"/>
            <a:ext cx="2300675" cy="2075900"/>
          </a:xfrm>
          <a:prstGeom prst="rect">
            <a:avLst/>
          </a:prstGeom>
          <a:noFill/>
          <a:ln>
            <a:noFill/>
          </a:ln>
        </p:spPr>
      </p:pic>
    </p:spTree>
  </p:cSld>
  <p:clrMapOvr>
    <a:masterClrMapping/>
  </p:clrMapOvr>
</p:sldLayout>
</file>

<file path=ppt/slideLayouts/slideLayout1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p:cSld name="CUSTOM_33">
    <p:spTree>
      <p:nvGrpSpPr>
        <p:cNvPr id="1162" name="Shape 1162"/>
        <p:cNvGrpSpPr/>
        <p:nvPr/>
      </p:nvGrpSpPr>
      <p:grpSpPr>
        <a:xfrm>
          <a:off x="0" y="0"/>
          <a:ext cx="0" cy="0"/>
          <a:chOff x="0" y="0"/>
          <a:chExt cx="0" cy="0"/>
        </a:xfrm>
      </p:grpSpPr>
      <p:sp>
        <p:nvSpPr>
          <p:cNvPr id="1163" name="Google Shape;1163;p138"/>
          <p:cNvSpPr txBox="1"/>
          <p:nvPr>
            <p:ph type="ctrTitle"/>
          </p:nvPr>
        </p:nvSpPr>
        <p:spPr>
          <a:xfrm flipH="1">
            <a:off x="540000" y="455570"/>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64" name="Google Shape;1164;p138"/>
          <p:cNvSpPr txBox="1"/>
          <p:nvPr>
            <p:ph idx="1" type="subTitle"/>
          </p:nvPr>
        </p:nvSpPr>
        <p:spPr>
          <a:xfrm>
            <a:off x="2588100" y="2210650"/>
            <a:ext cx="3967800" cy="18444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SzPts val="1200"/>
              <a:buChar char="●"/>
              <a:defRPr sz="1400"/>
            </a:lvl1pPr>
            <a:lvl2pPr lvl="1" rtl="0" algn="ctr">
              <a:lnSpc>
                <a:spcPct val="100000"/>
              </a:lnSpc>
              <a:spcBef>
                <a:spcPts val="0"/>
              </a:spcBef>
              <a:spcAft>
                <a:spcPts val="0"/>
              </a:spcAft>
              <a:buSzPts val="1000"/>
              <a:buChar char="○"/>
              <a:defRPr sz="1000"/>
            </a:lvl2pPr>
            <a:lvl3pPr lvl="2" rtl="0" algn="ctr">
              <a:lnSpc>
                <a:spcPct val="100000"/>
              </a:lnSpc>
              <a:spcBef>
                <a:spcPts val="0"/>
              </a:spcBef>
              <a:spcAft>
                <a:spcPts val="0"/>
              </a:spcAft>
              <a:buSzPts val="1000"/>
              <a:buChar char="■"/>
              <a:defRPr sz="1000"/>
            </a:lvl3pPr>
            <a:lvl4pPr lvl="3" rtl="0" algn="ctr">
              <a:lnSpc>
                <a:spcPct val="100000"/>
              </a:lnSpc>
              <a:spcBef>
                <a:spcPts val="0"/>
              </a:spcBef>
              <a:spcAft>
                <a:spcPts val="0"/>
              </a:spcAft>
              <a:buSzPts val="1000"/>
              <a:buChar char="●"/>
              <a:defRPr sz="1000"/>
            </a:lvl4pPr>
            <a:lvl5pPr lvl="4" rtl="0" algn="ctr">
              <a:lnSpc>
                <a:spcPct val="100000"/>
              </a:lnSpc>
              <a:spcBef>
                <a:spcPts val="0"/>
              </a:spcBef>
              <a:spcAft>
                <a:spcPts val="0"/>
              </a:spcAft>
              <a:buSzPts val="1000"/>
              <a:buChar char="○"/>
              <a:defRPr sz="1000"/>
            </a:lvl5pPr>
            <a:lvl6pPr lvl="5" rtl="0" algn="ctr">
              <a:lnSpc>
                <a:spcPct val="100000"/>
              </a:lnSpc>
              <a:spcBef>
                <a:spcPts val="0"/>
              </a:spcBef>
              <a:spcAft>
                <a:spcPts val="0"/>
              </a:spcAft>
              <a:buSzPts val="1000"/>
              <a:buChar char="■"/>
              <a:defRPr sz="1000"/>
            </a:lvl6pPr>
            <a:lvl7pPr lvl="6" rtl="0" algn="ctr">
              <a:lnSpc>
                <a:spcPct val="100000"/>
              </a:lnSpc>
              <a:spcBef>
                <a:spcPts val="0"/>
              </a:spcBef>
              <a:spcAft>
                <a:spcPts val="0"/>
              </a:spcAft>
              <a:buSzPts val="1000"/>
              <a:buChar char="●"/>
              <a:defRPr sz="1000"/>
            </a:lvl7pPr>
            <a:lvl8pPr lvl="7" rtl="0" algn="ctr">
              <a:lnSpc>
                <a:spcPct val="100000"/>
              </a:lnSpc>
              <a:spcBef>
                <a:spcPts val="0"/>
              </a:spcBef>
              <a:spcAft>
                <a:spcPts val="0"/>
              </a:spcAft>
              <a:buSzPts val="1000"/>
              <a:buChar char="○"/>
              <a:defRPr sz="1000"/>
            </a:lvl8pPr>
            <a:lvl9pPr lvl="8" rtl="0" algn="ctr">
              <a:lnSpc>
                <a:spcPct val="100000"/>
              </a:lnSpc>
              <a:spcBef>
                <a:spcPts val="0"/>
              </a:spcBef>
              <a:spcAft>
                <a:spcPts val="0"/>
              </a:spcAft>
              <a:buSzPts val="1000"/>
              <a:buChar char="■"/>
              <a:defRPr sz="1000"/>
            </a:lvl9pPr>
          </a:lstStyle>
          <a:p/>
        </p:txBody>
      </p:sp>
      <p:sp>
        <p:nvSpPr>
          <p:cNvPr id="1165" name="Google Shape;1165;p138">
            <a:hlinkClick r:id="rId2"/>
          </p:cNvPr>
          <p:cNvSpPr txBox="1"/>
          <p:nvPr>
            <p:ph idx="2" type="ctrTitle"/>
          </p:nvPr>
        </p:nvSpPr>
        <p:spPr>
          <a:xfrm>
            <a:off x="3224100" y="1799442"/>
            <a:ext cx="2695800" cy="26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pic>
        <p:nvPicPr>
          <p:cNvPr id="1166" name="Google Shape;1166;p138"/>
          <p:cNvPicPr preferRelativeResize="0"/>
          <p:nvPr/>
        </p:nvPicPr>
        <p:blipFill>
          <a:blip r:embed="rId3">
            <a:alphaModFix/>
          </a:blip>
          <a:stretch>
            <a:fillRect/>
          </a:stretch>
        </p:blipFill>
        <p:spPr>
          <a:xfrm rot="10800000">
            <a:off x="7247964" y="3287692"/>
            <a:ext cx="2300675" cy="2075900"/>
          </a:xfrm>
          <a:prstGeom prst="rect">
            <a:avLst/>
          </a:prstGeom>
          <a:noFill/>
          <a:ln>
            <a:noFill/>
          </a:ln>
        </p:spPr>
      </p:pic>
      <p:pic>
        <p:nvPicPr>
          <p:cNvPr id="1167" name="Google Shape;1167;p138"/>
          <p:cNvPicPr preferRelativeResize="0"/>
          <p:nvPr/>
        </p:nvPicPr>
        <p:blipFill>
          <a:blip r:embed="rId3">
            <a:alphaModFix/>
          </a:blip>
          <a:stretch>
            <a:fillRect/>
          </a:stretch>
        </p:blipFill>
        <p:spPr>
          <a:xfrm flipH="1" rot="10800000">
            <a:off x="-984228" y="3207767"/>
            <a:ext cx="2300675" cy="2075900"/>
          </a:xfrm>
          <a:prstGeom prst="rect">
            <a:avLst/>
          </a:prstGeom>
          <a:noFill/>
          <a:ln>
            <a:noFill/>
          </a:ln>
        </p:spPr>
      </p:pic>
    </p:spTree>
  </p:cSld>
  <p:clrMapOvr>
    <a:masterClrMapping/>
  </p:clrMapOvr>
</p:sldLayout>
</file>

<file path=ppt/slideLayouts/slideLayout1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41">
    <p:spTree>
      <p:nvGrpSpPr>
        <p:cNvPr id="1168" name="Shape 1168"/>
        <p:cNvGrpSpPr/>
        <p:nvPr/>
      </p:nvGrpSpPr>
      <p:grpSpPr>
        <a:xfrm>
          <a:off x="0" y="0"/>
          <a:ext cx="0" cy="0"/>
          <a:chOff x="0" y="0"/>
          <a:chExt cx="0" cy="0"/>
        </a:xfrm>
      </p:grpSpPr>
      <p:pic>
        <p:nvPicPr>
          <p:cNvPr id="1169" name="Google Shape;1169;p139"/>
          <p:cNvPicPr preferRelativeResize="0"/>
          <p:nvPr/>
        </p:nvPicPr>
        <p:blipFill>
          <a:blip r:embed="rId2">
            <a:alphaModFix/>
          </a:blip>
          <a:stretch>
            <a:fillRect/>
          </a:stretch>
        </p:blipFill>
        <p:spPr>
          <a:xfrm rot="10800000">
            <a:off x="6843313" y="-9498"/>
            <a:ext cx="2300675" cy="2075900"/>
          </a:xfrm>
          <a:prstGeom prst="rect">
            <a:avLst/>
          </a:prstGeom>
          <a:noFill/>
          <a:ln>
            <a:noFill/>
          </a:ln>
        </p:spPr>
      </p:pic>
      <p:pic>
        <p:nvPicPr>
          <p:cNvPr id="1170" name="Google Shape;1170;p139"/>
          <p:cNvPicPr preferRelativeResize="0"/>
          <p:nvPr/>
        </p:nvPicPr>
        <p:blipFill>
          <a:blip r:embed="rId2">
            <a:alphaModFix/>
          </a:blip>
          <a:stretch>
            <a:fillRect/>
          </a:stretch>
        </p:blipFill>
        <p:spPr>
          <a:xfrm flipH="1" rot="10800000">
            <a:off x="-12" y="-9498"/>
            <a:ext cx="2300675" cy="2075900"/>
          </a:xfrm>
          <a:prstGeom prst="rect">
            <a:avLst/>
          </a:prstGeom>
          <a:noFill/>
          <a:ln>
            <a:noFill/>
          </a:ln>
        </p:spPr>
      </p:pic>
    </p:spTree>
  </p:cSld>
  <p:clrMapOvr>
    <a:masterClrMapping/>
  </p:clrMapOvr>
</p:sldLayout>
</file>

<file path=ppt/slideLayouts/slideLayout1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41_1">
    <p:spTree>
      <p:nvGrpSpPr>
        <p:cNvPr id="1171" name="Shape 1171"/>
        <p:cNvGrpSpPr/>
        <p:nvPr/>
      </p:nvGrpSpPr>
      <p:grpSpPr>
        <a:xfrm>
          <a:off x="0" y="0"/>
          <a:ext cx="0" cy="0"/>
          <a:chOff x="0" y="0"/>
          <a:chExt cx="0" cy="0"/>
        </a:xfrm>
      </p:grpSpPr>
      <p:pic>
        <p:nvPicPr>
          <p:cNvPr id="1172" name="Google Shape;1172;p140"/>
          <p:cNvPicPr preferRelativeResize="0"/>
          <p:nvPr/>
        </p:nvPicPr>
        <p:blipFill>
          <a:blip r:embed="rId2">
            <a:alphaModFix/>
          </a:blip>
          <a:stretch>
            <a:fillRect/>
          </a:stretch>
        </p:blipFill>
        <p:spPr>
          <a:xfrm rot="10800000">
            <a:off x="7247964" y="3135292"/>
            <a:ext cx="2300675" cy="2075900"/>
          </a:xfrm>
          <a:prstGeom prst="rect">
            <a:avLst/>
          </a:prstGeom>
          <a:noFill/>
          <a:ln>
            <a:noFill/>
          </a:ln>
        </p:spPr>
      </p:pic>
      <p:pic>
        <p:nvPicPr>
          <p:cNvPr id="1173" name="Google Shape;1173;p140"/>
          <p:cNvPicPr preferRelativeResize="0"/>
          <p:nvPr/>
        </p:nvPicPr>
        <p:blipFill>
          <a:blip r:embed="rId2">
            <a:alphaModFix/>
          </a:blip>
          <a:stretch>
            <a:fillRect/>
          </a:stretch>
        </p:blipFill>
        <p:spPr>
          <a:xfrm flipH="1" rot="10800000">
            <a:off x="-984228" y="3055367"/>
            <a:ext cx="2300675" cy="20759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7" name="Shape 67"/>
        <p:cNvGrpSpPr/>
        <p:nvPr/>
      </p:nvGrpSpPr>
      <p:grpSpPr>
        <a:xfrm>
          <a:off x="0" y="0"/>
          <a:ext cx="0" cy="0"/>
          <a:chOff x="0" y="0"/>
          <a:chExt cx="0" cy="0"/>
        </a:xfrm>
      </p:grpSpPr>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69" name="Google Shape;69;p16"/>
          <p:cNvPicPr preferRelativeResize="0"/>
          <p:nvPr/>
        </p:nvPicPr>
        <p:blipFill>
          <a:blip r:embed="rId2">
            <a:alphaModFix/>
          </a:blip>
          <a:stretch>
            <a:fillRect/>
          </a:stretch>
        </p:blipFill>
        <p:spPr>
          <a:xfrm>
            <a:off x="-580849" y="-923890"/>
            <a:ext cx="2300675" cy="2075900"/>
          </a:xfrm>
          <a:prstGeom prst="rect">
            <a:avLst/>
          </a:prstGeom>
          <a:noFill/>
          <a:ln>
            <a:noFill/>
          </a:ln>
        </p:spPr>
      </p:pic>
      <p:pic>
        <p:nvPicPr>
          <p:cNvPr id="70" name="Google Shape;70;p16"/>
          <p:cNvPicPr preferRelativeResize="0"/>
          <p:nvPr/>
        </p:nvPicPr>
        <p:blipFill>
          <a:blip r:embed="rId2">
            <a:alphaModFix/>
          </a:blip>
          <a:stretch>
            <a:fillRect/>
          </a:stretch>
        </p:blipFill>
        <p:spPr>
          <a:xfrm rot="10800000">
            <a:off x="7251655" y="3988100"/>
            <a:ext cx="2300675" cy="2075900"/>
          </a:xfrm>
          <a:prstGeom prst="rect">
            <a:avLst/>
          </a:prstGeom>
          <a:noFill/>
          <a:ln>
            <a:noFill/>
          </a:ln>
        </p:spPr>
      </p:pic>
      <p:sp>
        <p:nvSpPr>
          <p:cNvPr id="71" name="Google Shape;71;p16"/>
          <p:cNvSpPr txBox="1"/>
          <p:nvPr>
            <p:ph type="ctrTitle"/>
          </p:nvPr>
        </p:nvSpPr>
        <p:spPr>
          <a:xfrm flipH="1">
            <a:off x="502200" y="445025"/>
            <a:ext cx="8184600" cy="670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FFFFF"/>
              </a:buClr>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72" name="Google Shape;72;p16"/>
          <p:cNvSpPr txBox="1"/>
          <p:nvPr>
            <p:ph idx="1" type="subTitle"/>
          </p:nvPr>
        </p:nvSpPr>
        <p:spPr>
          <a:xfrm>
            <a:off x="1255350" y="1454625"/>
            <a:ext cx="6633300" cy="3243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434343"/>
              </a:buClr>
              <a:buSzPts val="1200"/>
              <a:buFont typeface="Livvic"/>
              <a:buAutoNum type="arabicPeriod"/>
              <a:defRPr sz="1200"/>
            </a:lvl1pPr>
            <a:lvl2pPr lvl="1" rtl="0">
              <a:lnSpc>
                <a:spcPct val="100000"/>
              </a:lnSpc>
              <a:spcBef>
                <a:spcPts val="0"/>
              </a:spcBef>
              <a:spcAft>
                <a:spcPts val="0"/>
              </a:spcAft>
              <a:buSzPts val="1200"/>
              <a:buAutoNum type="alphaLcPeriod"/>
              <a:defRPr sz="1200"/>
            </a:lvl2pPr>
            <a:lvl3pPr lvl="2" rtl="0">
              <a:lnSpc>
                <a:spcPct val="100000"/>
              </a:lnSpc>
              <a:spcBef>
                <a:spcPts val="0"/>
              </a:spcBef>
              <a:spcAft>
                <a:spcPts val="0"/>
              </a:spcAft>
              <a:buSzPts val="1200"/>
              <a:buAutoNum type="romanLcPeriod"/>
              <a:defRPr sz="1200"/>
            </a:lvl3pPr>
            <a:lvl4pPr lvl="3" rtl="0">
              <a:lnSpc>
                <a:spcPct val="100000"/>
              </a:lnSpc>
              <a:spcBef>
                <a:spcPts val="0"/>
              </a:spcBef>
              <a:spcAft>
                <a:spcPts val="0"/>
              </a:spcAft>
              <a:buSzPts val="1200"/>
              <a:buAutoNum type="arabicPeriod"/>
              <a:defRPr sz="1200"/>
            </a:lvl4pPr>
            <a:lvl5pPr lvl="4" rtl="0">
              <a:lnSpc>
                <a:spcPct val="100000"/>
              </a:lnSpc>
              <a:spcBef>
                <a:spcPts val="0"/>
              </a:spcBef>
              <a:spcAft>
                <a:spcPts val="0"/>
              </a:spcAft>
              <a:buSzPts val="1200"/>
              <a:buAutoNum type="alphaLcPeriod"/>
              <a:defRPr sz="1200"/>
            </a:lvl5pPr>
            <a:lvl6pPr lvl="5" rtl="0">
              <a:lnSpc>
                <a:spcPct val="100000"/>
              </a:lnSpc>
              <a:spcBef>
                <a:spcPts val="0"/>
              </a:spcBef>
              <a:spcAft>
                <a:spcPts val="0"/>
              </a:spcAft>
              <a:buSzPts val="1200"/>
              <a:buAutoNum type="romanLcPeriod"/>
              <a:defRPr sz="1200"/>
            </a:lvl6pPr>
            <a:lvl7pPr lvl="6" rtl="0">
              <a:lnSpc>
                <a:spcPct val="100000"/>
              </a:lnSpc>
              <a:spcBef>
                <a:spcPts val="0"/>
              </a:spcBef>
              <a:spcAft>
                <a:spcPts val="0"/>
              </a:spcAft>
              <a:buSzPts val="1200"/>
              <a:buAutoNum type="arabicPeriod"/>
              <a:defRPr sz="1200"/>
            </a:lvl7pPr>
            <a:lvl8pPr lvl="7" rtl="0">
              <a:lnSpc>
                <a:spcPct val="100000"/>
              </a:lnSpc>
              <a:spcBef>
                <a:spcPts val="0"/>
              </a:spcBef>
              <a:spcAft>
                <a:spcPts val="0"/>
              </a:spcAft>
              <a:buSzPts val="1200"/>
              <a:buAutoNum type="alphaLcPeriod"/>
              <a:defRPr sz="1200"/>
            </a:lvl8pPr>
            <a:lvl9pPr lvl="8" rtl="0">
              <a:lnSpc>
                <a:spcPct val="100000"/>
              </a:lnSpc>
              <a:spcBef>
                <a:spcPts val="0"/>
              </a:spcBef>
              <a:spcAft>
                <a:spcPts val="0"/>
              </a:spcAft>
              <a:buSzPts val="1200"/>
              <a:buAutoNum type="romanLcPeriod"/>
              <a:defRPr sz="12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3" name="Shape 73"/>
        <p:cNvGrpSpPr/>
        <p:nvPr/>
      </p:nvGrpSpPr>
      <p:grpSpPr>
        <a:xfrm>
          <a:off x="0" y="0"/>
          <a:ext cx="0" cy="0"/>
          <a:chOff x="0" y="0"/>
          <a:chExt cx="0" cy="0"/>
        </a:xfrm>
      </p:grpSpPr>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5" name="Google Shape;75;p17"/>
          <p:cNvSpPr txBox="1"/>
          <p:nvPr>
            <p:ph idx="1" type="subTitle"/>
          </p:nvPr>
        </p:nvSpPr>
        <p:spPr>
          <a:xfrm>
            <a:off x="2336850" y="2792565"/>
            <a:ext cx="2085600" cy="119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76" name="Google Shape;76;p17"/>
          <p:cNvSpPr txBox="1"/>
          <p:nvPr>
            <p:ph idx="2" type="subTitle"/>
          </p:nvPr>
        </p:nvSpPr>
        <p:spPr>
          <a:xfrm>
            <a:off x="4721650" y="2781757"/>
            <a:ext cx="2085600" cy="119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77" name="Google Shape;77;p17"/>
          <p:cNvSpPr txBox="1"/>
          <p:nvPr>
            <p:ph type="ctrTitle"/>
          </p:nvPr>
        </p:nvSpPr>
        <p:spPr>
          <a:xfrm flipH="1">
            <a:off x="4721600" y="462755"/>
            <a:ext cx="3673200" cy="13071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78" name="Google Shape;78;p17"/>
          <p:cNvSpPr txBox="1"/>
          <p:nvPr>
            <p:ph idx="3" type="ctrTitle"/>
          </p:nvPr>
        </p:nvSpPr>
        <p:spPr>
          <a:xfrm>
            <a:off x="2229313" y="2629926"/>
            <a:ext cx="2300700" cy="265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9" name="Google Shape;79;p17"/>
          <p:cNvSpPr txBox="1"/>
          <p:nvPr>
            <p:ph idx="4" type="ctrTitle"/>
          </p:nvPr>
        </p:nvSpPr>
        <p:spPr>
          <a:xfrm>
            <a:off x="4572000" y="2629926"/>
            <a:ext cx="2384700" cy="265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pic>
        <p:nvPicPr>
          <p:cNvPr id="80" name="Google Shape;80;p17"/>
          <p:cNvPicPr preferRelativeResize="0"/>
          <p:nvPr/>
        </p:nvPicPr>
        <p:blipFill>
          <a:blip r:embed="rId2">
            <a:alphaModFix/>
          </a:blip>
          <a:stretch>
            <a:fillRect/>
          </a:stretch>
        </p:blipFill>
        <p:spPr>
          <a:xfrm>
            <a:off x="0" y="0"/>
            <a:ext cx="2300675" cy="2075900"/>
          </a:xfrm>
          <a:prstGeom prst="rect">
            <a:avLst/>
          </a:prstGeom>
          <a:noFill/>
          <a:ln>
            <a:noFill/>
          </a:ln>
        </p:spPr>
      </p:pic>
      <p:sp>
        <p:nvSpPr>
          <p:cNvPr id="81" name="Google Shape;81;p17"/>
          <p:cNvSpPr/>
          <p:nvPr/>
        </p:nvSpPr>
        <p:spPr>
          <a:xfrm rot="5400000">
            <a:off x="2050488" y="1999184"/>
            <a:ext cx="2658200" cy="2384800"/>
          </a:xfrm>
          <a:prstGeom prst="flowChartPreparation">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7"/>
          <p:cNvSpPr/>
          <p:nvPr/>
        </p:nvSpPr>
        <p:spPr>
          <a:xfrm rot="5400000">
            <a:off x="4435288" y="1999174"/>
            <a:ext cx="2658200" cy="2384800"/>
          </a:xfrm>
          <a:prstGeom prst="flowChartPreparation">
            <a:avLst/>
          </a:pr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3" name="Shape 83"/>
        <p:cNvGrpSpPr/>
        <p:nvPr/>
      </p:nvGrpSpPr>
      <p:grpSpPr>
        <a:xfrm>
          <a:off x="0" y="0"/>
          <a:ext cx="0" cy="0"/>
          <a:chOff x="0" y="0"/>
          <a:chExt cx="0" cy="0"/>
        </a:xfrm>
      </p:grpSpPr>
      <p:sp>
        <p:nvSpPr>
          <p:cNvPr id="84" name="Google Shape;8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85" name="Google Shape;85;p18"/>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86" name="Google Shape;86;p18"/>
          <p:cNvPicPr preferRelativeResize="0"/>
          <p:nvPr/>
        </p:nvPicPr>
        <p:blipFill>
          <a:blip r:embed="rId2">
            <a:alphaModFix/>
          </a:blip>
          <a:stretch>
            <a:fillRect/>
          </a:stretch>
        </p:blipFill>
        <p:spPr>
          <a:xfrm>
            <a:off x="0" y="0"/>
            <a:ext cx="2300675" cy="20759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7" name="Shape 87"/>
        <p:cNvGrpSpPr/>
        <p:nvPr/>
      </p:nvGrpSpPr>
      <p:grpSpPr>
        <a:xfrm>
          <a:off x="0" y="0"/>
          <a:ext cx="0" cy="0"/>
          <a:chOff x="0" y="0"/>
          <a:chExt cx="0" cy="0"/>
        </a:xfrm>
      </p:grpSpPr>
      <p:sp>
        <p:nvSpPr>
          <p:cNvPr id="88" name="Google Shape;88;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89" name="Google Shape;89;p19"/>
          <p:cNvPicPr preferRelativeResize="0"/>
          <p:nvPr/>
        </p:nvPicPr>
        <p:blipFill>
          <a:blip r:embed="rId2">
            <a:alphaModFix/>
          </a:blip>
          <a:stretch>
            <a:fillRect/>
          </a:stretch>
        </p:blipFill>
        <p:spPr>
          <a:xfrm>
            <a:off x="0" y="0"/>
            <a:ext cx="2300675" cy="2075900"/>
          </a:xfrm>
          <a:prstGeom prst="rect">
            <a:avLst/>
          </a:prstGeom>
          <a:noFill/>
          <a:ln>
            <a:noFill/>
          </a:ln>
        </p:spPr>
      </p:pic>
      <p:pic>
        <p:nvPicPr>
          <p:cNvPr id="90" name="Google Shape;90;p19"/>
          <p:cNvPicPr preferRelativeResize="0"/>
          <p:nvPr/>
        </p:nvPicPr>
        <p:blipFill>
          <a:blip r:embed="rId2">
            <a:alphaModFix/>
          </a:blip>
          <a:stretch>
            <a:fillRect/>
          </a:stretch>
        </p:blipFill>
        <p:spPr>
          <a:xfrm rot="10800000">
            <a:off x="6843325" y="3067600"/>
            <a:ext cx="2300675" cy="2075900"/>
          </a:xfrm>
          <a:prstGeom prst="rect">
            <a:avLst/>
          </a:prstGeom>
          <a:noFill/>
          <a:ln>
            <a:noFill/>
          </a:ln>
        </p:spPr>
      </p:pic>
      <p:sp>
        <p:nvSpPr>
          <p:cNvPr id="91" name="Google Shape;91;p19"/>
          <p:cNvSpPr txBox="1"/>
          <p:nvPr>
            <p:ph type="ctrTitle"/>
          </p:nvPr>
        </p:nvSpPr>
        <p:spPr>
          <a:xfrm flipH="1">
            <a:off x="355600" y="2236500"/>
            <a:ext cx="3956100" cy="670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FFFFF"/>
              </a:buClr>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92" name="Google Shape;92;p19"/>
          <p:cNvSpPr txBox="1"/>
          <p:nvPr>
            <p:ph idx="1" type="subTitle"/>
          </p:nvPr>
        </p:nvSpPr>
        <p:spPr>
          <a:xfrm>
            <a:off x="4825200" y="1728900"/>
            <a:ext cx="2490300" cy="168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cxnSp>
        <p:nvCxnSpPr>
          <p:cNvPr id="93" name="Google Shape;93;p19"/>
          <p:cNvCxnSpPr/>
          <p:nvPr/>
        </p:nvCxnSpPr>
        <p:spPr>
          <a:xfrm>
            <a:off x="4572000" y="1228200"/>
            <a:ext cx="0" cy="268710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4" name="Shape 94"/>
        <p:cNvGrpSpPr/>
        <p:nvPr/>
      </p:nvGrpSpPr>
      <p:grpSpPr>
        <a:xfrm>
          <a:off x="0" y="0"/>
          <a:ext cx="0" cy="0"/>
          <a:chOff x="0" y="0"/>
          <a:chExt cx="0" cy="0"/>
        </a:xfrm>
      </p:grpSpPr>
      <p:sp>
        <p:nvSpPr>
          <p:cNvPr id="95" name="Google Shape;9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6" name="Google Shape;96;p20"/>
          <p:cNvSpPr txBox="1"/>
          <p:nvPr>
            <p:ph idx="1" type="subTitle"/>
          </p:nvPr>
        </p:nvSpPr>
        <p:spPr>
          <a:xfrm>
            <a:off x="5427750" y="1819787"/>
            <a:ext cx="2857500" cy="51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7" name="Google Shape;97;p20"/>
          <p:cNvSpPr txBox="1"/>
          <p:nvPr>
            <p:ph type="ctrTitle"/>
          </p:nvPr>
        </p:nvSpPr>
        <p:spPr>
          <a:xfrm flipH="1">
            <a:off x="5427750" y="981587"/>
            <a:ext cx="2857500" cy="8382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4800"/>
              <a:buNone/>
              <a:defRPr sz="5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pic>
        <p:nvPicPr>
          <p:cNvPr id="98" name="Google Shape;98;p20"/>
          <p:cNvPicPr preferRelativeResize="0"/>
          <p:nvPr/>
        </p:nvPicPr>
        <p:blipFill>
          <a:blip r:embed="rId2">
            <a:alphaModFix/>
          </a:blip>
          <a:stretch>
            <a:fillRect/>
          </a:stretch>
        </p:blipFill>
        <p:spPr>
          <a:xfrm rot="5400000">
            <a:off x="-751762" y="3062175"/>
            <a:ext cx="3802725" cy="3431200"/>
          </a:xfrm>
          <a:prstGeom prst="rect">
            <a:avLst/>
          </a:prstGeom>
          <a:noFill/>
          <a:ln>
            <a:noFill/>
          </a:ln>
        </p:spPr>
      </p:pic>
      <p:pic>
        <p:nvPicPr>
          <p:cNvPr id="99" name="Google Shape;99;p20"/>
          <p:cNvPicPr preferRelativeResize="0"/>
          <p:nvPr/>
        </p:nvPicPr>
        <p:blipFill>
          <a:blip r:embed="rId2">
            <a:alphaModFix/>
          </a:blip>
          <a:stretch>
            <a:fillRect/>
          </a:stretch>
        </p:blipFill>
        <p:spPr>
          <a:xfrm>
            <a:off x="-1718562" y="-1160625"/>
            <a:ext cx="3802725" cy="34312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0" name="Shape 100"/>
        <p:cNvGrpSpPr/>
        <p:nvPr/>
      </p:nvGrpSpPr>
      <p:grpSpPr>
        <a:xfrm>
          <a:off x="0" y="0"/>
          <a:ext cx="0" cy="0"/>
          <a:chOff x="0" y="0"/>
          <a:chExt cx="0" cy="0"/>
        </a:xfrm>
      </p:grpSpPr>
      <p:sp>
        <p:nvSpPr>
          <p:cNvPr id="101" name="Google Shape;101;p21"/>
          <p:cNvSpPr txBox="1"/>
          <p:nvPr>
            <p:ph idx="1" type="subTitle"/>
          </p:nvPr>
        </p:nvSpPr>
        <p:spPr>
          <a:xfrm>
            <a:off x="2101725" y="3712858"/>
            <a:ext cx="21750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02" name="Google Shape;102;p21"/>
          <p:cNvSpPr txBox="1"/>
          <p:nvPr>
            <p:ph idx="2" type="subTitle"/>
          </p:nvPr>
        </p:nvSpPr>
        <p:spPr>
          <a:xfrm>
            <a:off x="4789400" y="3715662"/>
            <a:ext cx="21750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03" name="Google Shape;103;p21"/>
          <p:cNvSpPr txBox="1"/>
          <p:nvPr>
            <p:ph idx="3" type="subTitle"/>
          </p:nvPr>
        </p:nvSpPr>
        <p:spPr>
          <a:xfrm>
            <a:off x="2101725" y="3396845"/>
            <a:ext cx="21750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p:txBody>
      </p:sp>
      <p:sp>
        <p:nvSpPr>
          <p:cNvPr id="104" name="Google Shape;104;p21"/>
          <p:cNvSpPr txBox="1"/>
          <p:nvPr>
            <p:ph idx="4" type="subTitle"/>
          </p:nvPr>
        </p:nvSpPr>
        <p:spPr>
          <a:xfrm>
            <a:off x="4789400" y="3395392"/>
            <a:ext cx="21570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p:txBody>
      </p:sp>
      <p:pic>
        <p:nvPicPr>
          <p:cNvPr id="105" name="Google Shape;105;p21"/>
          <p:cNvPicPr preferRelativeResize="0"/>
          <p:nvPr/>
        </p:nvPicPr>
        <p:blipFill>
          <a:blip r:embed="rId2">
            <a:alphaModFix/>
          </a:blip>
          <a:stretch>
            <a:fillRect/>
          </a:stretch>
        </p:blipFill>
        <p:spPr>
          <a:xfrm>
            <a:off x="0" y="-228600"/>
            <a:ext cx="2300675" cy="2075900"/>
          </a:xfrm>
          <a:prstGeom prst="rect">
            <a:avLst/>
          </a:prstGeom>
          <a:noFill/>
          <a:ln>
            <a:noFill/>
          </a:ln>
        </p:spPr>
      </p:pic>
      <p:pic>
        <p:nvPicPr>
          <p:cNvPr id="106" name="Google Shape;106;p21"/>
          <p:cNvPicPr preferRelativeResize="0"/>
          <p:nvPr/>
        </p:nvPicPr>
        <p:blipFill>
          <a:blip r:embed="rId2">
            <a:alphaModFix/>
          </a:blip>
          <a:stretch>
            <a:fillRect/>
          </a:stretch>
        </p:blipFill>
        <p:spPr>
          <a:xfrm flipH="1">
            <a:off x="6843325" y="-228600"/>
            <a:ext cx="2300675" cy="2075900"/>
          </a:xfrm>
          <a:prstGeom prst="rect">
            <a:avLst/>
          </a:prstGeom>
          <a:noFill/>
          <a:ln>
            <a:noFill/>
          </a:ln>
        </p:spPr>
      </p:pic>
      <p:pic>
        <p:nvPicPr>
          <p:cNvPr id="107" name="Google Shape;107;p21"/>
          <p:cNvPicPr preferRelativeResize="0"/>
          <p:nvPr/>
        </p:nvPicPr>
        <p:blipFill>
          <a:blip r:embed="rId2">
            <a:alphaModFix/>
          </a:blip>
          <a:stretch>
            <a:fillRect/>
          </a:stretch>
        </p:blipFill>
        <p:spPr>
          <a:xfrm flipH="1" rot="10800000">
            <a:off x="0" y="3997725"/>
            <a:ext cx="2300675" cy="2075900"/>
          </a:xfrm>
          <a:prstGeom prst="rect">
            <a:avLst/>
          </a:prstGeom>
          <a:noFill/>
          <a:ln>
            <a:noFill/>
          </a:ln>
        </p:spPr>
      </p:pic>
      <p:pic>
        <p:nvPicPr>
          <p:cNvPr id="108" name="Google Shape;108;p21"/>
          <p:cNvPicPr preferRelativeResize="0"/>
          <p:nvPr/>
        </p:nvPicPr>
        <p:blipFill>
          <a:blip r:embed="rId2">
            <a:alphaModFix/>
          </a:blip>
          <a:stretch>
            <a:fillRect/>
          </a:stretch>
        </p:blipFill>
        <p:spPr>
          <a:xfrm rot="10800000">
            <a:off x="6843325" y="3997725"/>
            <a:ext cx="2300675" cy="2075900"/>
          </a:xfrm>
          <a:prstGeom prst="rect">
            <a:avLst/>
          </a:prstGeom>
          <a:noFill/>
          <a:ln>
            <a:noFill/>
          </a:ln>
        </p:spPr>
      </p:pic>
      <p:sp>
        <p:nvSpPr>
          <p:cNvPr id="109" name="Google Shape;109;p21"/>
          <p:cNvSpPr txBox="1"/>
          <p:nvPr>
            <p:ph type="ctrTitle"/>
          </p:nvPr>
        </p:nvSpPr>
        <p:spPr>
          <a:xfrm flipH="1">
            <a:off x="457200" y="445025"/>
            <a:ext cx="82296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0" name="Shape 110"/>
        <p:cNvGrpSpPr/>
        <p:nvPr/>
      </p:nvGrpSpPr>
      <p:grpSpPr>
        <a:xfrm>
          <a:off x="0" y="0"/>
          <a:ext cx="0" cy="0"/>
          <a:chOff x="0" y="0"/>
          <a:chExt cx="0" cy="0"/>
        </a:xfrm>
      </p:grpSpPr>
      <p:sp>
        <p:nvSpPr>
          <p:cNvPr id="111" name="Google Shape;11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22"/>
          <p:cNvSpPr txBox="1"/>
          <p:nvPr>
            <p:ph type="ctrTitle"/>
          </p:nvPr>
        </p:nvSpPr>
        <p:spPr>
          <a:xfrm flipH="1">
            <a:off x="1187500" y="445025"/>
            <a:ext cx="6784500" cy="1720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4800"/>
              <a:buNone/>
              <a:defRPr sz="5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pic>
        <p:nvPicPr>
          <p:cNvPr id="113" name="Google Shape;113;p22"/>
          <p:cNvPicPr preferRelativeResize="0"/>
          <p:nvPr/>
        </p:nvPicPr>
        <p:blipFill>
          <a:blip r:embed="rId2">
            <a:alphaModFix/>
          </a:blip>
          <a:stretch>
            <a:fillRect/>
          </a:stretch>
        </p:blipFill>
        <p:spPr>
          <a:xfrm rot="5400000">
            <a:off x="-751762" y="3062175"/>
            <a:ext cx="3802725" cy="3431200"/>
          </a:xfrm>
          <a:prstGeom prst="rect">
            <a:avLst/>
          </a:prstGeom>
          <a:noFill/>
          <a:ln>
            <a:noFill/>
          </a:ln>
        </p:spPr>
      </p:pic>
      <p:pic>
        <p:nvPicPr>
          <p:cNvPr id="114" name="Google Shape;114;p22"/>
          <p:cNvPicPr preferRelativeResize="0"/>
          <p:nvPr/>
        </p:nvPicPr>
        <p:blipFill>
          <a:blip r:embed="rId2">
            <a:alphaModFix/>
          </a:blip>
          <a:stretch>
            <a:fillRect/>
          </a:stretch>
        </p:blipFill>
        <p:spPr>
          <a:xfrm>
            <a:off x="-1718562" y="-1160625"/>
            <a:ext cx="3802725" cy="34312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5" name="Shape 115"/>
        <p:cNvGrpSpPr/>
        <p:nvPr/>
      </p:nvGrpSpPr>
      <p:grpSpPr>
        <a:xfrm>
          <a:off x="0" y="0"/>
          <a:ext cx="0" cy="0"/>
          <a:chOff x="0" y="0"/>
          <a:chExt cx="0" cy="0"/>
        </a:xfrm>
      </p:grpSpPr>
      <p:sp>
        <p:nvSpPr>
          <p:cNvPr id="116" name="Google Shape;116;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7" name="Google Shape;117;p23"/>
          <p:cNvSpPr txBox="1"/>
          <p:nvPr>
            <p:ph hasCustomPrompt="1" type="title"/>
          </p:nvPr>
        </p:nvSpPr>
        <p:spPr>
          <a:xfrm>
            <a:off x="539999" y="1400065"/>
            <a:ext cx="8064000" cy="178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5000"/>
              <a:buNone/>
              <a:defRPr sz="11500"/>
            </a:lvl1pPr>
            <a:lvl2pPr lvl="1"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9pPr>
          </a:lstStyle>
          <a:p>
            <a:r>
              <a:t>xx%</a:t>
            </a:r>
          </a:p>
        </p:txBody>
      </p:sp>
      <p:sp>
        <p:nvSpPr>
          <p:cNvPr id="118" name="Google Shape;118;p23"/>
          <p:cNvSpPr txBox="1"/>
          <p:nvPr>
            <p:ph idx="1" type="subTitle"/>
          </p:nvPr>
        </p:nvSpPr>
        <p:spPr>
          <a:xfrm>
            <a:off x="537375" y="3235240"/>
            <a:ext cx="8066700" cy="39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pic>
        <p:nvPicPr>
          <p:cNvPr id="119" name="Google Shape;119;p23"/>
          <p:cNvPicPr preferRelativeResize="0"/>
          <p:nvPr/>
        </p:nvPicPr>
        <p:blipFill>
          <a:blip r:embed="rId2">
            <a:alphaModFix/>
          </a:blip>
          <a:stretch>
            <a:fillRect/>
          </a:stretch>
        </p:blipFill>
        <p:spPr>
          <a:xfrm flipH="1">
            <a:off x="6945663" y="-346987"/>
            <a:ext cx="2300675" cy="2075900"/>
          </a:xfrm>
          <a:prstGeom prst="rect">
            <a:avLst/>
          </a:prstGeom>
          <a:noFill/>
          <a:ln>
            <a:noFill/>
          </a:ln>
        </p:spPr>
      </p:pic>
      <p:pic>
        <p:nvPicPr>
          <p:cNvPr id="120" name="Google Shape;120;p23"/>
          <p:cNvPicPr preferRelativeResize="0"/>
          <p:nvPr/>
        </p:nvPicPr>
        <p:blipFill>
          <a:blip r:embed="rId2">
            <a:alphaModFix/>
          </a:blip>
          <a:stretch>
            <a:fillRect/>
          </a:stretch>
        </p:blipFill>
        <p:spPr>
          <a:xfrm flipH="1" rot="10800000">
            <a:off x="0" y="3414791"/>
            <a:ext cx="2300675" cy="2075900"/>
          </a:xfrm>
          <a:prstGeom prst="rect">
            <a:avLst/>
          </a:prstGeom>
          <a:noFill/>
          <a:ln>
            <a:noFill/>
          </a:ln>
        </p:spPr>
      </p:pic>
      <p:pic>
        <p:nvPicPr>
          <p:cNvPr id="121" name="Google Shape;121;p23"/>
          <p:cNvPicPr preferRelativeResize="0"/>
          <p:nvPr/>
        </p:nvPicPr>
        <p:blipFill>
          <a:blip r:embed="rId2">
            <a:alphaModFix/>
          </a:blip>
          <a:stretch>
            <a:fillRect/>
          </a:stretch>
        </p:blipFill>
        <p:spPr>
          <a:xfrm flipH="1" rot="10800000">
            <a:off x="-104897" y="-695083"/>
            <a:ext cx="2300675" cy="2075900"/>
          </a:xfrm>
          <a:prstGeom prst="rect">
            <a:avLst/>
          </a:prstGeom>
          <a:noFill/>
          <a:ln>
            <a:noFill/>
          </a:ln>
        </p:spPr>
      </p:pic>
      <p:pic>
        <p:nvPicPr>
          <p:cNvPr id="122" name="Google Shape;122;p23"/>
          <p:cNvPicPr preferRelativeResize="0"/>
          <p:nvPr/>
        </p:nvPicPr>
        <p:blipFill>
          <a:blip r:embed="rId2">
            <a:alphaModFix/>
          </a:blip>
          <a:stretch>
            <a:fillRect/>
          </a:stretch>
        </p:blipFill>
        <p:spPr>
          <a:xfrm flipH="1">
            <a:off x="6945663" y="3773854"/>
            <a:ext cx="2300675" cy="20759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23" name="Shape 123"/>
        <p:cNvGrpSpPr/>
        <p:nvPr/>
      </p:nvGrpSpPr>
      <p:grpSpPr>
        <a:xfrm>
          <a:off x="0" y="0"/>
          <a:ext cx="0" cy="0"/>
          <a:chOff x="0" y="0"/>
          <a:chExt cx="0" cy="0"/>
        </a:xfrm>
      </p:grpSpPr>
      <p:sp>
        <p:nvSpPr>
          <p:cNvPr id="124" name="Google Shape;12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6">
    <p:spTree>
      <p:nvGrpSpPr>
        <p:cNvPr id="125" name="Shape 125"/>
        <p:cNvGrpSpPr/>
        <p:nvPr/>
      </p:nvGrpSpPr>
      <p:grpSpPr>
        <a:xfrm>
          <a:off x="0" y="0"/>
          <a:ext cx="0" cy="0"/>
          <a:chOff x="0" y="0"/>
          <a:chExt cx="0" cy="0"/>
        </a:xfrm>
      </p:grpSpPr>
      <p:sp>
        <p:nvSpPr>
          <p:cNvPr id="126" name="Google Shape;126;p25"/>
          <p:cNvSpPr txBox="1"/>
          <p:nvPr>
            <p:ph type="ctrTitle"/>
          </p:nvPr>
        </p:nvSpPr>
        <p:spPr>
          <a:xfrm>
            <a:off x="1690457" y="2052406"/>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7" name="Google Shape;127;p25"/>
          <p:cNvSpPr txBox="1"/>
          <p:nvPr>
            <p:ph idx="1" type="subTitle"/>
          </p:nvPr>
        </p:nvSpPr>
        <p:spPr>
          <a:xfrm>
            <a:off x="2051807" y="2538657"/>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28" name="Google Shape;128;p25"/>
          <p:cNvSpPr txBox="1"/>
          <p:nvPr>
            <p:ph idx="2" type="ctrTitle"/>
          </p:nvPr>
        </p:nvSpPr>
        <p:spPr>
          <a:xfrm>
            <a:off x="1690457" y="3599531"/>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9" name="Google Shape;129;p25"/>
          <p:cNvSpPr txBox="1"/>
          <p:nvPr>
            <p:ph idx="3" type="subTitle"/>
          </p:nvPr>
        </p:nvSpPr>
        <p:spPr>
          <a:xfrm>
            <a:off x="2051807" y="4048600"/>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30" name="Google Shape;130;p25"/>
          <p:cNvSpPr txBox="1"/>
          <p:nvPr>
            <p:ph idx="4" type="ctrTitle"/>
          </p:nvPr>
        </p:nvSpPr>
        <p:spPr>
          <a:xfrm>
            <a:off x="4824357" y="2052406"/>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1" name="Google Shape;131;p25"/>
          <p:cNvSpPr txBox="1"/>
          <p:nvPr>
            <p:ph idx="5" type="subTitle"/>
          </p:nvPr>
        </p:nvSpPr>
        <p:spPr>
          <a:xfrm>
            <a:off x="5185707" y="2538657"/>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32" name="Google Shape;132;p25"/>
          <p:cNvSpPr txBox="1"/>
          <p:nvPr>
            <p:ph idx="6" type="ctrTitle"/>
          </p:nvPr>
        </p:nvSpPr>
        <p:spPr>
          <a:xfrm>
            <a:off x="4824357" y="3599531"/>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3" name="Google Shape;133;p25"/>
          <p:cNvSpPr txBox="1"/>
          <p:nvPr>
            <p:ph idx="7" type="subTitle"/>
          </p:nvPr>
        </p:nvSpPr>
        <p:spPr>
          <a:xfrm>
            <a:off x="5185707" y="4048600"/>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34" name="Google Shape;134;p25"/>
          <p:cNvSpPr txBox="1"/>
          <p:nvPr>
            <p:ph idx="8" type="ctrTitle"/>
          </p:nvPr>
        </p:nvSpPr>
        <p:spPr>
          <a:xfrm>
            <a:off x="1122278" y="401450"/>
            <a:ext cx="68994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35" name="Google Shape;135;p25"/>
          <p:cNvSpPr txBox="1"/>
          <p:nvPr>
            <p:ph hasCustomPrompt="1" idx="9" type="title"/>
          </p:nvPr>
        </p:nvSpPr>
        <p:spPr>
          <a:xfrm>
            <a:off x="2128157" y="1555631"/>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36" name="Google Shape;136;p25"/>
          <p:cNvSpPr txBox="1"/>
          <p:nvPr>
            <p:ph hasCustomPrompt="1" idx="13" type="title"/>
          </p:nvPr>
        </p:nvSpPr>
        <p:spPr>
          <a:xfrm>
            <a:off x="2128157" y="3074022"/>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37" name="Google Shape;137;p25"/>
          <p:cNvSpPr txBox="1"/>
          <p:nvPr>
            <p:ph hasCustomPrompt="1" idx="14" type="title"/>
          </p:nvPr>
        </p:nvSpPr>
        <p:spPr>
          <a:xfrm>
            <a:off x="5262057" y="1555631"/>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38" name="Google Shape;138;p25"/>
          <p:cNvSpPr txBox="1"/>
          <p:nvPr>
            <p:ph hasCustomPrompt="1" idx="15" type="title"/>
          </p:nvPr>
        </p:nvSpPr>
        <p:spPr>
          <a:xfrm>
            <a:off x="5262057" y="3074022"/>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2">
  <p:cSld name="CUSTOM_36">
    <p:spTree>
      <p:nvGrpSpPr>
        <p:cNvPr id="139" name="Shape 139"/>
        <p:cNvGrpSpPr/>
        <p:nvPr/>
      </p:nvGrpSpPr>
      <p:grpSpPr>
        <a:xfrm>
          <a:off x="0" y="0"/>
          <a:ext cx="0" cy="0"/>
          <a:chOff x="0" y="0"/>
          <a:chExt cx="0" cy="0"/>
        </a:xfrm>
      </p:grpSpPr>
      <p:sp>
        <p:nvSpPr>
          <p:cNvPr id="140" name="Google Shape;140;p26"/>
          <p:cNvSpPr txBox="1"/>
          <p:nvPr>
            <p:ph type="ctrTitle"/>
          </p:nvPr>
        </p:nvSpPr>
        <p:spPr>
          <a:xfrm>
            <a:off x="657228" y="1778585"/>
            <a:ext cx="19593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1" name="Google Shape;141;p26"/>
          <p:cNvSpPr txBox="1"/>
          <p:nvPr>
            <p:ph idx="1" type="subTitle"/>
          </p:nvPr>
        </p:nvSpPr>
        <p:spPr>
          <a:xfrm>
            <a:off x="657228" y="2252441"/>
            <a:ext cx="19593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42" name="Google Shape;142;p26"/>
          <p:cNvSpPr txBox="1"/>
          <p:nvPr>
            <p:ph idx="2" type="ctrTitle"/>
          </p:nvPr>
        </p:nvSpPr>
        <p:spPr>
          <a:xfrm>
            <a:off x="693636" y="3580934"/>
            <a:ext cx="19065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3" name="Google Shape;143;p26"/>
          <p:cNvSpPr txBox="1"/>
          <p:nvPr>
            <p:ph idx="3" type="subTitle"/>
          </p:nvPr>
        </p:nvSpPr>
        <p:spPr>
          <a:xfrm>
            <a:off x="693636" y="4036206"/>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44" name="Google Shape;144;p26"/>
          <p:cNvSpPr txBox="1"/>
          <p:nvPr>
            <p:ph idx="4" type="ctrTitle"/>
          </p:nvPr>
        </p:nvSpPr>
        <p:spPr>
          <a:xfrm>
            <a:off x="3207532" y="1784778"/>
            <a:ext cx="17997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5" name="Google Shape;145;p26"/>
          <p:cNvSpPr txBox="1"/>
          <p:nvPr>
            <p:ph idx="5" type="subTitle"/>
          </p:nvPr>
        </p:nvSpPr>
        <p:spPr>
          <a:xfrm>
            <a:off x="3188332" y="2252437"/>
            <a:ext cx="18381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46" name="Google Shape;146;p26"/>
          <p:cNvSpPr txBox="1"/>
          <p:nvPr>
            <p:ph idx="6" type="ctrTitle"/>
          </p:nvPr>
        </p:nvSpPr>
        <p:spPr>
          <a:xfrm>
            <a:off x="3233530" y="3580934"/>
            <a:ext cx="17538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7" name="Google Shape;147;p26"/>
          <p:cNvSpPr txBox="1"/>
          <p:nvPr>
            <p:ph idx="7" type="subTitle"/>
          </p:nvPr>
        </p:nvSpPr>
        <p:spPr>
          <a:xfrm>
            <a:off x="3157180" y="4036206"/>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48" name="Google Shape;148;p26"/>
          <p:cNvSpPr txBox="1"/>
          <p:nvPr>
            <p:ph idx="8" type="ctrTitle"/>
          </p:nvPr>
        </p:nvSpPr>
        <p:spPr>
          <a:xfrm>
            <a:off x="579450" y="401450"/>
            <a:ext cx="45930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49" name="Google Shape;149;p26"/>
          <p:cNvSpPr txBox="1"/>
          <p:nvPr>
            <p:ph hasCustomPrompt="1" idx="9" type="title"/>
          </p:nvPr>
        </p:nvSpPr>
        <p:spPr>
          <a:xfrm>
            <a:off x="683628" y="1358010"/>
            <a:ext cx="19065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50" name="Google Shape;150;p26"/>
          <p:cNvSpPr txBox="1"/>
          <p:nvPr>
            <p:ph hasCustomPrompt="1" idx="13" type="title"/>
          </p:nvPr>
        </p:nvSpPr>
        <p:spPr>
          <a:xfrm>
            <a:off x="693636" y="3141768"/>
            <a:ext cx="19065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51" name="Google Shape;151;p26"/>
          <p:cNvSpPr txBox="1"/>
          <p:nvPr>
            <p:ph hasCustomPrompt="1" idx="14" type="title"/>
          </p:nvPr>
        </p:nvSpPr>
        <p:spPr>
          <a:xfrm>
            <a:off x="3180682" y="1370400"/>
            <a:ext cx="18534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52" name="Google Shape;152;p26"/>
          <p:cNvSpPr txBox="1"/>
          <p:nvPr>
            <p:ph hasCustomPrompt="1" idx="15" type="title"/>
          </p:nvPr>
        </p:nvSpPr>
        <p:spPr>
          <a:xfrm>
            <a:off x="3233530" y="3141774"/>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pic>
        <p:nvPicPr>
          <p:cNvPr id="153" name="Google Shape;153;p26"/>
          <p:cNvPicPr preferRelativeResize="0"/>
          <p:nvPr/>
        </p:nvPicPr>
        <p:blipFill>
          <a:blip r:embed="rId2">
            <a:alphaModFix/>
          </a:blip>
          <a:stretch>
            <a:fillRect/>
          </a:stretch>
        </p:blipFill>
        <p:spPr>
          <a:xfrm rot="10800000">
            <a:off x="5341276" y="2195283"/>
            <a:ext cx="3802725" cy="3431200"/>
          </a:xfrm>
          <a:prstGeom prst="rect">
            <a:avLst/>
          </a:prstGeom>
          <a:noFill/>
          <a:ln>
            <a:noFill/>
          </a:ln>
        </p:spPr>
      </p:pic>
      <p:pic>
        <p:nvPicPr>
          <p:cNvPr id="154" name="Google Shape;154;p26"/>
          <p:cNvPicPr preferRelativeResize="0"/>
          <p:nvPr/>
        </p:nvPicPr>
        <p:blipFill>
          <a:blip r:embed="rId2">
            <a:alphaModFix/>
          </a:blip>
          <a:stretch>
            <a:fillRect/>
          </a:stretch>
        </p:blipFill>
        <p:spPr>
          <a:xfrm flipH="1">
            <a:off x="5341276" y="-482985"/>
            <a:ext cx="3802725" cy="3431200"/>
          </a:xfrm>
          <a:prstGeom prst="rect">
            <a:avLst/>
          </a:prstGeom>
          <a:noFill/>
          <a:ln>
            <a:noFill/>
          </a:ln>
        </p:spPr>
      </p:pic>
      <p:sp>
        <p:nvSpPr>
          <p:cNvPr id="155" name="Google Shape;155;p26"/>
          <p:cNvSpPr/>
          <p:nvPr/>
        </p:nvSpPr>
        <p:spPr>
          <a:xfrm>
            <a:off x="3042082" y="1263875"/>
            <a:ext cx="2130600" cy="16611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6"/>
          <p:cNvSpPr/>
          <p:nvPr/>
        </p:nvSpPr>
        <p:spPr>
          <a:xfrm>
            <a:off x="581586" y="3037375"/>
            <a:ext cx="2130600" cy="16611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6"/>
          <p:cNvSpPr/>
          <p:nvPr/>
        </p:nvSpPr>
        <p:spPr>
          <a:xfrm>
            <a:off x="579457" y="1263875"/>
            <a:ext cx="2130600" cy="16611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6"/>
          <p:cNvSpPr/>
          <p:nvPr/>
        </p:nvSpPr>
        <p:spPr>
          <a:xfrm>
            <a:off x="3045130" y="3037375"/>
            <a:ext cx="2130600" cy="16611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8">
    <p:spTree>
      <p:nvGrpSpPr>
        <p:cNvPr id="159" name="Shape 159"/>
        <p:cNvGrpSpPr/>
        <p:nvPr/>
      </p:nvGrpSpPr>
      <p:grpSpPr>
        <a:xfrm>
          <a:off x="0" y="0"/>
          <a:ext cx="0" cy="0"/>
          <a:chOff x="0" y="0"/>
          <a:chExt cx="0" cy="0"/>
        </a:xfrm>
      </p:grpSpPr>
      <p:sp>
        <p:nvSpPr>
          <p:cNvPr id="160" name="Google Shape;160;p27"/>
          <p:cNvSpPr txBox="1"/>
          <p:nvPr>
            <p:ph idx="1" type="subTitle"/>
          </p:nvPr>
        </p:nvSpPr>
        <p:spPr>
          <a:xfrm>
            <a:off x="2722955" y="3329200"/>
            <a:ext cx="36981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Arial"/>
              <a:buChar char="-"/>
              <a:defRPr sz="1600"/>
            </a:lvl1pPr>
            <a:lvl2pPr lvl="1" rtl="0" algn="ctr">
              <a:lnSpc>
                <a:spcPct val="100000"/>
              </a:lnSpc>
              <a:spcBef>
                <a:spcPts val="0"/>
              </a:spcBef>
              <a:spcAft>
                <a:spcPts val="0"/>
              </a:spcAft>
              <a:buClr>
                <a:schemeClr val="dk1"/>
              </a:buClr>
              <a:buSzPts val="1400"/>
              <a:buFont typeface="Arial"/>
              <a:buChar char="-"/>
              <a:defRPr sz="1000"/>
            </a:lvl2pPr>
            <a:lvl3pPr lvl="2" rtl="0" algn="ctr">
              <a:lnSpc>
                <a:spcPct val="100000"/>
              </a:lnSpc>
              <a:spcBef>
                <a:spcPts val="0"/>
              </a:spcBef>
              <a:spcAft>
                <a:spcPts val="0"/>
              </a:spcAft>
              <a:buClr>
                <a:schemeClr val="dk1"/>
              </a:buClr>
              <a:buSzPts val="1400"/>
              <a:buFont typeface="Arial"/>
              <a:buChar char="-"/>
              <a:defRPr sz="1000"/>
            </a:lvl3pPr>
            <a:lvl4pPr lvl="3" rtl="0" algn="ctr">
              <a:lnSpc>
                <a:spcPct val="100000"/>
              </a:lnSpc>
              <a:spcBef>
                <a:spcPts val="0"/>
              </a:spcBef>
              <a:spcAft>
                <a:spcPts val="0"/>
              </a:spcAft>
              <a:buClr>
                <a:schemeClr val="dk1"/>
              </a:buClr>
              <a:buSzPts val="1400"/>
              <a:buFont typeface="Arial"/>
              <a:buChar char="-"/>
              <a:defRPr sz="1000"/>
            </a:lvl4pPr>
            <a:lvl5pPr lvl="4" rtl="0" algn="ctr">
              <a:lnSpc>
                <a:spcPct val="100000"/>
              </a:lnSpc>
              <a:spcBef>
                <a:spcPts val="0"/>
              </a:spcBef>
              <a:spcAft>
                <a:spcPts val="0"/>
              </a:spcAft>
              <a:buClr>
                <a:schemeClr val="dk1"/>
              </a:buClr>
              <a:buSzPts val="1400"/>
              <a:buFont typeface="Arial"/>
              <a:buChar char="-"/>
              <a:defRPr sz="1000"/>
            </a:lvl5pPr>
            <a:lvl6pPr lvl="5" rtl="0" algn="ctr">
              <a:lnSpc>
                <a:spcPct val="100000"/>
              </a:lnSpc>
              <a:spcBef>
                <a:spcPts val="0"/>
              </a:spcBef>
              <a:spcAft>
                <a:spcPts val="0"/>
              </a:spcAft>
              <a:buClr>
                <a:schemeClr val="dk1"/>
              </a:buClr>
              <a:buSzPts val="1400"/>
              <a:buFont typeface="Arial"/>
              <a:buChar char="-"/>
              <a:defRPr sz="1000"/>
            </a:lvl6pPr>
            <a:lvl7pPr lvl="6" rtl="0" algn="ctr">
              <a:lnSpc>
                <a:spcPct val="100000"/>
              </a:lnSpc>
              <a:spcBef>
                <a:spcPts val="0"/>
              </a:spcBef>
              <a:spcAft>
                <a:spcPts val="0"/>
              </a:spcAft>
              <a:buClr>
                <a:schemeClr val="dk1"/>
              </a:buClr>
              <a:buSzPts val="1400"/>
              <a:buFont typeface="Arial"/>
              <a:buChar char="-"/>
              <a:defRPr sz="1000"/>
            </a:lvl7pPr>
            <a:lvl8pPr lvl="7" rtl="0" algn="ctr">
              <a:lnSpc>
                <a:spcPct val="100000"/>
              </a:lnSpc>
              <a:spcBef>
                <a:spcPts val="0"/>
              </a:spcBef>
              <a:spcAft>
                <a:spcPts val="0"/>
              </a:spcAft>
              <a:buClr>
                <a:schemeClr val="dk1"/>
              </a:buClr>
              <a:buSzPts val="1400"/>
              <a:buFont typeface="Arial"/>
              <a:buChar char="-"/>
              <a:defRPr sz="1000"/>
            </a:lvl8pPr>
            <a:lvl9pPr lvl="8" rtl="0" algn="ctr">
              <a:lnSpc>
                <a:spcPct val="100000"/>
              </a:lnSpc>
              <a:spcBef>
                <a:spcPts val="0"/>
              </a:spcBef>
              <a:spcAft>
                <a:spcPts val="0"/>
              </a:spcAft>
              <a:buClr>
                <a:schemeClr val="dk1"/>
              </a:buClr>
              <a:buSzPts val="1400"/>
              <a:buFont typeface="Arial"/>
              <a:buChar char="-"/>
              <a:defRPr sz="1000"/>
            </a:lvl9pPr>
          </a:lstStyle>
          <a:p/>
        </p:txBody>
      </p:sp>
      <p:sp>
        <p:nvSpPr>
          <p:cNvPr id="161" name="Google Shape;161;p27"/>
          <p:cNvSpPr txBox="1"/>
          <p:nvPr>
            <p:ph type="ctrTitle"/>
          </p:nvPr>
        </p:nvSpPr>
        <p:spPr>
          <a:xfrm>
            <a:off x="1710150" y="1328125"/>
            <a:ext cx="5723700" cy="1864500"/>
          </a:xfrm>
          <a:prstGeom prst="rect">
            <a:avLst/>
          </a:prstGeom>
        </p:spPr>
        <p:txBody>
          <a:bodyPr anchorCtr="0" anchor="ctr" bIns="91425" lIns="91425" spcFirstLastPara="1" rIns="91425" wrap="square" tIns="91425">
            <a:noAutofit/>
          </a:bodyPr>
          <a:lstStyle>
            <a:lvl1pPr lvl="0" rtl="0" algn="ctr">
              <a:spcBef>
                <a:spcPts val="3400"/>
              </a:spcBef>
              <a:spcAft>
                <a:spcPts val="0"/>
              </a:spcAft>
              <a:buSzPts val="3600"/>
              <a:buNone/>
              <a:defRPr sz="24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pic>
        <p:nvPicPr>
          <p:cNvPr id="162" name="Google Shape;162;p27"/>
          <p:cNvPicPr preferRelativeResize="0"/>
          <p:nvPr/>
        </p:nvPicPr>
        <p:blipFill>
          <a:blip r:embed="rId2">
            <a:alphaModFix/>
          </a:blip>
          <a:stretch>
            <a:fillRect/>
          </a:stretch>
        </p:blipFill>
        <p:spPr>
          <a:xfrm>
            <a:off x="-1079774" y="-405667"/>
            <a:ext cx="3802725" cy="3431200"/>
          </a:xfrm>
          <a:prstGeom prst="rect">
            <a:avLst/>
          </a:prstGeom>
          <a:noFill/>
          <a:ln>
            <a:noFill/>
          </a:ln>
        </p:spPr>
      </p:pic>
      <p:pic>
        <p:nvPicPr>
          <p:cNvPr id="163" name="Google Shape;163;p27"/>
          <p:cNvPicPr preferRelativeResize="0"/>
          <p:nvPr/>
        </p:nvPicPr>
        <p:blipFill>
          <a:blip r:embed="rId2">
            <a:alphaModFix/>
          </a:blip>
          <a:stretch>
            <a:fillRect/>
          </a:stretch>
        </p:blipFill>
        <p:spPr>
          <a:xfrm rot="10800000">
            <a:off x="5988976" y="2112358"/>
            <a:ext cx="3802725" cy="343120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p:cSld name="CUSTOM_32">
    <p:spTree>
      <p:nvGrpSpPr>
        <p:cNvPr id="164" name="Shape 164"/>
        <p:cNvGrpSpPr/>
        <p:nvPr/>
      </p:nvGrpSpPr>
      <p:grpSpPr>
        <a:xfrm>
          <a:off x="0" y="0"/>
          <a:ext cx="0" cy="0"/>
          <a:chOff x="0" y="0"/>
          <a:chExt cx="0" cy="0"/>
        </a:xfrm>
      </p:grpSpPr>
      <p:sp>
        <p:nvSpPr>
          <p:cNvPr id="165" name="Google Shape;165;p28"/>
          <p:cNvSpPr txBox="1"/>
          <p:nvPr>
            <p:ph idx="1" type="subTitle"/>
          </p:nvPr>
        </p:nvSpPr>
        <p:spPr>
          <a:xfrm>
            <a:off x="4511650" y="3131900"/>
            <a:ext cx="3717900" cy="36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Font typeface="Arial"/>
              <a:buChar char="-"/>
              <a:defRPr sz="1600"/>
            </a:lvl1pPr>
            <a:lvl2pPr lvl="1" rtl="0" algn="ctr">
              <a:lnSpc>
                <a:spcPct val="100000"/>
              </a:lnSpc>
              <a:spcBef>
                <a:spcPts val="0"/>
              </a:spcBef>
              <a:spcAft>
                <a:spcPts val="0"/>
              </a:spcAft>
              <a:buClr>
                <a:schemeClr val="dk1"/>
              </a:buClr>
              <a:buSzPts val="1400"/>
              <a:buFont typeface="Arial"/>
              <a:buChar char="-"/>
              <a:defRPr sz="1000"/>
            </a:lvl2pPr>
            <a:lvl3pPr lvl="2" rtl="0" algn="ctr">
              <a:lnSpc>
                <a:spcPct val="100000"/>
              </a:lnSpc>
              <a:spcBef>
                <a:spcPts val="0"/>
              </a:spcBef>
              <a:spcAft>
                <a:spcPts val="0"/>
              </a:spcAft>
              <a:buClr>
                <a:schemeClr val="dk1"/>
              </a:buClr>
              <a:buSzPts val="1400"/>
              <a:buFont typeface="Arial"/>
              <a:buChar char="-"/>
              <a:defRPr sz="1000"/>
            </a:lvl3pPr>
            <a:lvl4pPr lvl="3" rtl="0" algn="ctr">
              <a:lnSpc>
                <a:spcPct val="100000"/>
              </a:lnSpc>
              <a:spcBef>
                <a:spcPts val="0"/>
              </a:spcBef>
              <a:spcAft>
                <a:spcPts val="0"/>
              </a:spcAft>
              <a:buClr>
                <a:schemeClr val="dk1"/>
              </a:buClr>
              <a:buSzPts val="1400"/>
              <a:buFont typeface="Arial"/>
              <a:buChar char="-"/>
              <a:defRPr sz="1000"/>
            </a:lvl4pPr>
            <a:lvl5pPr lvl="4" rtl="0" algn="ctr">
              <a:lnSpc>
                <a:spcPct val="100000"/>
              </a:lnSpc>
              <a:spcBef>
                <a:spcPts val="0"/>
              </a:spcBef>
              <a:spcAft>
                <a:spcPts val="0"/>
              </a:spcAft>
              <a:buClr>
                <a:schemeClr val="dk1"/>
              </a:buClr>
              <a:buSzPts val="1400"/>
              <a:buFont typeface="Arial"/>
              <a:buChar char="-"/>
              <a:defRPr sz="1000"/>
            </a:lvl5pPr>
            <a:lvl6pPr lvl="5" rtl="0" algn="ctr">
              <a:lnSpc>
                <a:spcPct val="100000"/>
              </a:lnSpc>
              <a:spcBef>
                <a:spcPts val="0"/>
              </a:spcBef>
              <a:spcAft>
                <a:spcPts val="0"/>
              </a:spcAft>
              <a:buClr>
                <a:schemeClr val="dk1"/>
              </a:buClr>
              <a:buSzPts val="1400"/>
              <a:buFont typeface="Arial"/>
              <a:buChar char="-"/>
              <a:defRPr sz="1000"/>
            </a:lvl6pPr>
            <a:lvl7pPr lvl="6" rtl="0" algn="ctr">
              <a:lnSpc>
                <a:spcPct val="100000"/>
              </a:lnSpc>
              <a:spcBef>
                <a:spcPts val="0"/>
              </a:spcBef>
              <a:spcAft>
                <a:spcPts val="0"/>
              </a:spcAft>
              <a:buClr>
                <a:schemeClr val="dk1"/>
              </a:buClr>
              <a:buSzPts val="1400"/>
              <a:buFont typeface="Arial"/>
              <a:buChar char="-"/>
              <a:defRPr sz="1000"/>
            </a:lvl7pPr>
            <a:lvl8pPr lvl="7" rtl="0" algn="ctr">
              <a:lnSpc>
                <a:spcPct val="100000"/>
              </a:lnSpc>
              <a:spcBef>
                <a:spcPts val="0"/>
              </a:spcBef>
              <a:spcAft>
                <a:spcPts val="0"/>
              </a:spcAft>
              <a:buClr>
                <a:schemeClr val="dk1"/>
              </a:buClr>
              <a:buSzPts val="1400"/>
              <a:buFont typeface="Arial"/>
              <a:buChar char="-"/>
              <a:defRPr sz="1000"/>
            </a:lvl8pPr>
            <a:lvl9pPr lvl="8" rtl="0" algn="ctr">
              <a:lnSpc>
                <a:spcPct val="100000"/>
              </a:lnSpc>
              <a:spcBef>
                <a:spcPts val="0"/>
              </a:spcBef>
              <a:spcAft>
                <a:spcPts val="0"/>
              </a:spcAft>
              <a:buClr>
                <a:schemeClr val="dk1"/>
              </a:buClr>
              <a:buSzPts val="1400"/>
              <a:buFont typeface="Arial"/>
              <a:buChar char="-"/>
              <a:defRPr sz="1000"/>
            </a:lvl9pPr>
          </a:lstStyle>
          <a:p/>
        </p:txBody>
      </p:sp>
      <p:sp>
        <p:nvSpPr>
          <p:cNvPr id="166" name="Google Shape;166;p28"/>
          <p:cNvSpPr txBox="1"/>
          <p:nvPr>
            <p:ph type="ctrTitle"/>
          </p:nvPr>
        </p:nvSpPr>
        <p:spPr>
          <a:xfrm>
            <a:off x="4511650" y="1054625"/>
            <a:ext cx="3717900" cy="1864500"/>
          </a:xfrm>
          <a:prstGeom prst="rect">
            <a:avLst/>
          </a:prstGeom>
        </p:spPr>
        <p:txBody>
          <a:bodyPr anchorCtr="0" anchor="ctr" bIns="91425" lIns="91425" spcFirstLastPara="1" rIns="91425" wrap="square" tIns="91425">
            <a:noAutofit/>
          </a:bodyPr>
          <a:lstStyle>
            <a:lvl1pPr lvl="0" rtl="0" algn="r">
              <a:spcBef>
                <a:spcPts val="3400"/>
              </a:spcBef>
              <a:spcAft>
                <a:spcPts val="0"/>
              </a:spcAft>
              <a:buSzPts val="3600"/>
              <a:buNone/>
              <a:defRPr sz="24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pic>
        <p:nvPicPr>
          <p:cNvPr id="167" name="Google Shape;167;p28"/>
          <p:cNvPicPr preferRelativeResize="0"/>
          <p:nvPr/>
        </p:nvPicPr>
        <p:blipFill>
          <a:blip r:embed="rId2">
            <a:alphaModFix/>
          </a:blip>
          <a:stretch>
            <a:fillRect/>
          </a:stretch>
        </p:blipFill>
        <p:spPr>
          <a:xfrm>
            <a:off x="16176" y="-501681"/>
            <a:ext cx="3802725" cy="3431200"/>
          </a:xfrm>
          <a:prstGeom prst="rect">
            <a:avLst/>
          </a:prstGeom>
          <a:noFill/>
          <a:ln>
            <a:noFill/>
          </a:ln>
        </p:spPr>
      </p:pic>
      <p:pic>
        <p:nvPicPr>
          <p:cNvPr id="168" name="Google Shape;168;p28"/>
          <p:cNvPicPr preferRelativeResize="0"/>
          <p:nvPr/>
        </p:nvPicPr>
        <p:blipFill>
          <a:blip r:embed="rId2">
            <a:alphaModFix/>
          </a:blip>
          <a:stretch>
            <a:fillRect/>
          </a:stretch>
        </p:blipFill>
        <p:spPr>
          <a:xfrm flipH="1" rot="10800000">
            <a:off x="10" y="2213744"/>
            <a:ext cx="3802725" cy="34312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
    <p:spTree>
      <p:nvGrpSpPr>
        <p:cNvPr id="169" name="Shape 169"/>
        <p:cNvGrpSpPr/>
        <p:nvPr/>
      </p:nvGrpSpPr>
      <p:grpSpPr>
        <a:xfrm>
          <a:off x="0" y="0"/>
          <a:ext cx="0" cy="0"/>
          <a:chOff x="0" y="0"/>
          <a:chExt cx="0" cy="0"/>
        </a:xfrm>
      </p:grpSpPr>
      <p:pic>
        <p:nvPicPr>
          <p:cNvPr id="170" name="Google Shape;170;p29"/>
          <p:cNvPicPr preferRelativeResize="0"/>
          <p:nvPr/>
        </p:nvPicPr>
        <p:blipFill>
          <a:blip r:embed="rId2">
            <a:alphaModFix/>
          </a:blip>
          <a:stretch>
            <a:fillRect/>
          </a:stretch>
        </p:blipFill>
        <p:spPr>
          <a:xfrm>
            <a:off x="16176" y="-501681"/>
            <a:ext cx="3802725" cy="3431200"/>
          </a:xfrm>
          <a:prstGeom prst="rect">
            <a:avLst/>
          </a:prstGeom>
          <a:noFill/>
          <a:ln>
            <a:noFill/>
          </a:ln>
        </p:spPr>
      </p:pic>
      <p:pic>
        <p:nvPicPr>
          <p:cNvPr id="171" name="Google Shape;171;p29"/>
          <p:cNvPicPr preferRelativeResize="0"/>
          <p:nvPr/>
        </p:nvPicPr>
        <p:blipFill>
          <a:blip r:embed="rId2">
            <a:alphaModFix/>
          </a:blip>
          <a:stretch>
            <a:fillRect/>
          </a:stretch>
        </p:blipFill>
        <p:spPr>
          <a:xfrm flipH="1" rot="10800000">
            <a:off x="10" y="2213744"/>
            <a:ext cx="3802725" cy="3431200"/>
          </a:xfrm>
          <a:prstGeom prst="rect">
            <a:avLst/>
          </a:prstGeom>
          <a:noFill/>
          <a:ln>
            <a:noFill/>
          </a:ln>
        </p:spPr>
      </p:pic>
      <p:pic>
        <p:nvPicPr>
          <p:cNvPr id="172" name="Google Shape;172;p29"/>
          <p:cNvPicPr preferRelativeResize="0"/>
          <p:nvPr/>
        </p:nvPicPr>
        <p:blipFill>
          <a:blip r:embed="rId2">
            <a:alphaModFix/>
          </a:blip>
          <a:stretch>
            <a:fillRect/>
          </a:stretch>
        </p:blipFill>
        <p:spPr>
          <a:xfrm flipH="1">
            <a:off x="5325110" y="-501568"/>
            <a:ext cx="3802725" cy="3431200"/>
          </a:xfrm>
          <a:prstGeom prst="rect">
            <a:avLst/>
          </a:prstGeom>
          <a:noFill/>
          <a:ln>
            <a:noFill/>
          </a:ln>
        </p:spPr>
      </p:pic>
      <p:pic>
        <p:nvPicPr>
          <p:cNvPr id="173" name="Google Shape;173;p29"/>
          <p:cNvPicPr preferRelativeResize="0"/>
          <p:nvPr/>
        </p:nvPicPr>
        <p:blipFill>
          <a:blip r:embed="rId2">
            <a:alphaModFix/>
          </a:blip>
          <a:stretch>
            <a:fillRect/>
          </a:stretch>
        </p:blipFill>
        <p:spPr>
          <a:xfrm rot="10800000">
            <a:off x="5341276" y="2213857"/>
            <a:ext cx="3802725" cy="3431200"/>
          </a:xfrm>
          <a:prstGeom prst="rect">
            <a:avLst/>
          </a:prstGeom>
          <a:noFill/>
          <a:ln>
            <a:noFill/>
          </a:ln>
        </p:spPr>
      </p:pic>
      <p:sp>
        <p:nvSpPr>
          <p:cNvPr id="174" name="Google Shape;174;p29"/>
          <p:cNvSpPr txBox="1"/>
          <p:nvPr>
            <p:ph type="ctrTitle"/>
          </p:nvPr>
        </p:nvSpPr>
        <p:spPr>
          <a:xfrm>
            <a:off x="2422500" y="2348625"/>
            <a:ext cx="4299000" cy="66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75" name="Google Shape;175;p29"/>
          <p:cNvSpPr txBox="1"/>
          <p:nvPr>
            <p:ph hasCustomPrompt="1" idx="2" type="title"/>
          </p:nvPr>
        </p:nvSpPr>
        <p:spPr>
          <a:xfrm>
            <a:off x="2422500" y="1296000"/>
            <a:ext cx="4299000" cy="109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0000"/>
              <a:buNone/>
              <a:defRPr sz="100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76" name="Google Shape;176;p29"/>
          <p:cNvSpPr txBox="1"/>
          <p:nvPr>
            <p:ph idx="1" type="subTitle"/>
          </p:nvPr>
        </p:nvSpPr>
        <p:spPr>
          <a:xfrm>
            <a:off x="2422500" y="2893425"/>
            <a:ext cx="42990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2">
    <p:spTree>
      <p:nvGrpSpPr>
        <p:cNvPr id="177" name="Shape 177"/>
        <p:cNvGrpSpPr/>
        <p:nvPr/>
      </p:nvGrpSpPr>
      <p:grpSpPr>
        <a:xfrm>
          <a:off x="0" y="0"/>
          <a:ext cx="0" cy="0"/>
          <a:chOff x="0" y="0"/>
          <a:chExt cx="0" cy="0"/>
        </a:xfrm>
      </p:grpSpPr>
      <p:sp>
        <p:nvSpPr>
          <p:cNvPr id="178" name="Google Shape;178;p30"/>
          <p:cNvSpPr txBox="1"/>
          <p:nvPr>
            <p:ph idx="1" type="subTitle"/>
          </p:nvPr>
        </p:nvSpPr>
        <p:spPr>
          <a:xfrm>
            <a:off x="3143300" y="1928850"/>
            <a:ext cx="2857500" cy="51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179" name="Google Shape;179;p30"/>
          <p:cNvSpPr txBox="1"/>
          <p:nvPr>
            <p:ph type="ctrTitle"/>
          </p:nvPr>
        </p:nvSpPr>
        <p:spPr>
          <a:xfrm flipH="1">
            <a:off x="2876000" y="709650"/>
            <a:ext cx="3392100" cy="838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4800"/>
              <a:buNone/>
              <a:defRPr sz="9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pic>
        <p:nvPicPr>
          <p:cNvPr id="180" name="Google Shape;180;p30"/>
          <p:cNvPicPr preferRelativeResize="0"/>
          <p:nvPr/>
        </p:nvPicPr>
        <p:blipFill>
          <a:blip r:embed="rId2">
            <a:alphaModFix/>
          </a:blip>
          <a:stretch>
            <a:fillRect/>
          </a:stretch>
        </p:blipFill>
        <p:spPr>
          <a:xfrm flipH="1">
            <a:off x="5341288" y="2866980"/>
            <a:ext cx="3802725" cy="3431200"/>
          </a:xfrm>
          <a:prstGeom prst="rect">
            <a:avLst/>
          </a:prstGeom>
          <a:noFill/>
          <a:ln>
            <a:noFill/>
          </a:ln>
        </p:spPr>
      </p:pic>
      <p:pic>
        <p:nvPicPr>
          <p:cNvPr id="181" name="Google Shape;181;p30"/>
          <p:cNvPicPr preferRelativeResize="0"/>
          <p:nvPr/>
        </p:nvPicPr>
        <p:blipFill>
          <a:blip r:embed="rId2">
            <a:alphaModFix/>
          </a:blip>
          <a:stretch>
            <a:fillRect/>
          </a:stretch>
        </p:blipFill>
        <p:spPr>
          <a:xfrm>
            <a:off x="-12" y="2868654"/>
            <a:ext cx="3802725" cy="34312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
    <p:spTree>
      <p:nvGrpSpPr>
        <p:cNvPr id="182" name="Shape 182"/>
        <p:cNvGrpSpPr/>
        <p:nvPr/>
      </p:nvGrpSpPr>
      <p:grpSpPr>
        <a:xfrm>
          <a:off x="0" y="0"/>
          <a:ext cx="0" cy="0"/>
          <a:chOff x="0" y="0"/>
          <a:chExt cx="0" cy="0"/>
        </a:xfrm>
      </p:grpSpPr>
      <p:pic>
        <p:nvPicPr>
          <p:cNvPr id="183" name="Google Shape;183;p31"/>
          <p:cNvPicPr preferRelativeResize="0"/>
          <p:nvPr/>
        </p:nvPicPr>
        <p:blipFill>
          <a:blip r:embed="rId2">
            <a:alphaModFix/>
          </a:blip>
          <a:stretch>
            <a:fillRect/>
          </a:stretch>
        </p:blipFill>
        <p:spPr>
          <a:xfrm rot="10800000">
            <a:off x="3421663" y="3648350"/>
            <a:ext cx="2300675" cy="2075900"/>
          </a:xfrm>
          <a:prstGeom prst="rect">
            <a:avLst/>
          </a:prstGeom>
          <a:noFill/>
          <a:ln>
            <a:noFill/>
          </a:ln>
        </p:spPr>
      </p:pic>
      <p:pic>
        <p:nvPicPr>
          <p:cNvPr id="184" name="Google Shape;184;p31"/>
          <p:cNvPicPr preferRelativeResize="0"/>
          <p:nvPr/>
        </p:nvPicPr>
        <p:blipFill>
          <a:blip r:embed="rId2">
            <a:alphaModFix/>
          </a:blip>
          <a:stretch>
            <a:fillRect/>
          </a:stretch>
        </p:blipFill>
        <p:spPr>
          <a:xfrm>
            <a:off x="3421663" y="-580750"/>
            <a:ext cx="2300675" cy="2075900"/>
          </a:xfrm>
          <a:prstGeom prst="rect">
            <a:avLst/>
          </a:prstGeom>
          <a:noFill/>
          <a:ln>
            <a:noFill/>
          </a:ln>
        </p:spPr>
      </p:pic>
      <p:sp>
        <p:nvSpPr>
          <p:cNvPr id="185" name="Google Shape;185;p31"/>
          <p:cNvSpPr txBox="1"/>
          <p:nvPr>
            <p:ph type="ctrTitle"/>
          </p:nvPr>
        </p:nvSpPr>
        <p:spPr>
          <a:xfrm flipH="1">
            <a:off x="2359650" y="1400650"/>
            <a:ext cx="4424700" cy="93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86" name="Google Shape;186;p31"/>
          <p:cNvSpPr txBox="1"/>
          <p:nvPr>
            <p:ph idx="1" type="subTitle"/>
          </p:nvPr>
        </p:nvSpPr>
        <p:spPr>
          <a:xfrm>
            <a:off x="2378700" y="2530005"/>
            <a:ext cx="4386600" cy="93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300"/>
              <a:buNone/>
              <a:defRPr sz="14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9">
    <p:spTree>
      <p:nvGrpSpPr>
        <p:cNvPr id="187" name="Shape 187"/>
        <p:cNvGrpSpPr/>
        <p:nvPr/>
      </p:nvGrpSpPr>
      <p:grpSpPr>
        <a:xfrm>
          <a:off x="0" y="0"/>
          <a:ext cx="0" cy="0"/>
          <a:chOff x="0" y="0"/>
          <a:chExt cx="0" cy="0"/>
        </a:xfrm>
      </p:grpSpPr>
      <p:sp>
        <p:nvSpPr>
          <p:cNvPr id="188" name="Google Shape;188;p32"/>
          <p:cNvSpPr txBox="1"/>
          <p:nvPr>
            <p:ph idx="1" type="subTitle"/>
          </p:nvPr>
        </p:nvSpPr>
        <p:spPr>
          <a:xfrm>
            <a:off x="1398700" y="2910300"/>
            <a:ext cx="3486000" cy="174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89" name="Google Shape;189;p32"/>
          <p:cNvSpPr txBox="1"/>
          <p:nvPr>
            <p:ph type="ctrTitle"/>
          </p:nvPr>
        </p:nvSpPr>
        <p:spPr>
          <a:xfrm flipH="1">
            <a:off x="1372450" y="1886100"/>
            <a:ext cx="3486000" cy="670500"/>
          </a:xfrm>
          <a:prstGeom prst="rect">
            <a:avLst/>
          </a:prstGeom>
        </p:spPr>
        <p:txBody>
          <a:bodyPr anchorCtr="0" anchor="b" bIns="91425" lIns="91425" spcFirstLastPara="1" rIns="91425" wrap="square" tIns="91425">
            <a:noAutofit/>
          </a:bodyPr>
          <a:lstStyle>
            <a:lvl1pPr lvl="0" rtl="0" algn="l">
              <a:spcBef>
                <a:spcPts val="0"/>
              </a:spcBef>
              <a:spcAft>
                <a:spcPts val="0"/>
              </a:spcAft>
              <a:buClr>
                <a:srgbClr val="FFFFFF"/>
              </a:buClr>
              <a:buSzPts val="4800"/>
              <a:buNone/>
              <a:defRPr sz="50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190" name="Google Shape;190;p32"/>
          <p:cNvPicPr preferRelativeResize="0"/>
          <p:nvPr/>
        </p:nvPicPr>
        <p:blipFill>
          <a:blip r:embed="rId2">
            <a:alphaModFix/>
          </a:blip>
          <a:stretch>
            <a:fillRect/>
          </a:stretch>
        </p:blipFill>
        <p:spPr>
          <a:xfrm rot="10800000">
            <a:off x="5334325" y="1725475"/>
            <a:ext cx="3802725" cy="343120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0">
    <p:spTree>
      <p:nvGrpSpPr>
        <p:cNvPr id="191" name="Shape 191"/>
        <p:cNvGrpSpPr/>
        <p:nvPr/>
      </p:nvGrpSpPr>
      <p:grpSpPr>
        <a:xfrm>
          <a:off x="0" y="0"/>
          <a:ext cx="0" cy="0"/>
          <a:chOff x="0" y="0"/>
          <a:chExt cx="0" cy="0"/>
        </a:xfrm>
      </p:grpSpPr>
      <p:sp>
        <p:nvSpPr>
          <p:cNvPr id="192" name="Google Shape;192;p33"/>
          <p:cNvSpPr txBox="1"/>
          <p:nvPr>
            <p:ph type="ctrTitle"/>
          </p:nvPr>
        </p:nvSpPr>
        <p:spPr>
          <a:xfrm>
            <a:off x="5225420" y="1852550"/>
            <a:ext cx="2965200" cy="670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3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93" name="Google Shape;193;p33"/>
          <p:cNvSpPr txBox="1"/>
          <p:nvPr>
            <p:ph idx="1" type="subTitle"/>
          </p:nvPr>
        </p:nvSpPr>
        <p:spPr>
          <a:xfrm>
            <a:off x="5242550" y="2648825"/>
            <a:ext cx="2930700" cy="1226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pic>
        <p:nvPicPr>
          <p:cNvPr id="194" name="Google Shape;194;p33"/>
          <p:cNvPicPr preferRelativeResize="0"/>
          <p:nvPr/>
        </p:nvPicPr>
        <p:blipFill>
          <a:blip r:embed="rId2">
            <a:alphaModFix/>
          </a:blip>
          <a:stretch>
            <a:fillRect/>
          </a:stretch>
        </p:blipFill>
        <p:spPr>
          <a:xfrm rot="10800000">
            <a:off x="6112650" y="3448750"/>
            <a:ext cx="3802725" cy="343120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
    <p:spTree>
      <p:nvGrpSpPr>
        <p:cNvPr id="195" name="Shape 195"/>
        <p:cNvGrpSpPr/>
        <p:nvPr/>
      </p:nvGrpSpPr>
      <p:grpSpPr>
        <a:xfrm>
          <a:off x="0" y="0"/>
          <a:ext cx="0" cy="0"/>
          <a:chOff x="0" y="0"/>
          <a:chExt cx="0" cy="0"/>
        </a:xfrm>
      </p:grpSpPr>
      <p:sp>
        <p:nvSpPr>
          <p:cNvPr id="196" name="Google Shape;196;p34"/>
          <p:cNvSpPr txBox="1"/>
          <p:nvPr>
            <p:ph idx="1" type="subTitle"/>
          </p:nvPr>
        </p:nvSpPr>
        <p:spPr>
          <a:xfrm>
            <a:off x="4838200" y="1496605"/>
            <a:ext cx="3242700" cy="79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97" name="Google Shape;197;p34"/>
          <p:cNvSpPr txBox="1"/>
          <p:nvPr>
            <p:ph idx="2" type="subTitle"/>
          </p:nvPr>
        </p:nvSpPr>
        <p:spPr>
          <a:xfrm>
            <a:off x="4838200" y="3792973"/>
            <a:ext cx="3242700" cy="79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98" name="Google Shape;198;p34"/>
          <p:cNvSpPr txBox="1"/>
          <p:nvPr>
            <p:ph type="ctrTitle"/>
          </p:nvPr>
        </p:nvSpPr>
        <p:spPr>
          <a:xfrm flipH="1">
            <a:off x="457275" y="1931475"/>
            <a:ext cx="2875200" cy="129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99" name="Google Shape;199;p34"/>
          <p:cNvSpPr txBox="1"/>
          <p:nvPr>
            <p:ph idx="3" type="ctrTitle"/>
          </p:nvPr>
        </p:nvSpPr>
        <p:spPr>
          <a:xfrm>
            <a:off x="4838200" y="1336535"/>
            <a:ext cx="3242700" cy="265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200" name="Google Shape;200;p34"/>
          <p:cNvSpPr txBox="1"/>
          <p:nvPr>
            <p:ph idx="4" type="ctrTitle"/>
          </p:nvPr>
        </p:nvSpPr>
        <p:spPr>
          <a:xfrm>
            <a:off x="4838200" y="3626911"/>
            <a:ext cx="3242700" cy="265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pic>
        <p:nvPicPr>
          <p:cNvPr id="201" name="Google Shape;201;p34"/>
          <p:cNvPicPr preferRelativeResize="0"/>
          <p:nvPr/>
        </p:nvPicPr>
        <p:blipFill>
          <a:blip r:embed="rId2">
            <a:alphaModFix/>
          </a:blip>
          <a:stretch>
            <a:fillRect/>
          </a:stretch>
        </p:blipFill>
        <p:spPr>
          <a:xfrm>
            <a:off x="-14675" y="-533400"/>
            <a:ext cx="2300675" cy="2075900"/>
          </a:xfrm>
          <a:prstGeom prst="rect">
            <a:avLst/>
          </a:prstGeom>
          <a:noFill/>
          <a:ln>
            <a:noFill/>
          </a:ln>
        </p:spPr>
      </p:pic>
      <p:pic>
        <p:nvPicPr>
          <p:cNvPr id="202" name="Google Shape;202;p34"/>
          <p:cNvPicPr preferRelativeResize="0"/>
          <p:nvPr/>
        </p:nvPicPr>
        <p:blipFill>
          <a:blip r:embed="rId2">
            <a:alphaModFix/>
          </a:blip>
          <a:stretch>
            <a:fillRect/>
          </a:stretch>
        </p:blipFill>
        <p:spPr>
          <a:xfrm flipH="1" rot="10800000">
            <a:off x="-14675" y="3549775"/>
            <a:ext cx="2300675" cy="2075900"/>
          </a:xfrm>
          <a:prstGeom prst="rect">
            <a:avLst/>
          </a:prstGeom>
          <a:noFill/>
          <a:ln>
            <a:noFill/>
          </a:ln>
        </p:spPr>
      </p:pic>
      <p:sp>
        <p:nvSpPr>
          <p:cNvPr id="203" name="Google Shape;203;p34"/>
          <p:cNvSpPr/>
          <p:nvPr/>
        </p:nvSpPr>
        <p:spPr>
          <a:xfrm>
            <a:off x="4226350" y="2752750"/>
            <a:ext cx="4470600" cy="19434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4"/>
          <p:cNvSpPr/>
          <p:nvPr/>
        </p:nvSpPr>
        <p:spPr>
          <a:xfrm>
            <a:off x="4226350" y="441872"/>
            <a:ext cx="4470600" cy="19434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
    <p:spTree>
      <p:nvGrpSpPr>
        <p:cNvPr id="205" name="Shape 205"/>
        <p:cNvGrpSpPr/>
        <p:nvPr/>
      </p:nvGrpSpPr>
      <p:grpSpPr>
        <a:xfrm>
          <a:off x="0" y="0"/>
          <a:ext cx="0" cy="0"/>
          <a:chOff x="0" y="0"/>
          <a:chExt cx="0" cy="0"/>
        </a:xfrm>
      </p:grpSpPr>
      <p:sp>
        <p:nvSpPr>
          <p:cNvPr id="206" name="Google Shape;206;p35"/>
          <p:cNvSpPr txBox="1"/>
          <p:nvPr>
            <p:ph idx="1" type="subTitle"/>
          </p:nvPr>
        </p:nvSpPr>
        <p:spPr>
          <a:xfrm>
            <a:off x="4390050" y="2938200"/>
            <a:ext cx="3405000" cy="1748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207" name="Google Shape;207;p35"/>
          <p:cNvSpPr txBox="1"/>
          <p:nvPr>
            <p:ph type="ctrTitle"/>
          </p:nvPr>
        </p:nvSpPr>
        <p:spPr>
          <a:xfrm flipH="1">
            <a:off x="4114500" y="2004895"/>
            <a:ext cx="3956100" cy="78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50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208" name="Google Shape;208;p35"/>
          <p:cNvPicPr preferRelativeResize="0"/>
          <p:nvPr/>
        </p:nvPicPr>
        <p:blipFill>
          <a:blip r:embed="rId2">
            <a:alphaModFix/>
          </a:blip>
          <a:stretch>
            <a:fillRect/>
          </a:stretch>
        </p:blipFill>
        <p:spPr>
          <a:xfrm flipH="1" rot="10800000">
            <a:off x="-823501" y="-1143550"/>
            <a:ext cx="4655626" cy="4200750"/>
          </a:xfrm>
          <a:prstGeom prst="rect">
            <a:avLst/>
          </a:prstGeom>
          <a:noFill/>
          <a:ln>
            <a:noFill/>
          </a:ln>
        </p:spPr>
      </p:pic>
      <p:pic>
        <p:nvPicPr>
          <p:cNvPr id="209" name="Google Shape;209;p35"/>
          <p:cNvPicPr preferRelativeResize="0"/>
          <p:nvPr/>
        </p:nvPicPr>
        <p:blipFill>
          <a:blip r:embed="rId2">
            <a:alphaModFix/>
          </a:blip>
          <a:stretch>
            <a:fillRect/>
          </a:stretch>
        </p:blipFill>
        <p:spPr>
          <a:xfrm>
            <a:off x="-1311459" y="2523800"/>
            <a:ext cx="3802725" cy="343120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3">
    <p:spTree>
      <p:nvGrpSpPr>
        <p:cNvPr id="210" name="Shape 210"/>
        <p:cNvGrpSpPr/>
        <p:nvPr/>
      </p:nvGrpSpPr>
      <p:grpSpPr>
        <a:xfrm>
          <a:off x="0" y="0"/>
          <a:ext cx="0" cy="0"/>
          <a:chOff x="0" y="0"/>
          <a:chExt cx="0" cy="0"/>
        </a:xfrm>
      </p:grpSpPr>
      <p:sp>
        <p:nvSpPr>
          <p:cNvPr id="211" name="Google Shape;211;p36"/>
          <p:cNvSpPr txBox="1"/>
          <p:nvPr>
            <p:ph type="ctrTitle"/>
          </p:nvPr>
        </p:nvSpPr>
        <p:spPr>
          <a:xfrm>
            <a:off x="457200" y="517918"/>
            <a:ext cx="8229600" cy="670500"/>
          </a:xfrm>
          <a:prstGeom prst="rect">
            <a:avLst/>
          </a:prstGeom>
        </p:spPr>
        <p:txBody>
          <a:bodyPr anchorCtr="0" anchor="b" bIns="91425" lIns="91425" spcFirstLastPara="1" rIns="91425" wrap="square" tIns="91425">
            <a:noAutofit/>
          </a:bodyPr>
          <a:lstStyle>
            <a:lvl1pPr lvl="0" rtl="0" algn="l">
              <a:spcBef>
                <a:spcPts val="0"/>
              </a:spcBef>
              <a:spcAft>
                <a:spcPts val="0"/>
              </a:spcAft>
              <a:buClr>
                <a:srgbClr val="FFFFFF"/>
              </a:buClr>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212" name="Google Shape;212;p36"/>
          <p:cNvSpPr txBox="1"/>
          <p:nvPr>
            <p:ph idx="2" type="ctrTitle"/>
          </p:nvPr>
        </p:nvSpPr>
        <p:spPr>
          <a:xfrm>
            <a:off x="2750155" y="1492066"/>
            <a:ext cx="1570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600"/>
              <a:buNone/>
              <a:defRPr sz="1600">
                <a:solidFill>
                  <a:schemeClr val="accent2"/>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213" name="Google Shape;213;p36"/>
          <p:cNvSpPr txBox="1"/>
          <p:nvPr>
            <p:ph idx="1" type="subTitle"/>
          </p:nvPr>
        </p:nvSpPr>
        <p:spPr>
          <a:xfrm>
            <a:off x="2750119" y="2192634"/>
            <a:ext cx="1570200" cy="36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14" name="Google Shape;214;p36"/>
          <p:cNvSpPr txBox="1"/>
          <p:nvPr>
            <p:ph idx="3" type="ctrTitle"/>
          </p:nvPr>
        </p:nvSpPr>
        <p:spPr>
          <a:xfrm>
            <a:off x="4800201" y="1497325"/>
            <a:ext cx="1570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600"/>
              <a:buNone/>
              <a:defRPr sz="1600">
                <a:solidFill>
                  <a:schemeClr val="accent2"/>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215" name="Google Shape;215;p36"/>
          <p:cNvSpPr txBox="1"/>
          <p:nvPr>
            <p:ph idx="4" type="subTitle"/>
          </p:nvPr>
        </p:nvSpPr>
        <p:spPr>
          <a:xfrm>
            <a:off x="4800165" y="2192634"/>
            <a:ext cx="1570200" cy="36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16" name="Google Shape;216;p36"/>
          <p:cNvSpPr txBox="1"/>
          <p:nvPr>
            <p:ph idx="5" type="ctrTitle"/>
          </p:nvPr>
        </p:nvSpPr>
        <p:spPr>
          <a:xfrm>
            <a:off x="3794948" y="3219050"/>
            <a:ext cx="1570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600"/>
              <a:buNone/>
              <a:defRPr sz="1600">
                <a:solidFill>
                  <a:schemeClr val="accent2"/>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217" name="Google Shape;217;p36"/>
          <p:cNvSpPr txBox="1"/>
          <p:nvPr>
            <p:ph idx="6" type="subTitle"/>
          </p:nvPr>
        </p:nvSpPr>
        <p:spPr>
          <a:xfrm>
            <a:off x="3753025" y="3910976"/>
            <a:ext cx="1653900" cy="36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pic>
        <p:nvPicPr>
          <p:cNvPr id="218" name="Google Shape;218;p36"/>
          <p:cNvPicPr preferRelativeResize="0"/>
          <p:nvPr/>
        </p:nvPicPr>
        <p:blipFill>
          <a:blip r:embed="rId2">
            <a:alphaModFix/>
          </a:blip>
          <a:stretch>
            <a:fillRect/>
          </a:stretch>
        </p:blipFill>
        <p:spPr>
          <a:xfrm flipH="1">
            <a:off x="6843225" y="0"/>
            <a:ext cx="2300675" cy="2075900"/>
          </a:xfrm>
          <a:prstGeom prst="rect">
            <a:avLst/>
          </a:prstGeom>
          <a:noFill/>
          <a:ln>
            <a:noFill/>
          </a:ln>
        </p:spPr>
      </p:pic>
      <p:sp>
        <p:nvSpPr>
          <p:cNvPr id="219" name="Google Shape;219;p36"/>
          <p:cNvSpPr/>
          <p:nvPr/>
        </p:nvSpPr>
        <p:spPr>
          <a:xfrm rot="5400000">
            <a:off x="2534502" y="1090938"/>
            <a:ext cx="2001410" cy="1795550"/>
          </a:xfrm>
          <a:prstGeom prst="flowChartPreparation">
            <a:avLst/>
          </a:pr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6"/>
          <p:cNvSpPr/>
          <p:nvPr/>
        </p:nvSpPr>
        <p:spPr>
          <a:xfrm rot="5400000">
            <a:off x="3566117" y="2781995"/>
            <a:ext cx="2001410" cy="1795550"/>
          </a:xfrm>
          <a:prstGeom prst="flowChartPreparation">
            <a:avLst/>
          </a:pr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6"/>
          <p:cNvSpPr/>
          <p:nvPr/>
        </p:nvSpPr>
        <p:spPr>
          <a:xfrm rot="5400000">
            <a:off x="4584549" y="1090938"/>
            <a:ext cx="2001410" cy="1795550"/>
          </a:xfrm>
          <a:prstGeom prst="flowChartPreparation">
            <a:avLst/>
          </a:pr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2" name="Google Shape;222;p36"/>
          <p:cNvPicPr preferRelativeResize="0"/>
          <p:nvPr/>
        </p:nvPicPr>
        <p:blipFill>
          <a:blip r:embed="rId2">
            <a:alphaModFix/>
          </a:blip>
          <a:stretch>
            <a:fillRect/>
          </a:stretch>
        </p:blipFill>
        <p:spPr>
          <a:xfrm flipH="1" rot="10800000">
            <a:off x="-262630" y="2659235"/>
            <a:ext cx="2928524" cy="2642399"/>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31">
    <p:spTree>
      <p:nvGrpSpPr>
        <p:cNvPr id="223" name="Shape 223"/>
        <p:cNvGrpSpPr/>
        <p:nvPr/>
      </p:nvGrpSpPr>
      <p:grpSpPr>
        <a:xfrm>
          <a:off x="0" y="0"/>
          <a:ext cx="0" cy="0"/>
          <a:chOff x="0" y="0"/>
          <a:chExt cx="0" cy="0"/>
        </a:xfrm>
      </p:grpSpPr>
      <p:sp>
        <p:nvSpPr>
          <p:cNvPr id="224" name="Google Shape;224;p37"/>
          <p:cNvSpPr txBox="1"/>
          <p:nvPr>
            <p:ph type="ctrTitle"/>
          </p:nvPr>
        </p:nvSpPr>
        <p:spPr>
          <a:xfrm>
            <a:off x="457200" y="517918"/>
            <a:ext cx="8229600" cy="6705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225" name="Google Shape;225;p37"/>
          <p:cNvSpPr txBox="1"/>
          <p:nvPr>
            <p:ph idx="2" type="ctrTitle"/>
          </p:nvPr>
        </p:nvSpPr>
        <p:spPr>
          <a:xfrm>
            <a:off x="3716190" y="2062575"/>
            <a:ext cx="1570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solidFill>
                  <a:schemeClr val="accent2"/>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226" name="Google Shape;226;p37"/>
          <p:cNvSpPr txBox="1"/>
          <p:nvPr>
            <p:ph idx="1" type="subTitle"/>
          </p:nvPr>
        </p:nvSpPr>
        <p:spPr>
          <a:xfrm>
            <a:off x="3716190" y="2765019"/>
            <a:ext cx="1570200" cy="36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7" name="Google Shape;227;p37"/>
          <p:cNvSpPr txBox="1"/>
          <p:nvPr>
            <p:ph idx="3" type="ctrTitle"/>
          </p:nvPr>
        </p:nvSpPr>
        <p:spPr>
          <a:xfrm>
            <a:off x="5910940" y="2066326"/>
            <a:ext cx="1570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solidFill>
                  <a:schemeClr val="accent2"/>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228" name="Google Shape;228;p37"/>
          <p:cNvSpPr txBox="1"/>
          <p:nvPr>
            <p:ph idx="4" type="subTitle"/>
          </p:nvPr>
        </p:nvSpPr>
        <p:spPr>
          <a:xfrm>
            <a:off x="5910940" y="2866007"/>
            <a:ext cx="1570200" cy="36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9" name="Google Shape;229;p37"/>
          <p:cNvSpPr txBox="1"/>
          <p:nvPr>
            <p:ph idx="5" type="ctrTitle"/>
          </p:nvPr>
        </p:nvSpPr>
        <p:spPr>
          <a:xfrm>
            <a:off x="1521440" y="2062585"/>
            <a:ext cx="1570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solidFill>
                  <a:schemeClr val="accent2"/>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230" name="Google Shape;230;p37"/>
          <p:cNvSpPr txBox="1"/>
          <p:nvPr>
            <p:ph idx="6" type="subTitle"/>
          </p:nvPr>
        </p:nvSpPr>
        <p:spPr>
          <a:xfrm>
            <a:off x="1479590" y="2765029"/>
            <a:ext cx="1653900" cy="36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231" name="Google Shape;231;p37"/>
          <p:cNvPicPr preferRelativeResize="0"/>
          <p:nvPr/>
        </p:nvPicPr>
        <p:blipFill>
          <a:blip r:embed="rId2">
            <a:alphaModFix/>
          </a:blip>
          <a:stretch>
            <a:fillRect/>
          </a:stretch>
        </p:blipFill>
        <p:spPr>
          <a:xfrm flipH="1">
            <a:off x="3138825" y="3806025"/>
            <a:ext cx="2957125" cy="2668199"/>
          </a:xfrm>
          <a:prstGeom prst="rect">
            <a:avLst/>
          </a:prstGeom>
          <a:noFill/>
          <a:ln>
            <a:noFill/>
          </a:ln>
        </p:spPr>
      </p:pic>
      <p:pic>
        <p:nvPicPr>
          <p:cNvPr id="232" name="Google Shape;232;p37"/>
          <p:cNvPicPr preferRelativeResize="0"/>
          <p:nvPr/>
        </p:nvPicPr>
        <p:blipFill>
          <a:blip r:embed="rId2">
            <a:alphaModFix/>
          </a:blip>
          <a:stretch>
            <a:fillRect/>
          </a:stretch>
        </p:blipFill>
        <p:spPr>
          <a:xfrm flipH="1">
            <a:off x="-339551" y="-408250"/>
            <a:ext cx="2494901" cy="2251126"/>
          </a:xfrm>
          <a:prstGeom prst="rect">
            <a:avLst/>
          </a:prstGeom>
          <a:noFill/>
          <a:ln>
            <a:noFill/>
          </a:ln>
        </p:spPr>
      </p:pic>
      <p:pic>
        <p:nvPicPr>
          <p:cNvPr id="233" name="Google Shape;233;p37"/>
          <p:cNvPicPr preferRelativeResize="0"/>
          <p:nvPr/>
        </p:nvPicPr>
        <p:blipFill>
          <a:blip r:embed="rId2">
            <a:alphaModFix/>
          </a:blip>
          <a:stretch>
            <a:fillRect/>
          </a:stretch>
        </p:blipFill>
        <p:spPr>
          <a:xfrm flipH="1">
            <a:off x="6944449" y="-571400"/>
            <a:ext cx="2494901" cy="2251126"/>
          </a:xfrm>
          <a:prstGeom prst="rect">
            <a:avLst/>
          </a:prstGeom>
          <a:noFill/>
          <a:ln>
            <a:noFill/>
          </a:ln>
        </p:spPr>
      </p:pic>
      <p:sp>
        <p:nvSpPr>
          <p:cNvPr id="234" name="Google Shape;234;p37"/>
          <p:cNvSpPr/>
          <p:nvPr/>
        </p:nvSpPr>
        <p:spPr>
          <a:xfrm>
            <a:off x="5653690" y="1619951"/>
            <a:ext cx="2084700" cy="19086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7"/>
          <p:cNvSpPr/>
          <p:nvPr/>
        </p:nvSpPr>
        <p:spPr>
          <a:xfrm>
            <a:off x="5843140" y="1793451"/>
            <a:ext cx="1705800" cy="15615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7"/>
          <p:cNvSpPr/>
          <p:nvPr/>
        </p:nvSpPr>
        <p:spPr>
          <a:xfrm>
            <a:off x="3458940" y="1619951"/>
            <a:ext cx="2084700" cy="19086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7"/>
          <p:cNvSpPr/>
          <p:nvPr/>
        </p:nvSpPr>
        <p:spPr>
          <a:xfrm>
            <a:off x="3648390" y="1793451"/>
            <a:ext cx="1705800" cy="15615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7"/>
          <p:cNvSpPr/>
          <p:nvPr/>
        </p:nvSpPr>
        <p:spPr>
          <a:xfrm>
            <a:off x="1264190" y="1619951"/>
            <a:ext cx="2084700" cy="19086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7"/>
          <p:cNvSpPr/>
          <p:nvPr/>
        </p:nvSpPr>
        <p:spPr>
          <a:xfrm>
            <a:off x="1453700" y="1793451"/>
            <a:ext cx="1705800" cy="15615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37">
    <p:spTree>
      <p:nvGrpSpPr>
        <p:cNvPr id="240" name="Shape 240"/>
        <p:cNvGrpSpPr/>
        <p:nvPr/>
      </p:nvGrpSpPr>
      <p:grpSpPr>
        <a:xfrm>
          <a:off x="0" y="0"/>
          <a:ext cx="0" cy="0"/>
          <a:chOff x="0" y="0"/>
          <a:chExt cx="0" cy="0"/>
        </a:xfrm>
      </p:grpSpPr>
      <p:sp>
        <p:nvSpPr>
          <p:cNvPr id="241" name="Google Shape;241;p38"/>
          <p:cNvSpPr txBox="1"/>
          <p:nvPr>
            <p:ph type="ctrTitle"/>
          </p:nvPr>
        </p:nvSpPr>
        <p:spPr>
          <a:xfrm>
            <a:off x="457200" y="517918"/>
            <a:ext cx="8229600" cy="6705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242" name="Google Shape;242;p38"/>
          <p:cNvSpPr txBox="1"/>
          <p:nvPr>
            <p:ph idx="2" type="ctrTitle"/>
          </p:nvPr>
        </p:nvSpPr>
        <p:spPr>
          <a:xfrm>
            <a:off x="3675800" y="1638900"/>
            <a:ext cx="1841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43" name="Google Shape;243;p38"/>
          <p:cNvSpPr txBox="1"/>
          <p:nvPr>
            <p:ph idx="1" type="subTitle"/>
          </p:nvPr>
        </p:nvSpPr>
        <p:spPr>
          <a:xfrm>
            <a:off x="3675813" y="2100350"/>
            <a:ext cx="18414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44" name="Google Shape;244;p38"/>
          <p:cNvSpPr txBox="1"/>
          <p:nvPr>
            <p:ph idx="3" type="ctrTitle"/>
          </p:nvPr>
        </p:nvSpPr>
        <p:spPr>
          <a:xfrm>
            <a:off x="5921301" y="1628801"/>
            <a:ext cx="18183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45" name="Google Shape;245;p38"/>
          <p:cNvSpPr txBox="1"/>
          <p:nvPr>
            <p:ph idx="4" type="subTitle"/>
          </p:nvPr>
        </p:nvSpPr>
        <p:spPr>
          <a:xfrm>
            <a:off x="5898455" y="2074101"/>
            <a:ext cx="18414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46" name="Google Shape;246;p38"/>
          <p:cNvSpPr txBox="1"/>
          <p:nvPr>
            <p:ph idx="5" type="ctrTitle"/>
          </p:nvPr>
        </p:nvSpPr>
        <p:spPr>
          <a:xfrm>
            <a:off x="1413972" y="1638900"/>
            <a:ext cx="1888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47" name="Google Shape;247;p38"/>
          <p:cNvSpPr txBox="1"/>
          <p:nvPr>
            <p:ph idx="6" type="subTitle"/>
          </p:nvPr>
        </p:nvSpPr>
        <p:spPr>
          <a:xfrm>
            <a:off x="1416400" y="2100350"/>
            <a:ext cx="18831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pic>
        <p:nvPicPr>
          <p:cNvPr id="248" name="Google Shape;248;p38"/>
          <p:cNvPicPr preferRelativeResize="0"/>
          <p:nvPr/>
        </p:nvPicPr>
        <p:blipFill>
          <a:blip r:embed="rId2">
            <a:alphaModFix/>
          </a:blip>
          <a:stretch>
            <a:fillRect/>
          </a:stretch>
        </p:blipFill>
        <p:spPr>
          <a:xfrm flipH="1">
            <a:off x="-339551" y="-408250"/>
            <a:ext cx="2494901" cy="2251126"/>
          </a:xfrm>
          <a:prstGeom prst="rect">
            <a:avLst/>
          </a:prstGeom>
          <a:noFill/>
          <a:ln>
            <a:noFill/>
          </a:ln>
        </p:spPr>
      </p:pic>
      <p:pic>
        <p:nvPicPr>
          <p:cNvPr id="249" name="Google Shape;249;p38"/>
          <p:cNvPicPr preferRelativeResize="0"/>
          <p:nvPr/>
        </p:nvPicPr>
        <p:blipFill>
          <a:blip r:embed="rId2">
            <a:alphaModFix/>
          </a:blip>
          <a:stretch>
            <a:fillRect/>
          </a:stretch>
        </p:blipFill>
        <p:spPr>
          <a:xfrm flipH="1">
            <a:off x="6944449" y="-571400"/>
            <a:ext cx="2494901" cy="2251126"/>
          </a:xfrm>
          <a:prstGeom prst="rect">
            <a:avLst/>
          </a:prstGeom>
          <a:noFill/>
          <a:ln>
            <a:noFill/>
          </a:ln>
        </p:spPr>
      </p:pic>
      <p:sp>
        <p:nvSpPr>
          <p:cNvPr id="250" name="Google Shape;250;p38"/>
          <p:cNvSpPr txBox="1"/>
          <p:nvPr>
            <p:ph idx="7" type="ctrTitle"/>
          </p:nvPr>
        </p:nvSpPr>
        <p:spPr>
          <a:xfrm>
            <a:off x="5920295" y="3212913"/>
            <a:ext cx="1841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51" name="Google Shape;251;p38"/>
          <p:cNvSpPr txBox="1"/>
          <p:nvPr>
            <p:ph idx="8" type="subTitle"/>
          </p:nvPr>
        </p:nvSpPr>
        <p:spPr>
          <a:xfrm>
            <a:off x="5920252" y="3658212"/>
            <a:ext cx="18414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52" name="Google Shape;252;p38"/>
          <p:cNvSpPr txBox="1"/>
          <p:nvPr>
            <p:ph idx="9" type="ctrTitle"/>
          </p:nvPr>
        </p:nvSpPr>
        <p:spPr>
          <a:xfrm>
            <a:off x="1413969" y="3212913"/>
            <a:ext cx="1841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53" name="Google Shape;253;p38"/>
          <p:cNvSpPr txBox="1"/>
          <p:nvPr>
            <p:ph idx="13" type="subTitle"/>
          </p:nvPr>
        </p:nvSpPr>
        <p:spPr>
          <a:xfrm>
            <a:off x="1413926" y="3658212"/>
            <a:ext cx="18414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54" name="Google Shape;254;p38"/>
          <p:cNvSpPr txBox="1"/>
          <p:nvPr>
            <p:ph idx="14" type="ctrTitle"/>
          </p:nvPr>
        </p:nvSpPr>
        <p:spPr>
          <a:xfrm>
            <a:off x="3675843" y="3212913"/>
            <a:ext cx="1841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55" name="Google Shape;255;p38"/>
          <p:cNvSpPr txBox="1"/>
          <p:nvPr>
            <p:ph idx="15" type="subTitle"/>
          </p:nvPr>
        </p:nvSpPr>
        <p:spPr>
          <a:xfrm>
            <a:off x="3675800" y="3658212"/>
            <a:ext cx="18414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56" name="Google Shape;256;p38"/>
          <p:cNvSpPr/>
          <p:nvPr/>
        </p:nvSpPr>
        <p:spPr>
          <a:xfrm>
            <a:off x="1366875" y="1705800"/>
            <a:ext cx="1982400" cy="11568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8"/>
          <p:cNvSpPr/>
          <p:nvPr/>
        </p:nvSpPr>
        <p:spPr>
          <a:xfrm>
            <a:off x="3607775" y="1705801"/>
            <a:ext cx="1982400" cy="11568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8"/>
          <p:cNvSpPr/>
          <p:nvPr/>
        </p:nvSpPr>
        <p:spPr>
          <a:xfrm>
            <a:off x="3607775" y="3263701"/>
            <a:ext cx="1982400" cy="11568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8"/>
          <p:cNvSpPr/>
          <p:nvPr/>
        </p:nvSpPr>
        <p:spPr>
          <a:xfrm>
            <a:off x="5848675" y="1705801"/>
            <a:ext cx="1982400" cy="11568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8"/>
          <p:cNvSpPr/>
          <p:nvPr/>
        </p:nvSpPr>
        <p:spPr>
          <a:xfrm>
            <a:off x="5848675" y="3263701"/>
            <a:ext cx="1982400" cy="11568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8"/>
          <p:cNvSpPr/>
          <p:nvPr/>
        </p:nvSpPr>
        <p:spPr>
          <a:xfrm>
            <a:off x="1366875" y="3263700"/>
            <a:ext cx="1982400" cy="11568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40">
    <p:spTree>
      <p:nvGrpSpPr>
        <p:cNvPr id="262" name="Shape 262"/>
        <p:cNvGrpSpPr/>
        <p:nvPr/>
      </p:nvGrpSpPr>
      <p:grpSpPr>
        <a:xfrm>
          <a:off x="0" y="0"/>
          <a:ext cx="0" cy="0"/>
          <a:chOff x="0" y="0"/>
          <a:chExt cx="0" cy="0"/>
        </a:xfrm>
      </p:grpSpPr>
      <p:sp>
        <p:nvSpPr>
          <p:cNvPr id="263" name="Google Shape;263;p39"/>
          <p:cNvSpPr txBox="1"/>
          <p:nvPr>
            <p:ph type="ctrTitle"/>
          </p:nvPr>
        </p:nvSpPr>
        <p:spPr>
          <a:xfrm>
            <a:off x="1242600" y="1830975"/>
            <a:ext cx="6658800" cy="6705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600"/>
              <a:buNone/>
              <a:defRPr sz="3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64" name="Google Shape;264;p39"/>
          <p:cNvSpPr txBox="1"/>
          <p:nvPr>
            <p:ph idx="1" type="subTitle"/>
          </p:nvPr>
        </p:nvSpPr>
        <p:spPr>
          <a:xfrm>
            <a:off x="3106675" y="2632418"/>
            <a:ext cx="2930700" cy="128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cxnSp>
        <p:nvCxnSpPr>
          <p:cNvPr id="265" name="Google Shape;265;p39"/>
          <p:cNvCxnSpPr/>
          <p:nvPr/>
        </p:nvCxnSpPr>
        <p:spPr>
          <a:xfrm>
            <a:off x="3681150" y="2571750"/>
            <a:ext cx="1797900" cy="0"/>
          </a:xfrm>
          <a:prstGeom prst="straightConnector1">
            <a:avLst/>
          </a:prstGeom>
          <a:noFill/>
          <a:ln cap="flat" cmpd="sng" w="19050">
            <a:solidFill>
              <a:schemeClr val="lt1"/>
            </a:solidFill>
            <a:prstDash val="solid"/>
            <a:round/>
            <a:headEnd len="med" w="med" type="none"/>
            <a:tailEnd len="med" w="med" type="none"/>
          </a:ln>
        </p:spPr>
      </p:cxnSp>
      <p:pic>
        <p:nvPicPr>
          <p:cNvPr id="266" name="Google Shape;266;p39"/>
          <p:cNvPicPr preferRelativeResize="0"/>
          <p:nvPr/>
        </p:nvPicPr>
        <p:blipFill>
          <a:blip r:embed="rId2">
            <a:alphaModFix/>
          </a:blip>
          <a:stretch>
            <a:fillRect/>
          </a:stretch>
        </p:blipFill>
        <p:spPr>
          <a:xfrm>
            <a:off x="100" y="-962131"/>
            <a:ext cx="3802725" cy="3431200"/>
          </a:xfrm>
          <a:prstGeom prst="rect">
            <a:avLst/>
          </a:prstGeom>
          <a:noFill/>
          <a:ln>
            <a:noFill/>
          </a:ln>
        </p:spPr>
      </p:pic>
      <p:pic>
        <p:nvPicPr>
          <p:cNvPr id="267" name="Google Shape;267;p39"/>
          <p:cNvPicPr preferRelativeResize="0"/>
          <p:nvPr/>
        </p:nvPicPr>
        <p:blipFill>
          <a:blip r:embed="rId2">
            <a:alphaModFix/>
          </a:blip>
          <a:stretch>
            <a:fillRect/>
          </a:stretch>
        </p:blipFill>
        <p:spPr>
          <a:xfrm rot="10800000">
            <a:off x="5334325" y="2668625"/>
            <a:ext cx="3802725" cy="3431200"/>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11">
    <p:spTree>
      <p:nvGrpSpPr>
        <p:cNvPr id="268" name="Shape 268"/>
        <p:cNvGrpSpPr/>
        <p:nvPr/>
      </p:nvGrpSpPr>
      <p:grpSpPr>
        <a:xfrm>
          <a:off x="0" y="0"/>
          <a:ext cx="0" cy="0"/>
          <a:chOff x="0" y="0"/>
          <a:chExt cx="0" cy="0"/>
        </a:xfrm>
      </p:grpSpPr>
      <p:sp>
        <p:nvSpPr>
          <p:cNvPr id="269" name="Google Shape;269;p40"/>
          <p:cNvSpPr txBox="1"/>
          <p:nvPr>
            <p:ph type="ctrTitle"/>
          </p:nvPr>
        </p:nvSpPr>
        <p:spPr>
          <a:xfrm>
            <a:off x="1250675" y="1851425"/>
            <a:ext cx="6658800" cy="670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70" name="Google Shape;270;p40"/>
          <p:cNvSpPr txBox="1"/>
          <p:nvPr>
            <p:ph idx="1" type="subTitle"/>
          </p:nvPr>
        </p:nvSpPr>
        <p:spPr>
          <a:xfrm>
            <a:off x="3114750" y="2640476"/>
            <a:ext cx="2930700" cy="65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cxnSp>
        <p:nvCxnSpPr>
          <p:cNvPr id="271" name="Google Shape;271;p40"/>
          <p:cNvCxnSpPr/>
          <p:nvPr/>
        </p:nvCxnSpPr>
        <p:spPr>
          <a:xfrm>
            <a:off x="3681150" y="2571750"/>
            <a:ext cx="1797900" cy="0"/>
          </a:xfrm>
          <a:prstGeom prst="straightConnector1">
            <a:avLst/>
          </a:prstGeom>
          <a:noFill/>
          <a:ln cap="flat" cmpd="sng" w="19050">
            <a:solidFill>
              <a:schemeClr val="lt1"/>
            </a:solidFill>
            <a:prstDash val="solid"/>
            <a:round/>
            <a:headEnd len="med" w="med" type="none"/>
            <a:tailEnd len="med" w="med" type="none"/>
          </a:ln>
        </p:spPr>
      </p:cxnSp>
      <p:pic>
        <p:nvPicPr>
          <p:cNvPr id="272" name="Google Shape;272;p40"/>
          <p:cNvPicPr preferRelativeResize="0"/>
          <p:nvPr/>
        </p:nvPicPr>
        <p:blipFill>
          <a:blip r:embed="rId2">
            <a:alphaModFix/>
          </a:blip>
          <a:stretch>
            <a:fillRect/>
          </a:stretch>
        </p:blipFill>
        <p:spPr>
          <a:xfrm flipH="1" rot="10800000">
            <a:off x="100" y="2134944"/>
            <a:ext cx="3802725" cy="3431200"/>
          </a:xfrm>
          <a:prstGeom prst="rect">
            <a:avLst/>
          </a:prstGeom>
          <a:noFill/>
          <a:ln>
            <a:noFill/>
          </a:ln>
        </p:spPr>
      </p:pic>
      <p:pic>
        <p:nvPicPr>
          <p:cNvPr id="273" name="Google Shape;273;p40"/>
          <p:cNvPicPr preferRelativeResize="0"/>
          <p:nvPr/>
        </p:nvPicPr>
        <p:blipFill>
          <a:blip r:embed="rId2">
            <a:alphaModFix/>
          </a:blip>
          <a:stretch>
            <a:fillRect/>
          </a:stretch>
        </p:blipFill>
        <p:spPr>
          <a:xfrm flipH="1">
            <a:off x="5341285" y="-200131"/>
            <a:ext cx="3802725" cy="3431200"/>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12">
    <p:spTree>
      <p:nvGrpSpPr>
        <p:cNvPr id="274" name="Shape 274"/>
        <p:cNvGrpSpPr/>
        <p:nvPr/>
      </p:nvGrpSpPr>
      <p:grpSpPr>
        <a:xfrm>
          <a:off x="0" y="0"/>
          <a:ext cx="0" cy="0"/>
          <a:chOff x="0" y="0"/>
          <a:chExt cx="0" cy="0"/>
        </a:xfrm>
      </p:grpSpPr>
      <p:sp>
        <p:nvSpPr>
          <p:cNvPr id="275" name="Google Shape;275;p41"/>
          <p:cNvSpPr txBox="1"/>
          <p:nvPr>
            <p:ph type="ctrTitle"/>
          </p:nvPr>
        </p:nvSpPr>
        <p:spPr>
          <a:xfrm>
            <a:off x="1250675" y="2994425"/>
            <a:ext cx="6658800" cy="670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76" name="Google Shape;276;p41"/>
          <p:cNvSpPr txBox="1"/>
          <p:nvPr>
            <p:ph idx="1" type="subTitle"/>
          </p:nvPr>
        </p:nvSpPr>
        <p:spPr>
          <a:xfrm>
            <a:off x="3114750" y="3631076"/>
            <a:ext cx="2930700" cy="65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pic>
        <p:nvPicPr>
          <p:cNvPr id="277" name="Google Shape;277;p41"/>
          <p:cNvPicPr preferRelativeResize="0"/>
          <p:nvPr/>
        </p:nvPicPr>
        <p:blipFill>
          <a:blip r:embed="rId2">
            <a:alphaModFix/>
          </a:blip>
          <a:stretch>
            <a:fillRect/>
          </a:stretch>
        </p:blipFill>
        <p:spPr>
          <a:xfrm flipH="1">
            <a:off x="5341286" y="0"/>
            <a:ext cx="3802725" cy="3431200"/>
          </a:xfrm>
          <a:prstGeom prst="rect">
            <a:avLst/>
          </a:prstGeom>
          <a:noFill/>
          <a:ln>
            <a:noFill/>
          </a:ln>
        </p:spPr>
      </p:pic>
      <p:pic>
        <p:nvPicPr>
          <p:cNvPr id="278" name="Google Shape;278;p41"/>
          <p:cNvPicPr preferRelativeResize="0"/>
          <p:nvPr/>
        </p:nvPicPr>
        <p:blipFill>
          <a:blip r:embed="rId2">
            <a:alphaModFix/>
          </a:blip>
          <a:stretch>
            <a:fillRect/>
          </a:stretch>
        </p:blipFill>
        <p:spPr>
          <a:xfrm>
            <a:off x="8150" y="0"/>
            <a:ext cx="3802725" cy="34312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44">
    <p:spTree>
      <p:nvGrpSpPr>
        <p:cNvPr id="279" name="Shape 279"/>
        <p:cNvGrpSpPr/>
        <p:nvPr/>
      </p:nvGrpSpPr>
      <p:grpSpPr>
        <a:xfrm>
          <a:off x="0" y="0"/>
          <a:ext cx="0" cy="0"/>
          <a:chOff x="0" y="0"/>
          <a:chExt cx="0" cy="0"/>
        </a:xfrm>
      </p:grpSpPr>
      <p:sp>
        <p:nvSpPr>
          <p:cNvPr id="280" name="Google Shape;280;p42"/>
          <p:cNvSpPr txBox="1"/>
          <p:nvPr>
            <p:ph type="title"/>
          </p:nvPr>
        </p:nvSpPr>
        <p:spPr>
          <a:xfrm>
            <a:off x="457200" y="453668"/>
            <a:ext cx="82296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600"/>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pic>
        <p:nvPicPr>
          <p:cNvPr id="281" name="Google Shape;281;p42"/>
          <p:cNvPicPr preferRelativeResize="0"/>
          <p:nvPr/>
        </p:nvPicPr>
        <p:blipFill>
          <a:blip r:embed="rId2">
            <a:alphaModFix/>
          </a:blip>
          <a:stretch>
            <a:fillRect/>
          </a:stretch>
        </p:blipFill>
        <p:spPr>
          <a:xfrm flipH="1">
            <a:off x="6843225" y="6"/>
            <a:ext cx="2300675" cy="2075900"/>
          </a:xfrm>
          <a:prstGeom prst="rect">
            <a:avLst/>
          </a:prstGeom>
          <a:noFill/>
          <a:ln>
            <a:noFill/>
          </a:ln>
        </p:spPr>
      </p:pic>
      <p:sp>
        <p:nvSpPr>
          <p:cNvPr id="282" name="Google Shape;282;p42"/>
          <p:cNvSpPr txBox="1"/>
          <p:nvPr>
            <p:ph idx="1" type="subTitle"/>
          </p:nvPr>
        </p:nvSpPr>
        <p:spPr>
          <a:xfrm>
            <a:off x="1638300" y="3524733"/>
            <a:ext cx="1381200" cy="83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3" name="Google Shape;283;p42"/>
          <p:cNvSpPr txBox="1"/>
          <p:nvPr>
            <p:ph idx="2" type="subTitle"/>
          </p:nvPr>
        </p:nvSpPr>
        <p:spPr>
          <a:xfrm>
            <a:off x="3104700" y="3514233"/>
            <a:ext cx="13971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4" name="Google Shape;284;p42"/>
          <p:cNvSpPr txBox="1"/>
          <p:nvPr>
            <p:ph idx="3" type="subTitle"/>
          </p:nvPr>
        </p:nvSpPr>
        <p:spPr>
          <a:xfrm>
            <a:off x="4571100" y="3511408"/>
            <a:ext cx="13812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5" name="Google Shape;285;p42"/>
          <p:cNvSpPr txBox="1"/>
          <p:nvPr>
            <p:ph idx="4" type="subTitle"/>
          </p:nvPr>
        </p:nvSpPr>
        <p:spPr>
          <a:xfrm>
            <a:off x="6023400" y="3529870"/>
            <a:ext cx="13971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6" name="Google Shape;286;p42"/>
          <p:cNvSpPr txBox="1"/>
          <p:nvPr>
            <p:ph idx="5" type="subTitle"/>
          </p:nvPr>
        </p:nvSpPr>
        <p:spPr>
          <a:xfrm>
            <a:off x="1638300" y="3196233"/>
            <a:ext cx="13971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87" name="Google Shape;287;p42"/>
          <p:cNvSpPr txBox="1"/>
          <p:nvPr>
            <p:ph idx="6" type="subTitle"/>
          </p:nvPr>
        </p:nvSpPr>
        <p:spPr>
          <a:xfrm>
            <a:off x="3104700" y="3196233"/>
            <a:ext cx="1381200" cy="465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88" name="Google Shape;288;p42"/>
          <p:cNvSpPr txBox="1"/>
          <p:nvPr>
            <p:ph idx="7" type="subTitle"/>
          </p:nvPr>
        </p:nvSpPr>
        <p:spPr>
          <a:xfrm>
            <a:off x="4571999" y="3196233"/>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89" name="Google Shape;289;p42"/>
          <p:cNvSpPr txBox="1"/>
          <p:nvPr>
            <p:ph idx="8" type="subTitle"/>
          </p:nvPr>
        </p:nvSpPr>
        <p:spPr>
          <a:xfrm>
            <a:off x="6037498" y="3196233"/>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45">
    <p:spTree>
      <p:nvGrpSpPr>
        <p:cNvPr id="290" name="Shape 290"/>
        <p:cNvGrpSpPr/>
        <p:nvPr/>
      </p:nvGrpSpPr>
      <p:grpSpPr>
        <a:xfrm>
          <a:off x="0" y="0"/>
          <a:ext cx="0" cy="0"/>
          <a:chOff x="0" y="0"/>
          <a:chExt cx="0" cy="0"/>
        </a:xfrm>
      </p:grpSpPr>
      <p:sp>
        <p:nvSpPr>
          <p:cNvPr id="291" name="Google Shape;291;p43"/>
          <p:cNvSpPr txBox="1"/>
          <p:nvPr>
            <p:ph type="ctrTitle"/>
          </p:nvPr>
        </p:nvSpPr>
        <p:spPr>
          <a:xfrm flipH="1">
            <a:off x="457200" y="449368"/>
            <a:ext cx="82296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292" name="Google Shape;292;p43"/>
          <p:cNvPicPr preferRelativeResize="0"/>
          <p:nvPr/>
        </p:nvPicPr>
        <p:blipFill>
          <a:blip r:embed="rId2">
            <a:alphaModFix/>
          </a:blip>
          <a:stretch>
            <a:fillRect/>
          </a:stretch>
        </p:blipFill>
        <p:spPr>
          <a:xfrm rot="10800000">
            <a:off x="6843313" y="-695298"/>
            <a:ext cx="2300675" cy="2075900"/>
          </a:xfrm>
          <a:prstGeom prst="rect">
            <a:avLst/>
          </a:prstGeom>
          <a:noFill/>
          <a:ln>
            <a:noFill/>
          </a:ln>
        </p:spPr>
      </p:pic>
      <p:pic>
        <p:nvPicPr>
          <p:cNvPr id="293" name="Google Shape;293;p43"/>
          <p:cNvPicPr preferRelativeResize="0"/>
          <p:nvPr/>
        </p:nvPicPr>
        <p:blipFill>
          <a:blip r:embed="rId2">
            <a:alphaModFix/>
          </a:blip>
          <a:stretch>
            <a:fillRect/>
          </a:stretch>
        </p:blipFill>
        <p:spPr>
          <a:xfrm flipH="1" rot="10800000">
            <a:off x="-12" y="-695298"/>
            <a:ext cx="2300675" cy="2075900"/>
          </a:xfrm>
          <a:prstGeom prst="rect">
            <a:avLst/>
          </a:prstGeom>
          <a:noFill/>
          <a:ln>
            <a:noFill/>
          </a:ln>
        </p:spPr>
      </p:pic>
      <p:sp>
        <p:nvSpPr>
          <p:cNvPr id="294" name="Google Shape;294;p43"/>
          <p:cNvSpPr txBox="1"/>
          <p:nvPr>
            <p:ph idx="1" type="subTitle"/>
          </p:nvPr>
        </p:nvSpPr>
        <p:spPr>
          <a:xfrm>
            <a:off x="540000" y="3527280"/>
            <a:ext cx="1381200" cy="83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5" name="Google Shape;295;p43"/>
          <p:cNvSpPr txBox="1"/>
          <p:nvPr>
            <p:ph idx="2" type="subTitle"/>
          </p:nvPr>
        </p:nvSpPr>
        <p:spPr>
          <a:xfrm>
            <a:off x="2741438" y="2077288"/>
            <a:ext cx="13971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6" name="Google Shape;296;p43"/>
          <p:cNvSpPr txBox="1"/>
          <p:nvPr>
            <p:ph idx="3" type="subTitle"/>
          </p:nvPr>
        </p:nvSpPr>
        <p:spPr>
          <a:xfrm>
            <a:off x="5033512" y="3516526"/>
            <a:ext cx="13812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7" name="Google Shape;297;p43"/>
          <p:cNvSpPr txBox="1"/>
          <p:nvPr>
            <p:ph idx="4" type="subTitle"/>
          </p:nvPr>
        </p:nvSpPr>
        <p:spPr>
          <a:xfrm>
            <a:off x="7214825" y="2077856"/>
            <a:ext cx="13971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8" name="Google Shape;298;p43"/>
          <p:cNvSpPr txBox="1"/>
          <p:nvPr>
            <p:ph idx="5" type="subTitle"/>
          </p:nvPr>
        </p:nvSpPr>
        <p:spPr>
          <a:xfrm>
            <a:off x="532050" y="3198780"/>
            <a:ext cx="13971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99" name="Google Shape;299;p43"/>
          <p:cNvSpPr txBox="1"/>
          <p:nvPr>
            <p:ph idx="6" type="subTitle"/>
          </p:nvPr>
        </p:nvSpPr>
        <p:spPr>
          <a:xfrm>
            <a:off x="2749388" y="1759288"/>
            <a:ext cx="1381200" cy="465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00" name="Google Shape;300;p43"/>
          <p:cNvSpPr txBox="1"/>
          <p:nvPr>
            <p:ph idx="7" type="subTitle"/>
          </p:nvPr>
        </p:nvSpPr>
        <p:spPr>
          <a:xfrm>
            <a:off x="5033512" y="3201351"/>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01" name="Google Shape;301;p43"/>
          <p:cNvSpPr txBox="1"/>
          <p:nvPr>
            <p:ph idx="8" type="subTitle"/>
          </p:nvPr>
        </p:nvSpPr>
        <p:spPr>
          <a:xfrm>
            <a:off x="7222775" y="1765255"/>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02" name="Google Shape;302;p43"/>
          <p:cNvSpPr/>
          <p:nvPr/>
        </p:nvSpPr>
        <p:spPr>
          <a:xfrm>
            <a:off x="2774288" y="2968200"/>
            <a:ext cx="1331400" cy="12609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3"/>
          <p:cNvSpPr/>
          <p:nvPr/>
        </p:nvSpPr>
        <p:spPr>
          <a:xfrm>
            <a:off x="5058412" y="1896175"/>
            <a:ext cx="1331400" cy="12609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3"/>
          <p:cNvSpPr/>
          <p:nvPr/>
        </p:nvSpPr>
        <p:spPr>
          <a:xfrm>
            <a:off x="7247675" y="2968200"/>
            <a:ext cx="1331400" cy="12609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3"/>
          <p:cNvSpPr/>
          <p:nvPr/>
        </p:nvSpPr>
        <p:spPr>
          <a:xfrm>
            <a:off x="564900" y="1896175"/>
            <a:ext cx="1331400" cy="12609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46">
    <p:spTree>
      <p:nvGrpSpPr>
        <p:cNvPr id="306" name="Shape 306"/>
        <p:cNvGrpSpPr/>
        <p:nvPr/>
      </p:nvGrpSpPr>
      <p:grpSpPr>
        <a:xfrm>
          <a:off x="0" y="0"/>
          <a:ext cx="0" cy="0"/>
          <a:chOff x="0" y="0"/>
          <a:chExt cx="0" cy="0"/>
        </a:xfrm>
      </p:grpSpPr>
      <p:sp>
        <p:nvSpPr>
          <p:cNvPr id="307" name="Google Shape;307;p44"/>
          <p:cNvSpPr txBox="1"/>
          <p:nvPr>
            <p:ph type="ctrTitle"/>
          </p:nvPr>
        </p:nvSpPr>
        <p:spPr>
          <a:xfrm flipH="1">
            <a:off x="457200" y="449368"/>
            <a:ext cx="82296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308" name="Google Shape;308;p44"/>
          <p:cNvPicPr preferRelativeResize="0"/>
          <p:nvPr/>
        </p:nvPicPr>
        <p:blipFill>
          <a:blip r:embed="rId2">
            <a:alphaModFix/>
          </a:blip>
          <a:stretch>
            <a:fillRect/>
          </a:stretch>
        </p:blipFill>
        <p:spPr>
          <a:xfrm rot="10800000">
            <a:off x="6843313" y="-695298"/>
            <a:ext cx="2300675" cy="2075900"/>
          </a:xfrm>
          <a:prstGeom prst="rect">
            <a:avLst/>
          </a:prstGeom>
          <a:noFill/>
          <a:ln>
            <a:noFill/>
          </a:ln>
        </p:spPr>
      </p:pic>
      <p:pic>
        <p:nvPicPr>
          <p:cNvPr id="309" name="Google Shape;309;p44"/>
          <p:cNvPicPr preferRelativeResize="0"/>
          <p:nvPr/>
        </p:nvPicPr>
        <p:blipFill>
          <a:blip r:embed="rId2">
            <a:alphaModFix/>
          </a:blip>
          <a:stretch>
            <a:fillRect/>
          </a:stretch>
        </p:blipFill>
        <p:spPr>
          <a:xfrm flipH="1" rot="10800000">
            <a:off x="-12" y="-695298"/>
            <a:ext cx="2300675" cy="2075900"/>
          </a:xfrm>
          <a:prstGeom prst="rect">
            <a:avLst/>
          </a:prstGeom>
          <a:noFill/>
          <a:ln>
            <a:noFill/>
          </a:ln>
        </p:spPr>
      </p:pic>
      <p:sp>
        <p:nvSpPr>
          <p:cNvPr id="310" name="Google Shape;310;p44"/>
          <p:cNvSpPr txBox="1"/>
          <p:nvPr>
            <p:ph idx="1" type="subTitle"/>
          </p:nvPr>
        </p:nvSpPr>
        <p:spPr>
          <a:xfrm>
            <a:off x="871700" y="2932300"/>
            <a:ext cx="1365600" cy="83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1" name="Google Shape;311;p44"/>
          <p:cNvSpPr txBox="1"/>
          <p:nvPr>
            <p:ph idx="2" type="subTitle"/>
          </p:nvPr>
        </p:nvSpPr>
        <p:spPr>
          <a:xfrm>
            <a:off x="2957400" y="2914675"/>
            <a:ext cx="13971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2" name="Google Shape;312;p44"/>
          <p:cNvSpPr txBox="1"/>
          <p:nvPr>
            <p:ph idx="3" type="subTitle"/>
          </p:nvPr>
        </p:nvSpPr>
        <p:spPr>
          <a:xfrm>
            <a:off x="5026550" y="2911563"/>
            <a:ext cx="13812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3" name="Google Shape;313;p44"/>
          <p:cNvSpPr txBox="1"/>
          <p:nvPr>
            <p:ph idx="4" type="subTitle"/>
          </p:nvPr>
        </p:nvSpPr>
        <p:spPr>
          <a:xfrm>
            <a:off x="7080700" y="2906381"/>
            <a:ext cx="13971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4" name="Google Shape;314;p44"/>
          <p:cNvSpPr txBox="1"/>
          <p:nvPr>
            <p:ph idx="5" type="subTitle"/>
          </p:nvPr>
        </p:nvSpPr>
        <p:spPr>
          <a:xfrm>
            <a:off x="871700" y="2603800"/>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15" name="Google Shape;315;p44"/>
          <p:cNvSpPr txBox="1"/>
          <p:nvPr>
            <p:ph idx="6" type="subTitle"/>
          </p:nvPr>
        </p:nvSpPr>
        <p:spPr>
          <a:xfrm>
            <a:off x="2957400" y="2596675"/>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16" name="Google Shape;316;p44"/>
          <p:cNvSpPr txBox="1"/>
          <p:nvPr>
            <p:ph idx="7" type="subTitle"/>
          </p:nvPr>
        </p:nvSpPr>
        <p:spPr>
          <a:xfrm>
            <a:off x="5027449" y="2596388"/>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17" name="Google Shape;317;p44"/>
          <p:cNvSpPr txBox="1"/>
          <p:nvPr>
            <p:ph idx="8" type="subTitle"/>
          </p:nvPr>
        </p:nvSpPr>
        <p:spPr>
          <a:xfrm>
            <a:off x="7094798" y="2593780"/>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18" name="Google Shape;318;p44"/>
          <p:cNvSpPr/>
          <p:nvPr/>
        </p:nvSpPr>
        <p:spPr>
          <a:xfrm>
            <a:off x="4824854" y="1809750"/>
            <a:ext cx="1771800" cy="20004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4"/>
          <p:cNvSpPr/>
          <p:nvPr/>
        </p:nvSpPr>
        <p:spPr>
          <a:xfrm>
            <a:off x="676400" y="1809750"/>
            <a:ext cx="1771800" cy="20004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4"/>
          <p:cNvSpPr/>
          <p:nvPr/>
        </p:nvSpPr>
        <p:spPr>
          <a:xfrm>
            <a:off x="2762097" y="1809750"/>
            <a:ext cx="1771800" cy="20004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4"/>
          <p:cNvSpPr/>
          <p:nvPr/>
        </p:nvSpPr>
        <p:spPr>
          <a:xfrm>
            <a:off x="6885386" y="1809750"/>
            <a:ext cx="1771800" cy="20004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4"/>
          <p:cNvSpPr/>
          <p:nvPr/>
        </p:nvSpPr>
        <p:spPr>
          <a:xfrm>
            <a:off x="457200" y="1669026"/>
            <a:ext cx="767128" cy="663708"/>
          </a:xfrm>
          <a:custGeom>
            <a:rect b="b" l="l" r="r" t="t"/>
            <a:pathLst>
              <a:path extrusionOk="0" h="27692" w="32007">
                <a:moveTo>
                  <a:pt x="8016" y="0"/>
                </a:moveTo>
                <a:lnTo>
                  <a:pt x="0" y="13846"/>
                </a:lnTo>
                <a:lnTo>
                  <a:pt x="8016" y="27692"/>
                </a:lnTo>
                <a:lnTo>
                  <a:pt x="23990" y="27692"/>
                </a:lnTo>
                <a:lnTo>
                  <a:pt x="32006" y="13846"/>
                </a:lnTo>
                <a:lnTo>
                  <a:pt x="239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4"/>
          <p:cNvSpPr/>
          <p:nvPr/>
        </p:nvSpPr>
        <p:spPr>
          <a:xfrm>
            <a:off x="2548551" y="1671756"/>
            <a:ext cx="767128" cy="663708"/>
          </a:xfrm>
          <a:custGeom>
            <a:rect b="b" l="l" r="r" t="t"/>
            <a:pathLst>
              <a:path extrusionOk="0" h="27692" w="32007">
                <a:moveTo>
                  <a:pt x="8016" y="0"/>
                </a:moveTo>
                <a:lnTo>
                  <a:pt x="0" y="13846"/>
                </a:lnTo>
                <a:lnTo>
                  <a:pt x="8016" y="27692"/>
                </a:lnTo>
                <a:lnTo>
                  <a:pt x="23990" y="27692"/>
                </a:lnTo>
                <a:lnTo>
                  <a:pt x="32006" y="13846"/>
                </a:lnTo>
                <a:lnTo>
                  <a:pt x="239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4"/>
          <p:cNvSpPr/>
          <p:nvPr/>
        </p:nvSpPr>
        <p:spPr>
          <a:xfrm>
            <a:off x="4618345" y="1663035"/>
            <a:ext cx="767128" cy="663708"/>
          </a:xfrm>
          <a:custGeom>
            <a:rect b="b" l="l" r="r" t="t"/>
            <a:pathLst>
              <a:path extrusionOk="0" h="27692" w="32007">
                <a:moveTo>
                  <a:pt x="8016" y="0"/>
                </a:moveTo>
                <a:lnTo>
                  <a:pt x="0" y="13846"/>
                </a:lnTo>
                <a:lnTo>
                  <a:pt x="8016" y="27692"/>
                </a:lnTo>
                <a:lnTo>
                  <a:pt x="23990" y="27692"/>
                </a:lnTo>
                <a:lnTo>
                  <a:pt x="32006" y="13846"/>
                </a:lnTo>
                <a:lnTo>
                  <a:pt x="239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4"/>
          <p:cNvSpPr/>
          <p:nvPr/>
        </p:nvSpPr>
        <p:spPr>
          <a:xfrm>
            <a:off x="6684933" y="1667766"/>
            <a:ext cx="767128" cy="663708"/>
          </a:xfrm>
          <a:custGeom>
            <a:rect b="b" l="l" r="r" t="t"/>
            <a:pathLst>
              <a:path extrusionOk="0" h="27692" w="32007">
                <a:moveTo>
                  <a:pt x="8016" y="0"/>
                </a:moveTo>
                <a:lnTo>
                  <a:pt x="0" y="13846"/>
                </a:lnTo>
                <a:lnTo>
                  <a:pt x="8016" y="27692"/>
                </a:lnTo>
                <a:lnTo>
                  <a:pt x="23990" y="27692"/>
                </a:lnTo>
                <a:lnTo>
                  <a:pt x="32006" y="13846"/>
                </a:lnTo>
                <a:lnTo>
                  <a:pt x="239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4">
  <p:cSld name="CUSTOM_47">
    <p:spTree>
      <p:nvGrpSpPr>
        <p:cNvPr id="326" name="Shape 326"/>
        <p:cNvGrpSpPr/>
        <p:nvPr/>
      </p:nvGrpSpPr>
      <p:grpSpPr>
        <a:xfrm>
          <a:off x="0" y="0"/>
          <a:ext cx="0" cy="0"/>
          <a:chOff x="0" y="0"/>
          <a:chExt cx="0" cy="0"/>
        </a:xfrm>
      </p:grpSpPr>
      <p:pic>
        <p:nvPicPr>
          <p:cNvPr id="327" name="Google Shape;327;p45"/>
          <p:cNvPicPr preferRelativeResize="0"/>
          <p:nvPr/>
        </p:nvPicPr>
        <p:blipFill>
          <a:blip r:embed="rId2">
            <a:alphaModFix/>
          </a:blip>
          <a:stretch>
            <a:fillRect/>
          </a:stretch>
        </p:blipFill>
        <p:spPr>
          <a:xfrm flipH="1">
            <a:off x="2440291" y="3761485"/>
            <a:ext cx="2300675" cy="2075900"/>
          </a:xfrm>
          <a:prstGeom prst="rect">
            <a:avLst/>
          </a:prstGeom>
          <a:noFill/>
          <a:ln>
            <a:noFill/>
          </a:ln>
        </p:spPr>
      </p:pic>
      <p:pic>
        <p:nvPicPr>
          <p:cNvPr id="328" name="Google Shape;328;p45"/>
          <p:cNvPicPr preferRelativeResize="0"/>
          <p:nvPr/>
        </p:nvPicPr>
        <p:blipFill>
          <a:blip r:embed="rId2">
            <a:alphaModFix/>
          </a:blip>
          <a:stretch>
            <a:fillRect/>
          </a:stretch>
        </p:blipFill>
        <p:spPr>
          <a:xfrm>
            <a:off x="4394051" y="3761485"/>
            <a:ext cx="2300675" cy="2075900"/>
          </a:xfrm>
          <a:prstGeom prst="rect">
            <a:avLst/>
          </a:prstGeom>
          <a:noFill/>
          <a:ln>
            <a:noFill/>
          </a:ln>
        </p:spPr>
      </p:pic>
      <p:sp>
        <p:nvSpPr>
          <p:cNvPr id="329" name="Google Shape;329;p45"/>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30" name="Google Shape;330;p45"/>
          <p:cNvSpPr txBox="1"/>
          <p:nvPr>
            <p:ph idx="1" type="subTitle"/>
          </p:nvPr>
        </p:nvSpPr>
        <p:spPr>
          <a:xfrm>
            <a:off x="905500" y="2764675"/>
            <a:ext cx="14385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31" name="Google Shape;331;p45"/>
          <p:cNvSpPr txBox="1"/>
          <p:nvPr>
            <p:ph idx="2" type="subTitle"/>
          </p:nvPr>
        </p:nvSpPr>
        <p:spPr>
          <a:xfrm>
            <a:off x="2896725" y="2761596"/>
            <a:ext cx="13971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32" name="Google Shape;332;p45"/>
          <p:cNvSpPr txBox="1"/>
          <p:nvPr>
            <p:ph idx="3" type="subTitle"/>
          </p:nvPr>
        </p:nvSpPr>
        <p:spPr>
          <a:xfrm>
            <a:off x="4879150" y="2761049"/>
            <a:ext cx="13812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33" name="Google Shape;333;p45"/>
          <p:cNvSpPr txBox="1"/>
          <p:nvPr>
            <p:ph idx="4" type="subTitle"/>
          </p:nvPr>
        </p:nvSpPr>
        <p:spPr>
          <a:xfrm>
            <a:off x="6833675" y="2760900"/>
            <a:ext cx="13971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34" name="Google Shape;334;p45"/>
          <p:cNvSpPr txBox="1"/>
          <p:nvPr>
            <p:ph idx="5" type="subTitle"/>
          </p:nvPr>
        </p:nvSpPr>
        <p:spPr>
          <a:xfrm>
            <a:off x="926600" y="2449250"/>
            <a:ext cx="14385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35" name="Google Shape;335;p45"/>
          <p:cNvSpPr txBox="1"/>
          <p:nvPr>
            <p:ph idx="6" type="subTitle"/>
          </p:nvPr>
        </p:nvSpPr>
        <p:spPr>
          <a:xfrm>
            <a:off x="2896724" y="2443588"/>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36" name="Google Shape;336;p45"/>
          <p:cNvSpPr txBox="1"/>
          <p:nvPr>
            <p:ph idx="7" type="subTitle"/>
          </p:nvPr>
        </p:nvSpPr>
        <p:spPr>
          <a:xfrm>
            <a:off x="4880055" y="2445872"/>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37" name="Google Shape;337;p45"/>
          <p:cNvSpPr txBox="1"/>
          <p:nvPr>
            <p:ph idx="8" type="subTitle"/>
          </p:nvPr>
        </p:nvSpPr>
        <p:spPr>
          <a:xfrm>
            <a:off x="6847773" y="2448299"/>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48">
    <p:spTree>
      <p:nvGrpSpPr>
        <p:cNvPr id="338" name="Shape 338"/>
        <p:cNvGrpSpPr/>
        <p:nvPr/>
      </p:nvGrpSpPr>
      <p:grpSpPr>
        <a:xfrm>
          <a:off x="0" y="0"/>
          <a:ext cx="0" cy="0"/>
          <a:chOff x="0" y="0"/>
          <a:chExt cx="0" cy="0"/>
        </a:xfrm>
      </p:grpSpPr>
      <p:sp>
        <p:nvSpPr>
          <p:cNvPr id="339" name="Google Shape;339;p46"/>
          <p:cNvSpPr txBox="1"/>
          <p:nvPr>
            <p:ph type="ctrTitle"/>
          </p:nvPr>
        </p:nvSpPr>
        <p:spPr>
          <a:xfrm flipH="1">
            <a:off x="540000" y="448619"/>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340" name="Google Shape;340;p46"/>
          <p:cNvPicPr preferRelativeResize="0"/>
          <p:nvPr/>
        </p:nvPicPr>
        <p:blipFill>
          <a:blip r:embed="rId2">
            <a:alphaModFix/>
          </a:blip>
          <a:stretch>
            <a:fillRect/>
          </a:stretch>
        </p:blipFill>
        <p:spPr>
          <a:xfrm>
            <a:off x="0" y="0"/>
            <a:ext cx="2300675" cy="2075900"/>
          </a:xfrm>
          <a:prstGeom prst="rect">
            <a:avLst/>
          </a:prstGeom>
          <a:noFill/>
          <a:ln>
            <a:noFill/>
          </a:ln>
        </p:spPr>
      </p:pic>
      <p:sp>
        <p:nvSpPr>
          <p:cNvPr id="341" name="Google Shape;341;p46"/>
          <p:cNvSpPr txBox="1"/>
          <p:nvPr>
            <p:ph idx="1" type="subTitle"/>
          </p:nvPr>
        </p:nvSpPr>
        <p:spPr>
          <a:xfrm>
            <a:off x="1526019" y="2570265"/>
            <a:ext cx="18129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42" name="Google Shape;342;p46"/>
          <p:cNvSpPr txBox="1"/>
          <p:nvPr>
            <p:ph idx="2" type="subTitle"/>
          </p:nvPr>
        </p:nvSpPr>
        <p:spPr>
          <a:xfrm>
            <a:off x="3635401" y="2570272"/>
            <a:ext cx="18732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43" name="Google Shape;343;p46"/>
          <p:cNvSpPr txBox="1"/>
          <p:nvPr>
            <p:ph idx="3" type="subTitle"/>
          </p:nvPr>
        </p:nvSpPr>
        <p:spPr>
          <a:xfrm>
            <a:off x="5797968" y="2559605"/>
            <a:ext cx="18507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44" name="Google Shape;344;p46"/>
          <p:cNvSpPr txBox="1"/>
          <p:nvPr>
            <p:ph idx="4" type="subTitle"/>
          </p:nvPr>
        </p:nvSpPr>
        <p:spPr>
          <a:xfrm>
            <a:off x="1526019" y="3166668"/>
            <a:ext cx="1812900" cy="46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45" name="Google Shape;345;p46"/>
          <p:cNvSpPr txBox="1"/>
          <p:nvPr>
            <p:ph idx="5" type="subTitle"/>
          </p:nvPr>
        </p:nvSpPr>
        <p:spPr>
          <a:xfrm>
            <a:off x="3646051" y="3166668"/>
            <a:ext cx="1851900" cy="46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46" name="Google Shape;346;p46"/>
          <p:cNvSpPr txBox="1"/>
          <p:nvPr>
            <p:ph idx="6" type="subTitle"/>
          </p:nvPr>
        </p:nvSpPr>
        <p:spPr>
          <a:xfrm>
            <a:off x="5797968" y="3170098"/>
            <a:ext cx="1850700" cy="46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47" name="Google Shape;347;p46"/>
          <p:cNvSpPr/>
          <p:nvPr/>
        </p:nvSpPr>
        <p:spPr>
          <a:xfrm rot="5400000">
            <a:off x="1077063" y="1815559"/>
            <a:ext cx="2710575" cy="2139650"/>
          </a:xfrm>
          <a:prstGeom prst="flowChartPreparation">
            <a:avLst/>
          </a:pr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6"/>
          <p:cNvSpPr/>
          <p:nvPr/>
        </p:nvSpPr>
        <p:spPr>
          <a:xfrm rot="5400000">
            <a:off x="3216713" y="1815559"/>
            <a:ext cx="2710575" cy="2139650"/>
          </a:xfrm>
          <a:prstGeom prst="flowChartPreparation">
            <a:avLst/>
          </a:pr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6"/>
          <p:cNvSpPr/>
          <p:nvPr/>
        </p:nvSpPr>
        <p:spPr>
          <a:xfrm rot="5400000">
            <a:off x="5356363" y="1815559"/>
            <a:ext cx="2710575" cy="2139650"/>
          </a:xfrm>
          <a:prstGeom prst="flowChartPreparation">
            <a:avLst/>
          </a:pr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49">
    <p:spTree>
      <p:nvGrpSpPr>
        <p:cNvPr id="350" name="Shape 350"/>
        <p:cNvGrpSpPr/>
        <p:nvPr/>
      </p:nvGrpSpPr>
      <p:grpSpPr>
        <a:xfrm>
          <a:off x="0" y="0"/>
          <a:ext cx="0" cy="0"/>
          <a:chOff x="0" y="0"/>
          <a:chExt cx="0" cy="0"/>
        </a:xfrm>
      </p:grpSpPr>
      <p:pic>
        <p:nvPicPr>
          <p:cNvPr id="351" name="Google Shape;351;p47"/>
          <p:cNvPicPr preferRelativeResize="0"/>
          <p:nvPr/>
        </p:nvPicPr>
        <p:blipFill>
          <a:blip r:embed="rId2">
            <a:alphaModFix/>
          </a:blip>
          <a:stretch>
            <a:fillRect/>
          </a:stretch>
        </p:blipFill>
        <p:spPr>
          <a:xfrm>
            <a:off x="-525279" y="-469300"/>
            <a:ext cx="3071650" cy="2771549"/>
          </a:xfrm>
          <a:prstGeom prst="rect">
            <a:avLst/>
          </a:prstGeom>
          <a:noFill/>
          <a:ln>
            <a:noFill/>
          </a:ln>
        </p:spPr>
      </p:pic>
      <p:pic>
        <p:nvPicPr>
          <p:cNvPr id="352" name="Google Shape;352;p47"/>
          <p:cNvPicPr preferRelativeResize="0"/>
          <p:nvPr/>
        </p:nvPicPr>
        <p:blipFill>
          <a:blip r:embed="rId2">
            <a:alphaModFix/>
          </a:blip>
          <a:stretch>
            <a:fillRect/>
          </a:stretch>
        </p:blipFill>
        <p:spPr>
          <a:xfrm flipH="1">
            <a:off x="6605746" y="-468167"/>
            <a:ext cx="3071650" cy="2771549"/>
          </a:xfrm>
          <a:prstGeom prst="rect">
            <a:avLst/>
          </a:prstGeom>
          <a:noFill/>
          <a:ln>
            <a:noFill/>
          </a:ln>
        </p:spPr>
      </p:pic>
      <p:sp>
        <p:nvSpPr>
          <p:cNvPr id="353" name="Google Shape;353;p47"/>
          <p:cNvSpPr txBox="1"/>
          <p:nvPr>
            <p:ph type="ctrTitle"/>
          </p:nvPr>
        </p:nvSpPr>
        <p:spPr>
          <a:xfrm flipH="1">
            <a:off x="457200" y="452225"/>
            <a:ext cx="82296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54" name="Google Shape;354;p47"/>
          <p:cNvSpPr txBox="1"/>
          <p:nvPr>
            <p:ph idx="1" type="subTitle"/>
          </p:nvPr>
        </p:nvSpPr>
        <p:spPr>
          <a:xfrm>
            <a:off x="560206" y="2951258"/>
            <a:ext cx="23865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5" name="Google Shape;355;p47"/>
          <p:cNvSpPr txBox="1"/>
          <p:nvPr>
            <p:ph idx="2" type="subTitle"/>
          </p:nvPr>
        </p:nvSpPr>
        <p:spPr>
          <a:xfrm>
            <a:off x="3390622" y="2951265"/>
            <a:ext cx="23805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6" name="Google Shape;356;p47"/>
          <p:cNvSpPr txBox="1"/>
          <p:nvPr>
            <p:ph idx="3" type="subTitle"/>
          </p:nvPr>
        </p:nvSpPr>
        <p:spPr>
          <a:xfrm>
            <a:off x="6232531" y="2953683"/>
            <a:ext cx="23670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7" name="Google Shape;357;p47"/>
          <p:cNvSpPr txBox="1"/>
          <p:nvPr>
            <p:ph idx="4" type="subTitle"/>
          </p:nvPr>
        </p:nvSpPr>
        <p:spPr>
          <a:xfrm>
            <a:off x="560200" y="3571274"/>
            <a:ext cx="2386500" cy="39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58" name="Google Shape;358;p47"/>
          <p:cNvSpPr txBox="1"/>
          <p:nvPr>
            <p:ph idx="5" type="subTitle"/>
          </p:nvPr>
        </p:nvSpPr>
        <p:spPr>
          <a:xfrm>
            <a:off x="3404151" y="3571274"/>
            <a:ext cx="2353500" cy="39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59" name="Google Shape;359;p47"/>
          <p:cNvSpPr txBox="1"/>
          <p:nvPr>
            <p:ph idx="6" type="subTitle"/>
          </p:nvPr>
        </p:nvSpPr>
        <p:spPr>
          <a:xfrm>
            <a:off x="6232531" y="3561605"/>
            <a:ext cx="23670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60" name="Google Shape;360;p47"/>
          <p:cNvSpPr txBox="1"/>
          <p:nvPr>
            <p:ph idx="7" type="subTitle"/>
          </p:nvPr>
        </p:nvSpPr>
        <p:spPr>
          <a:xfrm>
            <a:off x="540000" y="2580087"/>
            <a:ext cx="23865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61" name="Google Shape;361;p47"/>
          <p:cNvSpPr txBox="1"/>
          <p:nvPr>
            <p:ph idx="8" type="subTitle"/>
          </p:nvPr>
        </p:nvSpPr>
        <p:spPr>
          <a:xfrm>
            <a:off x="3384649" y="2580087"/>
            <a:ext cx="23535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62" name="Google Shape;362;p47"/>
          <p:cNvSpPr txBox="1"/>
          <p:nvPr>
            <p:ph idx="9" type="subTitle"/>
          </p:nvPr>
        </p:nvSpPr>
        <p:spPr>
          <a:xfrm>
            <a:off x="6212900" y="2583512"/>
            <a:ext cx="23670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63" name="Google Shape;363;p47"/>
          <p:cNvSpPr/>
          <p:nvPr/>
        </p:nvSpPr>
        <p:spPr>
          <a:xfrm>
            <a:off x="6120000" y="2551773"/>
            <a:ext cx="2560200" cy="10677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7"/>
          <p:cNvSpPr/>
          <p:nvPr/>
        </p:nvSpPr>
        <p:spPr>
          <a:xfrm>
            <a:off x="3291900" y="2551782"/>
            <a:ext cx="2560200" cy="10677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7"/>
          <p:cNvSpPr/>
          <p:nvPr/>
        </p:nvSpPr>
        <p:spPr>
          <a:xfrm>
            <a:off x="463800" y="2551773"/>
            <a:ext cx="2560200" cy="10677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7"/>
          <p:cNvSpPr txBox="1"/>
          <p:nvPr/>
        </p:nvSpPr>
        <p:spPr>
          <a:xfrm>
            <a:off x="6123563" y="3619448"/>
            <a:ext cx="2553300" cy="345600"/>
          </a:xfrm>
          <a:prstGeom prst="rect">
            <a:avLst/>
          </a:prstGeom>
          <a:noFill/>
          <a:ln cap="flat" cmpd="sng" w="19050">
            <a:solidFill>
              <a:schemeClr val="lt1"/>
            </a:solidFill>
            <a:prstDash val="solid"/>
            <a:round/>
            <a:headEnd len="sm" w="sm" type="none"/>
            <a:tailEnd len="sm" w="sm" type="none"/>
          </a:ln>
        </p:spPr>
        <p:txBody>
          <a:bodyPr anchorCtr="0" anchor="t" bIns="0" lIns="0" spcFirstLastPara="1" rIns="0" wrap="square" tIns="67600">
            <a:noAutofit/>
          </a:bodyPr>
          <a:lstStyle/>
          <a:p>
            <a:pPr indent="0" lvl="0" marL="0" marR="0" rtl="0" algn="ctr">
              <a:lnSpc>
                <a:spcPct val="100000"/>
              </a:lnSpc>
              <a:spcBef>
                <a:spcPts val="0"/>
              </a:spcBef>
              <a:spcAft>
                <a:spcPts val="0"/>
              </a:spcAft>
              <a:buNone/>
            </a:pPr>
            <a:r>
              <a:t/>
            </a:r>
            <a:endParaRPr sz="1600">
              <a:solidFill>
                <a:srgbClr val="FFFFFF"/>
              </a:solidFill>
              <a:latin typeface="Squada One"/>
              <a:ea typeface="Squada One"/>
              <a:cs typeface="Squada One"/>
              <a:sym typeface="Squada One"/>
            </a:endParaRPr>
          </a:p>
        </p:txBody>
      </p:sp>
      <p:sp>
        <p:nvSpPr>
          <p:cNvPr id="367" name="Google Shape;367;p47"/>
          <p:cNvSpPr txBox="1"/>
          <p:nvPr/>
        </p:nvSpPr>
        <p:spPr>
          <a:xfrm>
            <a:off x="467363" y="3619448"/>
            <a:ext cx="2553300" cy="345600"/>
          </a:xfrm>
          <a:prstGeom prst="rect">
            <a:avLst/>
          </a:prstGeom>
          <a:noFill/>
          <a:ln cap="flat" cmpd="sng" w="19050">
            <a:solidFill>
              <a:schemeClr val="lt1"/>
            </a:solidFill>
            <a:prstDash val="solid"/>
            <a:round/>
            <a:headEnd len="sm" w="sm" type="none"/>
            <a:tailEnd len="sm" w="sm" type="none"/>
          </a:ln>
        </p:spPr>
        <p:txBody>
          <a:bodyPr anchorCtr="0" anchor="t" bIns="0" lIns="0" spcFirstLastPara="1" rIns="0" wrap="square" tIns="67600">
            <a:noAutofit/>
          </a:bodyPr>
          <a:lstStyle/>
          <a:p>
            <a:pPr indent="0" lvl="0" marL="0" marR="0" rtl="0" algn="ctr">
              <a:lnSpc>
                <a:spcPct val="100000"/>
              </a:lnSpc>
              <a:spcBef>
                <a:spcPts val="0"/>
              </a:spcBef>
              <a:spcAft>
                <a:spcPts val="0"/>
              </a:spcAft>
              <a:buNone/>
            </a:pPr>
            <a:r>
              <a:t/>
            </a:r>
            <a:endParaRPr sz="1600">
              <a:solidFill>
                <a:srgbClr val="FFFFFF"/>
              </a:solidFill>
              <a:latin typeface="Squada One"/>
              <a:ea typeface="Squada One"/>
              <a:cs typeface="Squada One"/>
              <a:sym typeface="Squada One"/>
            </a:endParaRPr>
          </a:p>
        </p:txBody>
      </p:sp>
      <p:sp>
        <p:nvSpPr>
          <p:cNvPr id="368" name="Google Shape;368;p47"/>
          <p:cNvSpPr txBox="1"/>
          <p:nvPr/>
        </p:nvSpPr>
        <p:spPr>
          <a:xfrm>
            <a:off x="3295463" y="3619454"/>
            <a:ext cx="2553300" cy="345600"/>
          </a:xfrm>
          <a:prstGeom prst="rect">
            <a:avLst/>
          </a:prstGeom>
          <a:solidFill>
            <a:schemeClr val="lt1"/>
          </a:solidFill>
          <a:ln>
            <a:noFill/>
          </a:ln>
        </p:spPr>
        <p:txBody>
          <a:bodyPr anchorCtr="0" anchor="t" bIns="0" lIns="0" spcFirstLastPara="1" rIns="0" wrap="square" tIns="67600">
            <a:noAutofit/>
          </a:bodyPr>
          <a:lstStyle/>
          <a:p>
            <a:pPr indent="0" lvl="0" marL="0" marR="0" rtl="0" algn="ctr">
              <a:lnSpc>
                <a:spcPct val="100000"/>
              </a:lnSpc>
              <a:spcBef>
                <a:spcPts val="0"/>
              </a:spcBef>
              <a:spcAft>
                <a:spcPts val="0"/>
              </a:spcAft>
              <a:buNone/>
            </a:pPr>
            <a:r>
              <a:t/>
            </a:r>
            <a:endParaRPr sz="1600">
              <a:solidFill>
                <a:schemeClr val="dk1"/>
              </a:solidFill>
              <a:latin typeface="Squada One"/>
              <a:ea typeface="Squada One"/>
              <a:cs typeface="Squada One"/>
              <a:sym typeface="Squada One"/>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3">
    <p:spTree>
      <p:nvGrpSpPr>
        <p:cNvPr id="369" name="Shape 369"/>
        <p:cNvGrpSpPr/>
        <p:nvPr/>
      </p:nvGrpSpPr>
      <p:grpSpPr>
        <a:xfrm>
          <a:off x="0" y="0"/>
          <a:ext cx="0" cy="0"/>
          <a:chOff x="0" y="0"/>
          <a:chExt cx="0" cy="0"/>
        </a:xfrm>
      </p:grpSpPr>
      <p:sp>
        <p:nvSpPr>
          <p:cNvPr id="370" name="Google Shape;370;p48"/>
          <p:cNvSpPr txBox="1"/>
          <p:nvPr>
            <p:ph type="ctrTitle"/>
          </p:nvPr>
        </p:nvSpPr>
        <p:spPr>
          <a:xfrm flipH="1">
            <a:off x="457200" y="449368"/>
            <a:ext cx="82296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371" name="Google Shape;371;p48"/>
          <p:cNvPicPr preferRelativeResize="0"/>
          <p:nvPr/>
        </p:nvPicPr>
        <p:blipFill>
          <a:blip r:embed="rId2">
            <a:alphaModFix/>
          </a:blip>
          <a:stretch>
            <a:fillRect/>
          </a:stretch>
        </p:blipFill>
        <p:spPr>
          <a:xfrm rot="10800000">
            <a:off x="6843313" y="-695298"/>
            <a:ext cx="2300675" cy="2075900"/>
          </a:xfrm>
          <a:prstGeom prst="rect">
            <a:avLst/>
          </a:prstGeom>
          <a:noFill/>
          <a:ln>
            <a:noFill/>
          </a:ln>
        </p:spPr>
      </p:pic>
      <p:pic>
        <p:nvPicPr>
          <p:cNvPr id="372" name="Google Shape;372;p48"/>
          <p:cNvPicPr preferRelativeResize="0"/>
          <p:nvPr/>
        </p:nvPicPr>
        <p:blipFill>
          <a:blip r:embed="rId2">
            <a:alphaModFix/>
          </a:blip>
          <a:stretch>
            <a:fillRect/>
          </a:stretch>
        </p:blipFill>
        <p:spPr>
          <a:xfrm flipH="1" rot="10800000">
            <a:off x="-12" y="-695298"/>
            <a:ext cx="2300675" cy="2075900"/>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4">
    <p:spTree>
      <p:nvGrpSpPr>
        <p:cNvPr id="373" name="Shape 373"/>
        <p:cNvGrpSpPr/>
        <p:nvPr/>
      </p:nvGrpSpPr>
      <p:grpSpPr>
        <a:xfrm>
          <a:off x="0" y="0"/>
          <a:ext cx="0" cy="0"/>
          <a:chOff x="0" y="0"/>
          <a:chExt cx="0" cy="0"/>
        </a:xfrm>
      </p:grpSpPr>
      <p:sp>
        <p:nvSpPr>
          <p:cNvPr id="374" name="Google Shape;374;p49"/>
          <p:cNvSpPr txBox="1"/>
          <p:nvPr>
            <p:ph type="ctrTitle"/>
          </p:nvPr>
        </p:nvSpPr>
        <p:spPr>
          <a:xfrm flipH="1">
            <a:off x="457200" y="444387"/>
            <a:ext cx="8229600" cy="670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375" name="Google Shape;375;p49"/>
          <p:cNvPicPr preferRelativeResize="0"/>
          <p:nvPr/>
        </p:nvPicPr>
        <p:blipFill>
          <a:blip r:embed="rId2">
            <a:alphaModFix/>
          </a:blip>
          <a:stretch>
            <a:fillRect/>
          </a:stretch>
        </p:blipFill>
        <p:spPr>
          <a:xfrm>
            <a:off x="0" y="0"/>
            <a:ext cx="2300675" cy="2075900"/>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376" name="Shape 376"/>
        <p:cNvGrpSpPr/>
        <p:nvPr/>
      </p:nvGrpSpPr>
      <p:grpSpPr>
        <a:xfrm>
          <a:off x="0" y="0"/>
          <a:ext cx="0" cy="0"/>
          <a:chOff x="0" y="0"/>
          <a:chExt cx="0" cy="0"/>
        </a:xfrm>
      </p:grpSpPr>
      <p:pic>
        <p:nvPicPr>
          <p:cNvPr id="377" name="Google Shape;377;p50"/>
          <p:cNvPicPr preferRelativeResize="0"/>
          <p:nvPr/>
        </p:nvPicPr>
        <p:blipFill>
          <a:blip r:embed="rId2">
            <a:alphaModFix/>
          </a:blip>
          <a:stretch>
            <a:fillRect/>
          </a:stretch>
        </p:blipFill>
        <p:spPr>
          <a:xfrm>
            <a:off x="-525279" y="-316900"/>
            <a:ext cx="3071650" cy="2771549"/>
          </a:xfrm>
          <a:prstGeom prst="rect">
            <a:avLst/>
          </a:prstGeom>
          <a:noFill/>
          <a:ln>
            <a:noFill/>
          </a:ln>
        </p:spPr>
      </p:pic>
      <p:pic>
        <p:nvPicPr>
          <p:cNvPr id="378" name="Google Shape;378;p50"/>
          <p:cNvPicPr preferRelativeResize="0"/>
          <p:nvPr/>
        </p:nvPicPr>
        <p:blipFill>
          <a:blip r:embed="rId2">
            <a:alphaModFix/>
          </a:blip>
          <a:stretch>
            <a:fillRect/>
          </a:stretch>
        </p:blipFill>
        <p:spPr>
          <a:xfrm flipH="1">
            <a:off x="6605746" y="-315767"/>
            <a:ext cx="3071650" cy="2771549"/>
          </a:xfrm>
          <a:prstGeom prst="rect">
            <a:avLst/>
          </a:prstGeom>
          <a:noFill/>
          <a:ln>
            <a:noFill/>
          </a:ln>
        </p:spPr>
      </p:pic>
      <p:sp>
        <p:nvSpPr>
          <p:cNvPr id="379" name="Google Shape;379;p50"/>
          <p:cNvSpPr txBox="1"/>
          <p:nvPr>
            <p:ph type="ctrTitle"/>
          </p:nvPr>
        </p:nvSpPr>
        <p:spPr>
          <a:xfrm flipH="1">
            <a:off x="540000" y="441718"/>
            <a:ext cx="8064000" cy="670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50">
    <p:spTree>
      <p:nvGrpSpPr>
        <p:cNvPr id="380" name="Shape 380"/>
        <p:cNvGrpSpPr/>
        <p:nvPr/>
      </p:nvGrpSpPr>
      <p:grpSpPr>
        <a:xfrm>
          <a:off x="0" y="0"/>
          <a:ext cx="0" cy="0"/>
          <a:chOff x="0" y="0"/>
          <a:chExt cx="0" cy="0"/>
        </a:xfrm>
      </p:grpSpPr>
      <p:pic>
        <p:nvPicPr>
          <p:cNvPr id="381" name="Google Shape;381;p51"/>
          <p:cNvPicPr preferRelativeResize="0"/>
          <p:nvPr/>
        </p:nvPicPr>
        <p:blipFill>
          <a:blip r:embed="rId2">
            <a:alphaModFix/>
          </a:blip>
          <a:stretch>
            <a:fillRect/>
          </a:stretch>
        </p:blipFill>
        <p:spPr>
          <a:xfrm flipH="1">
            <a:off x="6843225" y="6"/>
            <a:ext cx="2300675" cy="2075900"/>
          </a:xfrm>
          <a:prstGeom prst="rect">
            <a:avLst/>
          </a:prstGeom>
          <a:noFill/>
          <a:ln>
            <a:noFill/>
          </a:ln>
        </p:spPr>
      </p:pic>
      <p:sp>
        <p:nvSpPr>
          <p:cNvPr id="382" name="Google Shape;382;p51"/>
          <p:cNvSpPr txBox="1"/>
          <p:nvPr>
            <p:ph type="ctrTitle"/>
          </p:nvPr>
        </p:nvSpPr>
        <p:spPr>
          <a:xfrm flipH="1">
            <a:off x="457200" y="452237"/>
            <a:ext cx="8229600" cy="670500"/>
          </a:xfrm>
          <a:prstGeom prst="rect">
            <a:avLst/>
          </a:prstGeom>
        </p:spPr>
        <p:txBody>
          <a:bodyPr anchorCtr="0" anchor="t" bIns="91425" lIns="91425" spcFirstLastPara="1" rIns="91425" wrap="square" tIns="91425">
            <a:noAutofit/>
          </a:bodyPr>
          <a:lstStyle>
            <a:lvl1pPr lvl="0" rtl="0" algn="l">
              <a:spcBef>
                <a:spcPts val="0"/>
              </a:spcBef>
              <a:spcAft>
                <a:spcPts val="0"/>
              </a:spcAft>
              <a:buClr>
                <a:srgbClr val="FFFFFF"/>
              </a:buClr>
              <a:buSzPts val="3600"/>
              <a:buNone/>
              <a:defRPr sz="3600"/>
            </a:lvl1pPr>
            <a:lvl2pPr lvl="1" rtl="0" algn="l">
              <a:spcBef>
                <a:spcPts val="0"/>
              </a:spcBef>
              <a:spcAft>
                <a:spcPts val="0"/>
              </a:spcAft>
              <a:buSzPts val="2400"/>
              <a:buNone/>
              <a:defRPr sz="2400"/>
            </a:lvl2pPr>
            <a:lvl3pPr lvl="2" rtl="0" algn="l">
              <a:spcBef>
                <a:spcPts val="0"/>
              </a:spcBef>
              <a:spcAft>
                <a:spcPts val="0"/>
              </a:spcAft>
              <a:buSzPts val="2400"/>
              <a:buNone/>
              <a:defRPr sz="2400"/>
            </a:lvl3pPr>
            <a:lvl4pPr lvl="3" rtl="0" algn="l">
              <a:spcBef>
                <a:spcPts val="0"/>
              </a:spcBef>
              <a:spcAft>
                <a:spcPts val="0"/>
              </a:spcAft>
              <a:buSzPts val="2400"/>
              <a:buNone/>
              <a:defRPr sz="2400"/>
            </a:lvl4pPr>
            <a:lvl5pPr lvl="4" rtl="0" algn="l">
              <a:spcBef>
                <a:spcPts val="0"/>
              </a:spcBef>
              <a:spcAft>
                <a:spcPts val="0"/>
              </a:spcAft>
              <a:buSzPts val="2400"/>
              <a:buNone/>
              <a:defRPr sz="2400"/>
            </a:lvl5pPr>
            <a:lvl6pPr lvl="5" rtl="0" algn="l">
              <a:spcBef>
                <a:spcPts val="0"/>
              </a:spcBef>
              <a:spcAft>
                <a:spcPts val="0"/>
              </a:spcAft>
              <a:buSzPts val="2400"/>
              <a:buNone/>
              <a:defRPr sz="2400"/>
            </a:lvl6pPr>
            <a:lvl7pPr lvl="6" rtl="0" algn="l">
              <a:spcBef>
                <a:spcPts val="0"/>
              </a:spcBef>
              <a:spcAft>
                <a:spcPts val="0"/>
              </a:spcAft>
              <a:buSzPts val="2400"/>
              <a:buNone/>
              <a:defRPr sz="2400"/>
            </a:lvl7pPr>
            <a:lvl8pPr lvl="7" rtl="0" algn="l">
              <a:spcBef>
                <a:spcPts val="0"/>
              </a:spcBef>
              <a:spcAft>
                <a:spcPts val="0"/>
              </a:spcAft>
              <a:buSzPts val="2400"/>
              <a:buNone/>
              <a:defRPr sz="2400"/>
            </a:lvl8pPr>
            <a:lvl9pPr lvl="8" rtl="0" algn="l">
              <a:spcBef>
                <a:spcPts val="0"/>
              </a:spcBef>
              <a:spcAft>
                <a:spcPts val="0"/>
              </a:spcAft>
              <a:buSzPts val="2400"/>
              <a:buNone/>
              <a:defRPr sz="2400"/>
            </a:lvl9pPr>
          </a:lstStyle>
          <a:p/>
        </p:txBody>
      </p:sp>
      <p:sp>
        <p:nvSpPr>
          <p:cNvPr id="383" name="Google Shape;383;p51"/>
          <p:cNvSpPr txBox="1"/>
          <p:nvPr>
            <p:ph idx="1" type="subTitle"/>
          </p:nvPr>
        </p:nvSpPr>
        <p:spPr>
          <a:xfrm>
            <a:off x="1203833" y="2719326"/>
            <a:ext cx="2240100" cy="60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4" name="Google Shape;384;p51"/>
          <p:cNvSpPr txBox="1"/>
          <p:nvPr>
            <p:ph idx="2" type="subTitle"/>
          </p:nvPr>
        </p:nvSpPr>
        <p:spPr>
          <a:xfrm>
            <a:off x="4766489" y="3583682"/>
            <a:ext cx="2299200" cy="60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385" name="Google Shape;385;p51"/>
          <p:cNvSpPr txBox="1"/>
          <p:nvPr>
            <p:ph idx="3" type="subTitle"/>
          </p:nvPr>
        </p:nvSpPr>
        <p:spPr>
          <a:xfrm>
            <a:off x="4772499" y="1802770"/>
            <a:ext cx="2299200" cy="60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386" name="Google Shape;386;p51"/>
          <p:cNvSpPr txBox="1"/>
          <p:nvPr>
            <p:ph idx="4" type="subTitle"/>
          </p:nvPr>
        </p:nvSpPr>
        <p:spPr>
          <a:xfrm>
            <a:off x="1203833" y="2196338"/>
            <a:ext cx="2240100" cy="46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87" name="Google Shape;387;p51"/>
          <p:cNvSpPr txBox="1"/>
          <p:nvPr>
            <p:ph idx="5" type="subTitle"/>
          </p:nvPr>
        </p:nvSpPr>
        <p:spPr>
          <a:xfrm>
            <a:off x="4798042" y="3079150"/>
            <a:ext cx="2273100" cy="465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lgn="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88" name="Google Shape;388;p51"/>
          <p:cNvSpPr txBox="1"/>
          <p:nvPr>
            <p:ph idx="6" type="subTitle"/>
          </p:nvPr>
        </p:nvSpPr>
        <p:spPr>
          <a:xfrm>
            <a:off x="4772499" y="1272083"/>
            <a:ext cx="2299200" cy="465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lgn="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6">
  <p:cSld name="CUSTOM_51">
    <p:spTree>
      <p:nvGrpSpPr>
        <p:cNvPr id="389" name="Shape 389"/>
        <p:cNvGrpSpPr/>
        <p:nvPr/>
      </p:nvGrpSpPr>
      <p:grpSpPr>
        <a:xfrm>
          <a:off x="0" y="0"/>
          <a:ext cx="0" cy="0"/>
          <a:chOff x="0" y="0"/>
          <a:chExt cx="0" cy="0"/>
        </a:xfrm>
      </p:grpSpPr>
      <p:sp>
        <p:nvSpPr>
          <p:cNvPr id="390" name="Google Shape;390;p52"/>
          <p:cNvSpPr txBox="1"/>
          <p:nvPr>
            <p:ph type="ctrTitle"/>
          </p:nvPr>
        </p:nvSpPr>
        <p:spPr>
          <a:xfrm flipH="1">
            <a:off x="457200" y="437047"/>
            <a:ext cx="82296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pic>
        <p:nvPicPr>
          <p:cNvPr id="391" name="Google Shape;391;p52"/>
          <p:cNvPicPr preferRelativeResize="0"/>
          <p:nvPr/>
        </p:nvPicPr>
        <p:blipFill>
          <a:blip r:embed="rId2">
            <a:alphaModFix/>
          </a:blip>
          <a:stretch>
            <a:fillRect/>
          </a:stretch>
        </p:blipFill>
        <p:spPr>
          <a:xfrm flipH="1">
            <a:off x="2440291" y="3913885"/>
            <a:ext cx="2300675" cy="2075900"/>
          </a:xfrm>
          <a:prstGeom prst="rect">
            <a:avLst/>
          </a:prstGeom>
          <a:noFill/>
          <a:ln>
            <a:noFill/>
          </a:ln>
        </p:spPr>
      </p:pic>
      <p:pic>
        <p:nvPicPr>
          <p:cNvPr id="392" name="Google Shape;392;p52"/>
          <p:cNvPicPr preferRelativeResize="0"/>
          <p:nvPr/>
        </p:nvPicPr>
        <p:blipFill>
          <a:blip r:embed="rId2">
            <a:alphaModFix/>
          </a:blip>
          <a:stretch>
            <a:fillRect/>
          </a:stretch>
        </p:blipFill>
        <p:spPr>
          <a:xfrm>
            <a:off x="4394051" y="3913885"/>
            <a:ext cx="2300675" cy="2075900"/>
          </a:xfrm>
          <a:prstGeom prst="rect">
            <a:avLst/>
          </a:prstGeom>
          <a:noFill/>
          <a:ln>
            <a:noFill/>
          </a:ln>
        </p:spPr>
      </p:pic>
      <p:pic>
        <p:nvPicPr>
          <p:cNvPr id="393" name="Google Shape;393;p52"/>
          <p:cNvPicPr preferRelativeResize="0"/>
          <p:nvPr/>
        </p:nvPicPr>
        <p:blipFill>
          <a:blip r:embed="rId2">
            <a:alphaModFix/>
          </a:blip>
          <a:stretch>
            <a:fillRect/>
          </a:stretch>
        </p:blipFill>
        <p:spPr>
          <a:xfrm flipH="1">
            <a:off x="-540059" y="-586073"/>
            <a:ext cx="2300675" cy="2075900"/>
          </a:xfrm>
          <a:prstGeom prst="rect">
            <a:avLst/>
          </a:prstGeom>
          <a:noFill/>
          <a:ln>
            <a:noFill/>
          </a:ln>
        </p:spPr>
      </p:pic>
      <p:pic>
        <p:nvPicPr>
          <p:cNvPr id="394" name="Google Shape;394;p52"/>
          <p:cNvPicPr preferRelativeResize="0"/>
          <p:nvPr/>
        </p:nvPicPr>
        <p:blipFill>
          <a:blip r:embed="rId2">
            <a:alphaModFix/>
          </a:blip>
          <a:stretch>
            <a:fillRect/>
          </a:stretch>
        </p:blipFill>
        <p:spPr>
          <a:xfrm>
            <a:off x="7396724" y="-590242"/>
            <a:ext cx="2300675" cy="2075900"/>
          </a:xfrm>
          <a:prstGeom prst="rect">
            <a:avLst/>
          </a:prstGeom>
          <a:noFill/>
          <a:ln>
            <a:noFill/>
          </a:ln>
        </p:spPr>
      </p:pic>
      <p:sp>
        <p:nvSpPr>
          <p:cNvPr id="395" name="Google Shape;395;p52"/>
          <p:cNvSpPr txBox="1"/>
          <p:nvPr>
            <p:ph idx="1" type="subTitle"/>
          </p:nvPr>
        </p:nvSpPr>
        <p:spPr>
          <a:xfrm>
            <a:off x="672350" y="1887930"/>
            <a:ext cx="19566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96" name="Google Shape;396;p52"/>
          <p:cNvSpPr txBox="1"/>
          <p:nvPr>
            <p:ph idx="2" type="subTitle"/>
          </p:nvPr>
        </p:nvSpPr>
        <p:spPr>
          <a:xfrm>
            <a:off x="3580500" y="3409864"/>
            <a:ext cx="19566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97" name="Google Shape;397;p52"/>
          <p:cNvSpPr txBox="1"/>
          <p:nvPr>
            <p:ph idx="3" type="subTitle"/>
          </p:nvPr>
        </p:nvSpPr>
        <p:spPr>
          <a:xfrm>
            <a:off x="6515100" y="1895625"/>
            <a:ext cx="19344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98" name="Google Shape;398;p52"/>
          <p:cNvSpPr txBox="1"/>
          <p:nvPr>
            <p:ph idx="4" type="subTitle"/>
          </p:nvPr>
        </p:nvSpPr>
        <p:spPr>
          <a:xfrm>
            <a:off x="683450" y="1561974"/>
            <a:ext cx="19344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99" name="Google Shape;399;p52"/>
          <p:cNvSpPr txBox="1"/>
          <p:nvPr>
            <p:ph idx="5" type="subTitle"/>
          </p:nvPr>
        </p:nvSpPr>
        <p:spPr>
          <a:xfrm>
            <a:off x="3591600" y="3070826"/>
            <a:ext cx="19344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400" name="Google Shape;400;p52"/>
          <p:cNvSpPr txBox="1"/>
          <p:nvPr>
            <p:ph idx="6" type="subTitle"/>
          </p:nvPr>
        </p:nvSpPr>
        <p:spPr>
          <a:xfrm>
            <a:off x="6515100" y="1561974"/>
            <a:ext cx="19344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7">
  <p:cSld name="CUSTOM_52">
    <p:spTree>
      <p:nvGrpSpPr>
        <p:cNvPr id="401" name="Shape 401"/>
        <p:cNvGrpSpPr/>
        <p:nvPr/>
      </p:nvGrpSpPr>
      <p:grpSpPr>
        <a:xfrm>
          <a:off x="0" y="0"/>
          <a:ext cx="0" cy="0"/>
          <a:chOff x="0" y="0"/>
          <a:chExt cx="0" cy="0"/>
        </a:xfrm>
      </p:grpSpPr>
      <p:sp>
        <p:nvSpPr>
          <p:cNvPr id="402" name="Google Shape;402;p53"/>
          <p:cNvSpPr txBox="1"/>
          <p:nvPr>
            <p:ph type="ctrTitle"/>
          </p:nvPr>
        </p:nvSpPr>
        <p:spPr>
          <a:xfrm flipH="1">
            <a:off x="457200" y="437050"/>
            <a:ext cx="8229600" cy="670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403" name="Google Shape;403;p53"/>
          <p:cNvPicPr preferRelativeResize="0"/>
          <p:nvPr/>
        </p:nvPicPr>
        <p:blipFill>
          <a:blip r:embed="rId2">
            <a:alphaModFix/>
          </a:blip>
          <a:stretch>
            <a:fillRect/>
          </a:stretch>
        </p:blipFill>
        <p:spPr>
          <a:xfrm>
            <a:off x="0" y="0"/>
            <a:ext cx="2300675" cy="2075900"/>
          </a:xfrm>
          <a:prstGeom prst="rect">
            <a:avLst/>
          </a:prstGeom>
          <a:noFill/>
          <a:ln>
            <a:noFill/>
          </a:ln>
        </p:spPr>
      </p:pic>
      <p:sp>
        <p:nvSpPr>
          <p:cNvPr id="404" name="Google Shape;404;p53"/>
          <p:cNvSpPr txBox="1"/>
          <p:nvPr>
            <p:ph idx="1" type="subTitle"/>
          </p:nvPr>
        </p:nvSpPr>
        <p:spPr>
          <a:xfrm>
            <a:off x="1700600" y="2921393"/>
            <a:ext cx="13953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05" name="Google Shape;405;p53"/>
          <p:cNvSpPr txBox="1"/>
          <p:nvPr>
            <p:ph idx="2" type="subTitle"/>
          </p:nvPr>
        </p:nvSpPr>
        <p:spPr>
          <a:xfrm>
            <a:off x="1553500" y="2529762"/>
            <a:ext cx="16431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406" name="Google Shape;406;p53"/>
          <p:cNvSpPr txBox="1"/>
          <p:nvPr>
            <p:ph idx="3" type="subTitle"/>
          </p:nvPr>
        </p:nvSpPr>
        <p:spPr>
          <a:xfrm>
            <a:off x="1691000" y="2027255"/>
            <a:ext cx="13953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solidFill>
                  <a:schemeClr val="accent2"/>
                </a:solidFill>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407" name="Google Shape;407;p53"/>
          <p:cNvSpPr txBox="1"/>
          <p:nvPr>
            <p:ph idx="4" type="subTitle"/>
          </p:nvPr>
        </p:nvSpPr>
        <p:spPr>
          <a:xfrm>
            <a:off x="5929000" y="2926550"/>
            <a:ext cx="16431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08" name="Google Shape;408;p53"/>
          <p:cNvSpPr txBox="1"/>
          <p:nvPr>
            <p:ph idx="5" type="subTitle"/>
          </p:nvPr>
        </p:nvSpPr>
        <p:spPr>
          <a:xfrm>
            <a:off x="5905750" y="2518950"/>
            <a:ext cx="16896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409" name="Google Shape;409;p53"/>
          <p:cNvSpPr txBox="1"/>
          <p:nvPr>
            <p:ph idx="6" type="subTitle"/>
          </p:nvPr>
        </p:nvSpPr>
        <p:spPr>
          <a:xfrm>
            <a:off x="6001300" y="2032688"/>
            <a:ext cx="14985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solidFill>
                  <a:schemeClr val="accent2"/>
                </a:solidFill>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410" name="Google Shape;410;p53"/>
          <p:cNvSpPr txBox="1"/>
          <p:nvPr>
            <p:ph idx="7" type="subTitle"/>
          </p:nvPr>
        </p:nvSpPr>
        <p:spPr>
          <a:xfrm>
            <a:off x="3768500" y="3407943"/>
            <a:ext cx="16068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11" name="Google Shape;411;p53"/>
          <p:cNvSpPr txBox="1"/>
          <p:nvPr>
            <p:ph idx="8" type="subTitle"/>
          </p:nvPr>
        </p:nvSpPr>
        <p:spPr>
          <a:xfrm>
            <a:off x="3604790" y="3039918"/>
            <a:ext cx="19344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412" name="Google Shape;412;p53"/>
          <p:cNvSpPr txBox="1"/>
          <p:nvPr>
            <p:ph idx="9" type="subTitle"/>
          </p:nvPr>
        </p:nvSpPr>
        <p:spPr>
          <a:xfrm>
            <a:off x="3604790" y="2529480"/>
            <a:ext cx="19344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solidFill>
                  <a:schemeClr val="accent2"/>
                </a:solidFill>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413" name="Google Shape;413;p53"/>
          <p:cNvSpPr/>
          <p:nvPr/>
        </p:nvSpPr>
        <p:spPr>
          <a:xfrm>
            <a:off x="3577850" y="1722475"/>
            <a:ext cx="1988100" cy="2905200"/>
          </a:xfrm>
          <a:prstGeom prst="rect">
            <a:avLst/>
          </a:prstGeom>
          <a:solidFill>
            <a:srgbClr val="FFFFFF">
              <a:alpha val="1192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sp>
        <p:nvSpPr>
          <p:cNvPr id="414" name="Google Shape;414;p53"/>
          <p:cNvSpPr/>
          <p:nvPr/>
        </p:nvSpPr>
        <p:spPr>
          <a:xfrm>
            <a:off x="5756500" y="1177900"/>
            <a:ext cx="1988100" cy="2905200"/>
          </a:xfrm>
          <a:prstGeom prst="rect">
            <a:avLst/>
          </a:prstGeom>
          <a:solidFill>
            <a:srgbClr val="FFFFFF">
              <a:alpha val="1192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sp>
        <p:nvSpPr>
          <p:cNvPr id="415" name="Google Shape;415;p53"/>
          <p:cNvSpPr/>
          <p:nvPr/>
        </p:nvSpPr>
        <p:spPr>
          <a:xfrm>
            <a:off x="1399400" y="1177900"/>
            <a:ext cx="1988100" cy="2905200"/>
          </a:xfrm>
          <a:prstGeom prst="rect">
            <a:avLst/>
          </a:prstGeom>
          <a:solidFill>
            <a:srgbClr val="FFFFFF">
              <a:alpha val="1192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pic>
        <p:nvPicPr>
          <p:cNvPr id="416" name="Google Shape;416;p53"/>
          <p:cNvPicPr preferRelativeResize="0"/>
          <p:nvPr/>
        </p:nvPicPr>
        <p:blipFill>
          <a:blip r:embed="rId2">
            <a:alphaModFix/>
          </a:blip>
          <a:stretch>
            <a:fillRect/>
          </a:stretch>
        </p:blipFill>
        <p:spPr>
          <a:xfrm flipH="1">
            <a:off x="6843125" y="0"/>
            <a:ext cx="2300675" cy="2075900"/>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8">
  <p:cSld name="CUSTOM_54">
    <p:spTree>
      <p:nvGrpSpPr>
        <p:cNvPr id="417" name="Shape 417"/>
        <p:cNvGrpSpPr/>
        <p:nvPr/>
      </p:nvGrpSpPr>
      <p:grpSpPr>
        <a:xfrm>
          <a:off x="0" y="0"/>
          <a:ext cx="0" cy="0"/>
          <a:chOff x="0" y="0"/>
          <a:chExt cx="0" cy="0"/>
        </a:xfrm>
      </p:grpSpPr>
      <p:sp>
        <p:nvSpPr>
          <p:cNvPr id="418" name="Google Shape;418;p54"/>
          <p:cNvSpPr txBox="1"/>
          <p:nvPr>
            <p:ph idx="1" type="subTitle"/>
          </p:nvPr>
        </p:nvSpPr>
        <p:spPr>
          <a:xfrm>
            <a:off x="974900" y="3744804"/>
            <a:ext cx="21570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19" name="Google Shape;419;p54"/>
          <p:cNvSpPr txBox="1"/>
          <p:nvPr>
            <p:ph idx="2" type="subTitle"/>
          </p:nvPr>
        </p:nvSpPr>
        <p:spPr>
          <a:xfrm>
            <a:off x="3554325" y="3744826"/>
            <a:ext cx="21447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0" name="Google Shape;420;p54"/>
          <p:cNvSpPr txBox="1"/>
          <p:nvPr>
            <p:ph idx="3" type="subTitle"/>
          </p:nvPr>
        </p:nvSpPr>
        <p:spPr>
          <a:xfrm>
            <a:off x="6002400" y="3747226"/>
            <a:ext cx="21447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1" name="Google Shape;421;p54"/>
          <p:cNvSpPr txBox="1"/>
          <p:nvPr>
            <p:ph idx="4" type="subTitle"/>
          </p:nvPr>
        </p:nvSpPr>
        <p:spPr>
          <a:xfrm>
            <a:off x="965900" y="3428412"/>
            <a:ext cx="21750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p:txBody>
      </p:sp>
      <p:sp>
        <p:nvSpPr>
          <p:cNvPr id="422" name="Google Shape;422;p54"/>
          <p:cNvSpPr txBox="1"/>
          <p:nvPr>
            <p:ph idx="5" type="subTitle"/>
          </p:nvPr>
        </p:nvSpPr>
        <p:spPr>
          <a:xfrm>
            <a:off x="3566479" y="3439312"/>
            <a:ext cx="21447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p:txBody>
      </p:sp>
      <p:sp>
        <p:nvSpPr>
          <p:cNvPr id="423" name="Google Shape;423;p54"/>
          <p:cNvSpPr txBox="1"/>
          <p:nvPr>
            <p:ph idx="6" type="subTitle"/>
          </p:nvPr>
        </p:nvSpPr>
        <p:spPr>
          <a:xfrm>
            <a:off x="5987250" y="3439300"/>
            <a:ext cx="21750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p:txBody>
      </p:sp>
      <p:pic>
        <p:nvPicPr>
          <p:cNvPr id="424" name="Google Shape;424;p54"/>
          <p:cNvPicPr preferRelativeResize="0"/>
          <p:nvPr/>
        </p:nvPicPr>
        <p:blipFill>
          <a:blip r:embed="rId2">
            <a:alphaModFix/>
          </a:blip>
          <a:stretch>
            <a:fillRect/>
          </a:stretch>
        </p:blipFill>
        <p:spPr>
          <a:xfrm>
            <a:off x="0" y="-228600"/>
            <a:ext cx="2300675" cy="2075900"/>
          </a:xfrm>
          <a:prstGeom prst="rect">
            <a:avLst/>
          </a:prstGeom>
          <a:noFill/>
          <a:ln>
            <a:noFill/>
          </a:ln>
        </p:spPr>
      </p:pic>
      <p:pic>
        <p:nvPicPr>
          <p:cNvPr id="425" name="Google Shape;425;p54"/>
          <p:cNvPicPr preferRelativeResize="0"/>
          <p:nvPr/>
        </p:nvPicPr>
        <p:blipFill>
          <a:blip r:embed="rId2">
            <a:alphaModFix/>
          </a:blip>
          <a:stretch>
            <a:fillRect/>
          </a:stretch>
        </p:blipFill>
        <p:spPr>
          <a:xfrm flipH="1">
            <a:off x="6843325" y="-228600"/>
            <a:ext cx="2300675" cy="2075900"/>
          </a:xfrm>
          <a:prstGeom prst="rect">
            <a:avLst/>
          </a:prstGeom>
          <a:noFill/>
          <a:ln>
            <a:noFill/>
          </a:ln>
        </p:spPr>
      </p:pic>
      <p:pic>
        <p:nvPicPr>
          <p:cNvPr id="426" name="Google Shape;426;p54"/>
          <p:cNvPicPr preferRelativeResize="0"/>
          <p:nvPr/>
        </p:nvPicPr>
        <p:blipFill>
          <a:blip r:embed="rId2">
            <a:alphaModFix/>
          </a:blip>
          <a:stretch>
            <a:fillRect/>
          </a:stretch>
        </p:blipFill>
        <p:spPr>
          <a:xfrm flipH="1" rot="10800000">
            <a:off x="0" y="3997725"/>
            <a:ext cx="2300675" cy="2075900"/>
          </a:xfrm>
          <a:prstGeom prst="rect">
            <a:avLst/>
          </a:prstGeom>
          <a:noFill/>
          <a:ln>
            <a:noFill/>
          </a:ln>
        </p:spPr>
      </p:pic>
      <p:pic>
        <p:nvPicPr>
          <p:cNvPr id="427" name="Google Shape;427;p54"/>
          <p:cNvPicPr preferRelativeResize="0"/>
          <p:nvPr/>
        </p:nvPicPr>
        <p:blipFill>
          <a:blip r:embed="rId2">
            <a:alphaModFix/>
          </a:blip>
          <a:stretch>
            <a:fillRect/>
          </a:stretch>
        </p:blipFill>
        <p:spPr>
          <a:xfrm rot="10800000">
            <a:off x="6843325" y="3997725"/>
            <a:ext cx="2300675" cy="2075900"/>
          </a:xfrm>
          <a:prstGeom prst="rect">
            <a:avLst/>
          </a:prstGeom>
          <a:noFill/>
          <a:ln>
            <a:noFill/>
          </a:ln>
        </p:spPr>
      </p:pic>
      <p:sp>
        <p:nvSpPr>
          <p:cNvPr id="428" name="Google Shape;428;p54"/>
          <p:cNvSpPr txBox="1"/>
          <p:nvPr>
            <p:ph type="ctrTitle"/>
          </p:nvPr>
        </p:nvSpPr>
        <p:spPr>
          <a:xfrm flipH="1">
            <a:off x="457200" y="445025"/>
            <a:ext cx="82296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429" name="Shape 429"/>
        <p:cNvGrpSpPr/>
        <p:nvPr/>
      </p:nvGrpSpPr>
      <p:grpSpPr>
        <a:xfrm>
          <a:off x="0" y="0"/>
          <a:ext cx="0" cy="0"/>
          <a:chOff x="0" y="0"/>
          <a:chExt cx="0" cy="0"/>
        </a:xfrm>
      </p:grpSpPr>
      <p:pic>
        <p:nvPicPr>
          <p:cNvPr id="430" name="Google Shape;430;p55"/>
          <p:cNvPicPr preferRelativeResize="0"/>
          <p:nvPr/>
        </p:nvPicPr>
        <p:blipFill>
          <a:blip r:embed="rId2">
            <a:alphaModFix/>
          </a:blip>
          <a:stretch>
            <a:fillRect/>
          </a:stretch>
        </p:blipFill>
        <p:spPr>
          <a:xfrm flipH="1">
            <a:off x="6843225" y="6"/>
            <a:ext cx="2300675" cy="2075900"/>
          </a:xfrm>
          <a:prstGeom prst="rect">
            <a:avLst/>
          </a:prstGeom>
          <a:noFill/>
          <a:ln>
            <a:noFill/>
          </a:ln>
        </p:spPr>
      </p:pic>
      <p:sp>
        <p:nvSpPr>
          <p:cNvPr id="431" name="Google Shape;431;p55"/>
          <p:cNvSpPr txBox="1"/>
          <p:nvPr>
            <p:ph type="ctrTitle"/>
          </p:nvPr>
        </p:nvSpPr>
        <p:spPr>
          <a:xfrm flipH="1">
            <a:off x="457200" y="452237"/>
            <a:ext cx="8229600" cy="670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None/>
              <a:defRPr sz="3600"/>
            </a:lvl1pPr>
            <a:lvl2pPr lvl="1" rtl="0" algn="l">
              <a:spcBef>
                <a:spcPts val="0"/>
              </a:spcBef>
              <a:spcAft>
                <a:spcPts val="0"/>
              </a:spcAft>
              <a:buSzPts val="2400"/>
              <a:buNone/>
              <a:defRPr sz="2400"/>
            </a:lvl2pPr>
            <a:lvl3pPr lvl="2" rtl="0" algn="l">
              <a:spcBef>
                <a:spcPts val="0"/>
              </a:spcBef>
              <a:spcAft>
                <a:spcPts val="0"/>
              </a:spcAft>
              <a:buSzPts val="2400"/>
              <a:buNone/>
              <a:defRPr sz="2400"/>
            </a:lvl3pPr>
            <a:lvl4pPr lvl="3" rtl="0" algn="l">
              <a:spcBef>
                <a:spcPts val="0"/>
              </a:spcBef>
              <a:spcAft>
                <a:spcPts val="0"/>
              </a:spcAft>
              <a:buSzPts val="2400"/>
              <a:buNone/>
              <a:defRPr sz="2400"/>
            </a:lvl4pPr>
            <a:lvl5pPr lvl="4" rtl="0" algn="l">
              <a:spcBef>
                <a:spcPts val="0"/>
              </a:spcBef>
              <a:spcAft>
                <a:spcPts val="0"/>
              </a:spcAft>
              <a:buSzPts val="2400"/>
              <a:buNone/>
              <a:defRPr sz="2400"/>
            </a:lvl5pPr>
            <a:lvl6pPr lvl="5" rtl="0" algn="l">
              <a:spcBef>
                <a:spcPts val="0"/>
              </a:spcBef>
              <a:spcAft>
                <a:spcPts val="0"/>
              </a:spcAft>
              <a:buSzPts val="2400"/>
              <a:buNone/>
              <a:defRPr sz="2400"/>
            </a:lvl6pPr>
            <a:lvl7pPr lvl="6" rtl="0" algn="l">
              <a:spcBef>
                <a:spcPts val="0"/>
              </a:spcBef>
              <a:spcAft>
                <a:spcPts val="0"/>
              </a:spcAft>
              <a:buSzPts val="2400"/>
              <a:buNone/>
              <a:defRPr sz="2400"/>
            </a:lvl7pPr>
            <a:lvl8pPr lvl="7" rtl="0" algn="l">
              <a:spcBef>
                <a:spcPts val="0"/>
              </a:spcBef>
              <a:spcAft>
                <a:spcPts val="0"/>
              </a:spcAft>
              <a:buSzPts val="2400"/>
              <a:buNone/>
              <a:defRPr sz="2400"/>
            </a:lvl8pPr>
            <a:lvl9pPr lvl="8" rtl="0" algn="l">
              <a:spcBef>
                <a:spcPts val="0"/>
              </a:spcBef>
              <a:spcAft>
                <a:spcPts val="0"/>
              </a:spcAft>
              <a:buSzPts val="2400"/>
              <a:buNone/>
              <a:defRPr sz="2400"/>
            </a:lvl9pPr>
          </a:lstStyle>
          <a:p/>
        </p:txBody>
      </p:sp>
      <p:pic>
        <p:nvPicPr>
          <p:cNvPr id="432" name="Google Shape;432;p55"/>
          <p:cNvPicPr preferRelativeResize="0"/>
          <p:nvPr/>
        </p:nvPicPr>
        <p:blipFill>
          <a:blip r:embed="rId2">
            <a:alphaModFix/>
          </a:blip>
          <a:stretch>
            <a:fillRect/>
          </a:stretch>
        </p:blipFill>
        <p:spPr>
          <a:xfrm>
            <a:off x="-258926" y="4150897"/>
            <a:ext cx="1414025" cy="1275850"/>
          </a:xfrm>
          <a:prstGeom prst="rect">
            <a:avLst/>
          </a:prstGeom>
          <a:noFill/>
          <a:ln>
            <a:noFill/>
          </a:ln>
        </p:spPr>
      </p:pic>
      <p:pic>
        <p:nvPicPr>
          <p:cNvPr id="433" name="Google Shape;433;p55"/>
          <p:cNvPicPr preferRelativeResize="0"/>
          <p:nvPr/>
        </p:nvPicPr>
        <p:blipFill>
          <a:blip r:embed="rId2">
            <a:alphaModFix/>
          </a:blip>
          <a:stretch>
            <a:fillRect/>
          </a:stretch>
        </p:blipFill>
        <p:spPr>
          <a:xfrm>
            <a:off x="0" y="6"/>
            <a:ext cx="2300675" cy="2075900"/>
          </a:xfrm>
          <a:prstGeom prst="rect">
            <a:avLst/>
          </a:prstGeom>
          <a:noFill/>
          <a:ln>
            <a:noFill/>
          </a:ln>
        </p:spPr>
      </p:pic>
      <p:pic>
        <p:nvPicPr>
          <p:cNvPr id="434" name="Google Shape;434;p55"/>
          <p:cNvPicPr preferRelativeResize="0"/>
          <p:nvPr/>
        </p:nvPicPr>
        <p:blipFill>
          <a:blip r:embed="rId2">
            <a:alphaModFix/>
          </a:blip>
          <a:stretch>
            <a:fillRect/>
          </a:stretch>
        </p:blipFill>
        <p:spPr>
          <a:xfrm flipH="1">
            <a:off x="7967964" y="4293802"/>
            <a:ext cx="1414025" cy="1275850"/>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8">
    <p:spTree>
      <p:nvGrpSpPr>
        <p:cNvPr id="435" name="Shape 435"/>
        <p:cNvGrpSpPr/>
        <p:nvPr/>
      </p:nvGrpSpPr>
      <p:grpSpPr>
        <a:xfrm>
          <a:off x="0" y="0"/>
          <a:ext cx="0" cy="0"/>
          <a:chOff x="0" y="0"/>
          <a:chExt cx="0" cy="0"/>
        </a:xfrm>
      </p:grpSpPr>
      <p:pic>
        <p:nvPicPr>
          <p:cNvPr id="436" name="Google Shape;436;p56"/>
          <p:cNvPicPr preferRelativeResize="0"/>
          <p:nvPr/>
        </p:nvPicPr>
        <p:blipFill>
          <a:blip r:embed="rId2">
            <a:alphaModFix/>
          </a:blip>
          <a:stretch>
            <a:fillRect/>
          </a:stretch>
        </p:blipFill>
        <p:spPr>
          <a:xfrm>
            <a:off x="0" y="3762551"/>
            <a:ext cx="2300675" cy="2075900"/>
          </a:xfrm>
          <a:prstGeom prst="rect">
            <a:avLst/>
          </a:prstGeom>
          <a:noFill/>
          <a:ln>
            <a:noFill/>
          </a:ln>
        </p:spPr>
      </p:pic>
      <p:pic>
        <p:nvPicPr>
          <p:cNvPr id="437" name="Google Shape;437;p56"/>
          <p:cNvPicPr preferRelativeResize="0"/>
          <p:nvPr/>
        </p:nvPicPr>
        <p:blipFill>
          <a:blip r:embed="rId2">
            <a:alphaModFix/>
          </a:blip>
          <a:stretch>
            <a:fillRect/>
          </a:stretch>
        </p:blipFill>
        <p:spPr>
          <a:xfrm flipH="1">
            <a:off x="6843325" y="3762551"/>
            <a:ext cx="2300675" cy="2075900"/>
          </a:xfrm>
          <a:prstGeom prst="rect">
            <a:avLst/>
          </a:prstGeom>
          <a:noFill/>
          <a:ln>
            <a:noFill/>
          </a:ln>
        </p:spPr>
      </p:pic>
      <p:pic>
        <p:nvPicPr>
          <p:cNvPr id="438" name="Google Shape;438;p56"/>
          <p:cNvPicPr preferRelativeResize="0"/>
          <p:nvPr/>
        </p:nvPicPr>
        <p:blipFill>
          <a:blip r:embed="rId2">
            <a:alphaModFix/>
          </a:blip>
          <a:stretch>
            <a:fillRect/>
          </a:stretch>
        </p:blipFill>
        <p:spPr>
          <a:xfrm flipH="1" rot="10800000">
            <a:off x="0" y="-38650"/>
            <a:ext cx="3300524" cy="2978075"/>
          </a:xfrm>
          <a:prstGeom prst="rect">
            <a:avLst/>
          </a:prstGeom>
          <a:noFill/>
          <a:ln>
            <a:noFill/>
          </a:ln>
        </p:spPr>
      </p:pic>
      <p:pic>
        <p:nvPicPr>
          <p:cNvPr id="439" name="Google Shape;439;p56"/>
          <p:cNvPicPr preferRelativeResize="0"/>
          <p:nvPr/>
        </p:nvPicPr>
        <p:blipFill>
          <a:blip r:embed="rId2">
            <a:alphaModFix/>
          </a:blip>
          <a:stretch>
            <a:fillRect/>
          </a:stretch>
        </p:blipFill>
        <p:spPr>
          <a:xfrm rot="10800000">
            <a:off x="5843475" y="0"/>
            <a:ext cx="3300524" cy="2978075"/>
          </a:xfrm>
          <a:prstGeom prst="rect">
            <a:avLst/>
          </a:prstGeom>
          <a:noFill/>
          <a:ln>
            <a:noFill/>
          </a:ln>
        </p:spPr>
      </p:pic>
      <p:sp>
        <p:nvSpPr>
          <p:cNvPr id="440" name="Google Shape;440;p56"/>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9">
    <p:spTree>
      <p:nvGrpSpPr>
        <p:cNvPr id="441" name="Shape 441"/>
        <p:cNvGrpSpPr/>
        <p:nvPr/>
      </p:nvGrpSpPr>
      <p:grpSpPr>
        <a:xfrm>
          <a:off x="0" y="0"/>
          <a:ext cx="0" cy="0"/>
          <a:chOff x="0" y="0"/>
          <a:chExt cx="0" cy="0"/>
        </a:xfrm>
      </p:grpSpPr>
      <p:pic>
        <p:nvPicPr>
          <p:cNvPr id="442" name="Google Shape;442;p57"/>
          <p:cNvPicPr preferRelativeResize="0"/>
          <p:nvPr/>
        </p:nvPicPr>
        <p:blipFill>
          <a:blip r:embed="rId2">
            <a:alphaModFix/>
          </a:blip>
          <a:stretch>
            <a:fillRect/>
          </a:stretch>
        </p:blipFill>
        <p:spPr>
          <a:xfrm>
            <a:off x="-771524" y="-514075"/>
            <a:ext cx="2933449" cy="2646850"/>
          </a:xfrm>
          <a:prstGeom prst="rect">
            <a:avLst/>
          </a:prstGeom>
          <a:noFill/>
          <a:ln>
            <a:noFill/>
          </a:ln>
        </p:spPr>
      </p:pic>
      <p:pic>
        <p:nvPicPr>
          <p:cNvPr id="443" name="Google Shape;443;p57"/>
          <p:cNvPicPr preferRelativeResize="0"/>
          <p:nvPr/>
        </p:nvPicPr>
        <p:blipFill>
          <a:blip r:embed="rId2">
            <a:alphaModFix/>
          </a:blip>
          <a:stretch>
            <a:fillRect/>
          </a:stretch>
        </p:blipFill>
        <p:spPr>
          <a:xfrm flipH="1">
            <a:off x="6972867" y="-514075"/>
            <a:ext cx="2933449" cy="2646850"/>
          </a:xfrm>
          <a:prstGeom prst="rect">
            <a:avLst/>
          </a:prstGeom>
          <a:noFill/>
          <a:ln>
            <a:noFill/>
          </a:ln>
        </p:spPr>
      </p:pic>
      <p:pic>
        <p:nvPicPr>
          <p:cNvPr id="444" name="Google Shape;444;p57"/>
          <p:cNvPicPr preferRelativeResize="0"/>
          <p:nvPr/>
        </p:nvPicPr>
        <p:blipFill>
          <a:blip r:embed="rId2">
            <a:alphaModFix/>
          </a:blip>
          <a:stretch>
            <a:fillRect/>
          </a:stretch>
        </p:blipFill>
        <p:spPr>
          <a:xfrm flipH="1" rot="10800000">
            <a:off x="0" y="3997725"/>
            <a:ext cx="2300675" cy="2075900"/>
          </a:xfrm>
          <a:prstGeom prst="rect">
            <a:avLst/>
          </a:prstGeom>
          <a:noFill/>
          <a:ln>
            <a:noFill/>
          </a:ln>
        </p:spPr>
      </p:pic>
      <p:pic>
        <p:nvPicPr>
          <p:cNvPr id="445" name="Google Shape;445;p57"/>
          <p:cNvPicPr preferRelativeResize="0"/>
          <p:nvPr/>
        </p:nvPicPr>
        <p:blipFill>
          <a:blip r:embed="rId2">
            <a:alphaModFix/>
          </a:blip>
          <a:stretch>
            <a:fillRect/>
          </a:stretch>
        </p:blipFill>
        <p:spPr>
          <a:xfrm rot="10800000">
            <a:off x="6843325" y="3997725"/>
            <a:ext cx="2300675" cy="2075900"/>
          </a:xfrm>
          <a:prstGeom prst="rect">
            <a:avLst/>
          </a:prstGeom>
          <a:noFill/>
          <a:ln>
            <a:noFill/>
          </a:ln>
        </p:spPr>
      </p:pic>
      <p:sp>
        <p:nvSpPr>
          <p:cNvPr id="446" name="Google Shape;446;p57"/>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5">
  <p:cSld name="CUSTOM_23">
    <p:spTree>
      <p:nvGrpSpPr>
        <p:cNvPr id="447" name="Shape 447"/>
        <p:cNvGrpSpPr/>
        <p:nvPr/>
      </p:nvGrpSpPr>
      <p:grpSpPr>
        <a:xfrm>
          <a:off x="0" y="0"/>
          <a:ext cx="0" cy="0"/>
          <a:chOff x="0" y="0"/>
          <a:chExt cx="0" cy="0"/>
        </a:xfrm>
      </p:grpSpPr>
      <p:sp>
        <p:nvSpPr>
          <p:cNvPr id="448" name="Google Shape;448;p58"/>
          <p:cNvSpPr txBox="1"/>
          <p:nvPr>
            <p:ph type="ctrTitle"/>
          </p:nvPr>
        </p:nvSpPr>
        <p:spPr>
          <a:xfrm flipH="1">
            <a:off x="457200" y="452237"/>
            <a:ext cx="8229600" cy="670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449" name="Google Shape;449;p58"/>
          <p:cNvSpPr txBox="1"/>
          <p:nvPr>
            <p:ph idx="2" type="ctrTitle"/>
          </p:nvPr>
        </p:nvSpPr>
        <p:spPr>
          <a:xfrm>
            <a:off x="1690457" y="1900424"/>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50" name="Google Shape;450;p58"/>
          <p:cNvSpPr txBox="1"/>
          <p:nvPr>
            <p:ph idx="1" type="subTitle"/>
          </p:nvPr>
        </p:nvSpPr>
        <p:spPr>
          <a:xfrm>
            <a:off x="2051807" y="2369775"/>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51" name="Google Shape;451;p58"/>
          <p:cNvSpPr txBox="1"/>
          <p:nvPr>
            <p:ph idx="3" type="ctrTitle"/>
          </p:nvPr>
        </p:nvSpPr>
        <p:spPr>
          <a:xfrm>
            <a:off x="1690457" y="3405003"/>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52" name="Google Shape;452;p58"/>
          <p:cNvSpPr txBox="1"/>
          <p:nvPr>
            <p:ph idx="4" type="subTitle"/>
          </p:nvPr>
        </p:nvSpPr>
        <p:spPr>
          <a:xfrm>
            <a:off x="2051807" y="3871725"/>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53" name="Google Shape;453;p58"/>
          <p:cNvSpPr txBox="1"/>
          <p:nvPr>
            <p:ph idx="5" type="ctrTitle"/>
          </p:nvPr>
        </p:nvSpPr>
        <p:spPr>
          <a:xfrm>
            <a:off x="4824357" y="1900424"/>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54" name="Google Shape;454;p58"/>
          <p:cNvSpPr txBox="1"/>
          <p:nvPr>
            <p:ph idx="6" type="subTitle"/>
          </p:nvPr>
        </p:nvSpPr>
        <p:spPr>
          <a:xfrm>
            <a:off x="5185707" y="2369775"/>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55" name="Google Shape;455;p58"/>
          <p:cNvSpPr txBox="1"/>
          <p:nvPr>
            <p:ph idx="7" type="ctrTitle"/>
          </p:nvPr>
        </p:nvSpPr>
        <p:spPr>
          <a:xfrm>
            <a:off x="4824357" y="3405003"/>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56" name="Google Shape;456;p58"/>
          <p:cNvSpPr txBox="1"/>
          <p:nvPr>
            <p:ph idx="8" type="subTitle"/>
          </p:nvPr>
        </p:nvSpPr>
        <p:spPr>
          <a:xfrm>
            <a:off x="5185707" y="3871725"/>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cxnSp>
        <p:nvCxnSpPr>
          <p:cNvPr id="457" name="Google Shape;457;p58"/>
          <p:cNvCxnSpPr/>
          <p:nvPr/>
        </p:nvCxnSpPr>
        <p:spPr>
          <a:xfrm>
            <a:off x="2273400" y="2110663"/>
            <a:ext cx="4597200" cy="0"/>
          </a:xfrm>
          <a:prstGeom prst="straightConnector1">
            <a:avLst/>
          </a:prstGeom>
          <a:noFill/>
          <a:ln cap="flat" cmpd="sng" w="19050">
            <a:solidFill>
              <a:schemeClr val="lt1"/>
            </a:solidFill>
            <a:prstDash val="solid"/>
            <a:round/>
            <a:headEnd len="med" w="med" type="none"/>
            <a:tailEnd len="med" w="med" type="none"/>
          </a:ln>
        </p:spPr>
      </p:cxnSp>
      <p:cxnSp>
        <p:nvCxnSpPr>
          <p:cNvPr id="458" name="Google Shape;458;p58"/>
          <p:cNvCxnSpPr/>
          <p:nvPr/>
        </p:nvCxnSpPr>
        <p:spPr>
          <a:xfrm>
            <a:off x="2273400" y="3627438"/>
            <a:ext cx="4597200" cy="0"/>
          </a:xfrm>
          <a:prstGeom prst="straightConnector1">
            <a:avLst/>
          </a:prstGeom>
          <a:noFill/>
          <a:ln cap="flat" cmpd="sng" w="19050">
            <a:solidFill>
              <a:schemeClr val="lt1"/>
            </a:solidFill>
            <a:prstDash val="solid"/>
            <a:round/>
            <a:headEnd len="med" w="med" type="none"/>
            <a:tailEnd len="med" w="med" type="none"/>
          </a:ln>
        </p:spPr>
      </p:cxnSp>
      <p:pic>
        <p:nvPicPr>
          <p:cNvPr id="459" name="Google Shape;459;p58"/>
          <p:cNvPicPr preferRelativeResize="0"/>
          <p:nvPr/>
        </p:nvPicPr>
        <p:blipFill>
          <a:blip r:embed="rId2">
            <a:alphaModFix/>
          </a:blip>
          <a:stretch>
            <a:fillRect/>
          </a:stretch>
        </p:blipFill>
        <p:spPr>
          <a:xfrm flipH="1" rot="-5400000">
            <a:off x="6941050" y="-576048"/>
            <a:ext cx="2754276" cy="2485175"/>
          </a:xfrm>
          <a:prstGeom prst="rect">
            <a:avLst/>
          </a:prstGeom>
          <a:noFill/>
          <a:ln>
            <a:noFill/>
          </a:ln>
        </p:spPr>
      </p:pic>
      <p:pic>
        <p:nvPicPr>
          <p:cNvPr id="460" name="Google Shape;460;p58"/>
          <p:cNvPicPr preferRelativeResize="0"/>
          <p:nvPr/>
        </p:nvPicPr>
        <p:blipFill>
          <a:blip r:embed="rId2">
            <a:alphaModFix/>
          </a:blip>
          <a:stretch>
            <a:fillRect/>
          </a:stretch>
        </p:blipFill>
        <p:spPr>
          <a:xfrm rot="5400000">
            <a:off x="-134550" y="-576388"/>
            <a:ext cx="2754276" cy="2485175"/>
          </a:xfrm>
          <a:prstGeom prst="rect">
            <a:avLst/>
          </a:prstGeom>
          <a:noFill/>
          <a:ln>
            <a:noFill/>
          </a:ln>
        </p:spPr>
      </p:pic>
      <p:pic>
        <p:nvPicPr>
          <p:cNvPr id="461" name="Google Shape;461;p58"/>
          <p:cNvPicPr preferRelativeResize="0"/>
          <p:nvPr/>
        </p:nvPicPr>
        <p:blipFill>
          <a:blip r:embed="rId2">
            <a:alphaModFix/>
          </a:blip>
          <a:stretch>
            <a:fillRect/>
          </a:stretch>
        </p:blipFill>
        <p:spPr>
          <a:xfrm rot="5400000">
            <a:off x="-144075" y="3612343"/>
            <a:ext cx="2754276" cy="2485175"/>
          </a:xfrm>
          <a:prstGeom prst="rect">
            <a:avLst/>
          </a:prstGeom>
          <a:noFill/>
          <a:ln>
            <a:noFill/>
          </a:ln>
        </p:spPr>
      </p:pic>
      <p:pic>
        <p:nvPicPr>
          <p:cNvPr id="462" name="Google Shape;462;p58"/>
          <p:cNvPicPr preferRelativeResize="0"/>
          <p:nvPr/>
        </p:nvPicPr>
        <p:blipFill>
          <a:blip r:embed="rId2">
            <a:alphaModFix/>
          </a:blip>
          <a:stretch>
            <a:fillRect/>
          </a:stretch>
        </p:blipFill>
        <p:spPr>
          <a:xfrm flipH="1" rot="-5400000">
            <a:off x="6931525" y="3621493"/>
            <a:ext cx="2754276" cy="2485175"/>
          </a:xfrm>
          <a:prstGeom prst="rect">
            <a:avLst/>
          </a:prstGeom>
          <a:noFill/>
          <a:ln>
            <a:noFill/>
          </a:ln>
        </p:spPr>
      </p:pic>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6">
  <p:cSld name="CUSTOM_24">
    <p:spTree>
      <p:nvGrpSpPr>
        <p:cNvPr id="463" name="Shape 463"/>
        <p:cNvGrpSpPr/>
        <p:nvPr/>
      </p:nvGrpSpPr>
      <p:grpSpPr>
        <a:xfrm>
          <a:off x="0" y="0"/>
          <a:ext cx="0" cy="0"/>
          <a:chOff x="0" y="0"/>
          <a:chExt cx="0" cy="0"/>
        </a:xfrm>
      </p:grpSpPr>
      <p:sp>
        <p:nvSpPr>
          <p:cNvPr id="464" name="Google Shape;464;p59"/>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465" name="Google Shape;465;p59"/>
          <p:cNvSpPr txBox="1"/>
          <p:nvPr>
            <p:ph idx="2" type="ctrTitle"/>
          </p:nvPr>
        </p:nvSpPr>
        <p:spPr>
          <a:xfrm>
            <a:off x="229439" y="2376009"/>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66" name="Google Shape;466;p59"/>
          <p:cNvSpPr txBox="1"/>
          <p:nvPr>
            <p:ph idx="1" type="subTitle"/>
          </p:nvPr>
        </p:nvSpPr>
        <p:spPr>
          <a:xfrm>
            <a:off x="590789" y="2837472"/>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67" name="Google Shape;467;p59"/>
          <p:cNvSpPr txBox="1"/>
          <p:nvPr>
            <p:ph idx="3" type="ctrTitle"/>
          </p:nvPr>
        </p:nvSpPr>
        <p:spPr>
          <a:xfrm>
            <a:off x="2243273" y="2381109"/>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68" name="Google Shape;468;p59"/>
          <p:cNvSpPr txBox="1"/>
          <p:nvPr>
            <p:ph idx="4" type="subTitle"/>
          </p:nvPr>
        </p:nvSpPr>
        <p:spPr>
          <a:xfrm>
            <a:off x="2604623" y="2842572"/>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69" name="Google Shape;469;p59"/>
          <p:cNvSpPr txBox="1"/>
          <p:nvPr>
            <p:ph idx="5" type="ctrTitle"/>
          </p:nvPr>
        </p:nvSpPr>
        <p:spPr>
          <a:xfrm>
            <a:off x="4285903" y="2386506"/>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70" name="Google Shape;470;p59"/>
          <p:cNvSpPr txBox="1"/>
          <p:nvPr>
            <p:ph idx="6" type="subTitle"/>
          </p:nvPr>
        </p:nvSpPr>
        <p:spPr>
          <a:xfrm>
            <a:off x="4647253" y="2847969"/>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71" name="Google Shape;471;p59"/>
          <p:cNvSpPr txBox="1"/>
          <p:nvPr>
            <p:ph idx="7" type="ctrTitle"/>
          </p:nvPr>
        </p:nvSpPr>
        <p:spPr>
          <a:xfrm>
            <a:off x="6290426" y="2391606"/>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72" name="Google Shape;472;p59"/>
          <p:cNvSpPr txBox="1"/>
          <p:nvPr>
            <p:ph idx="8" type="subTitle"/>
          </p:nvPr>
        </p:nvSpPr>
        <p:spPr>
          <a:xfrm>
            <a:off x="6651776" y="2853069"/>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pic>
        <p:nvPicPr>
          <p:cNvPr id="473" name="Google Shape;473;p59"/>
          <p:cNvPicPr preferRelativeResize="0"/>
          <p:nvPr/>
        </p:nvPicPr>
        <p:blipFill>
          <a:blip r:embed="rId2">
            <a:alphaModFix/>
          </a:blip>
          <a:stretch>
            <a:fillRect/>
          </a:stretch>
        </p:blipFill>
        <p:spPr>
          <a:xfrm flipH="1">
            <a:off x="7071825" y="-581130"/>
            <a:ext cx="2300675" cy="2075900"/>
          </a:xfrm>
          <a:prstGeom prst="rect">
            <a:avLst/>
          </a:prstGeom>
          <a:noFill/>
          <a:ln>
            <a:noFill/>
          </a:ln>
        </p:spPr>
      </p:pic>
      <p:pic>
        <p:nvPicPr>
          <p:cNvPr id="474" name="Google Shape;474;p59"/>
          <p:cNvPicPr preferRelativeResize="0"/>
          <p:nvPr/>
        </p:nvPicPr>
        <p:blipFill>
          <a:blip r:embed="rId2">
            <a:alphaModFix/>
          </a:blip>
          <a:stretch>
            <a:fillRect/>
          </a:stretch>
        </p:blipFill>
        <p:spPr>
          <a:xfrm flipH="1" rot="10800000">
            <a:off x="-208780" y="3638875"/>
            <a:ext cx="2300675" cy="2075900"/>
          </a:xfrm>
          <a:prstGeom prst="rect">
            <a:avLst/>
          </a:prstGeom>
          <a:noFill/>
          <a:ln>
            <a:noFill/>
          </a:ln>
        </p:spPr>
      </p:pic>
      <p:pic>
        <p:nvPicPr>
          <p:cNvPr id="475" name="Google Shape;475;p59"/>
          <p:cNvPicPr preferRelativeResize="0"/>
          <p:nvPr/>
        </p:nvPicPr>
        <p:blipFill>
          <a:blip r:embed="rId2">
            <a:alphaModFix/>
          </a:blip>
          <a:stretch>
            <a:fillRect/>
          </a:stretch>
        </p:blipFill>
        <p:spPr>
          <a:xfrm rot="10800000">
            <a:off x="6852804" y="3644024"/>
            <a:ext cx="2300675" cy="2075900"/>
          </a:xfrm>
          <a:prstGeom prst="rect">
            <a:avLst/>
          </a:prstGeom>
          <a:noFill/>
          <a:ln>
            <a:noFill/>
          </a:ln>
        </p:spPr>
      </p:pic>
      <p:pic>
        <p:nvPicPr>
          <p:cNvPr id="476" name="Google Shape;476;p59"/>
          <p:cNvPicPr preferRelativeResize="0"/>
          <p:nvPr/>
        </p:nvPicPr>
        <p:blipFill>
          <a:blip r:embed="rId2">
            <a:alphaModFix/>
          </a:blip>
          <a:stretch>
            <a:fillRect/>
          </a:stretch>
        </p:blipFill>
        <p:spPr>
          <a:xfrm>
            <a:off x="-5" y="-581412"/>
            <a:ext cx="2300675" cy="2075900"/>
          </a:xfrm>
          <a:prstGeom prst="rect">
            <a:avLst/>
          </a:prstGeom>
          <a:noFill/>
          <a:ln>
            <a:noFill/>
          </a:ln>
        </p:spPr>
      </p:pic>
      <p:sp>
        <p:nvSpPr>
          <p:cNvPr id="477" name="Google Shape;477;p59"/>
          <p:cNvSpPr/>
          <p:nvPr/>
        </p:nvSpPr>
        <p:spPr>
          <a:xfrm>
            <a:off x="5173671" y="1733509"/>
            <a:ext cx="853640" cy="738728"/>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9"/>
          <p:cNvSpPr/>
          <p:nvPr/>
        </p:nvSpPr>
        <p:spPr>
          <a:xfrm>
            <a:off x="3131041" y="1723025"/>
            <a:ext cx="853640" cy="738728"/>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9"/>
          <p:cNvSpPr/>
          <p:nvPr/>
        </p:nvSpPr>
        <p:spPr>
          <a:xfrm>
            <a:off x="7178193" y="1733522"/>
            <a:ext cx="853640" cy="738728"/>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59"/>
          <p:cNvSpPr/>
          <p:nvPr/>
        </p:nvSpPr>
        <p:spPr>
          <a:xfrm>
            <a:off x="1117206" y="1723013"/>
            <a:ext cx="853640" cy="738728"/>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55">
    <p:spTree>
      <p:nvGrpSpPr>
        <p:cNvPr id="481" name="Shape 481"/>
        <p:cNvGrpSpPr/>
        <p:nvPr/>
      </p:nvGrpSpPr>
      <p:grpSpPr>
        <a:xfrm>
          <a:off x="0" y="0"/>
          <a:ext cx="0" cy="0"/>
          <a:chOff x="0" y="0"/>
          <a:chExt cx="0" cy="0"/>
        </a:xfrm>
      </p:grpSpPr>
      <p:sp>
        <p:nvSpPr>
          <p:cNvPr id="482" name="Google Shape;482;p60"/>
          <p:cNvSpPr txBox="1"/>
          <p:nvPr>
            <p:ph type="ctrTitle"/>
          </p:nvPr>
        </p:nvSpPr>
        <p:spPr>
          <a:xfrm flipH="1">
            <a:off x="540000" y="452026"/>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483" name="Google Shape;483;p60"/>
          <p:cNvSpPr txBox="1"/>
          <p:nvPr>
            <p:ph idx="1" type="subTitle"/>
          </p:nvPr>
        </p:nvSpPr>
        <p:spPr>
          <a:xfrm>
            <a:off x="772100" y="1791299"/>
            <a:ext cx="2013600" cy="36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pic>
        <p:nvPicPr>
          <p:cNvPr id="484" name="Google Shape;484;p60"/>
          <p:cNvPicPr preferRelativeResize="0"/>
          <p:nvPr/>
        </p:nvPicPr>
        <p:blipFill>
          <a:blip r:embed="rId2">
            <a:alphaModFix/>
          </a:blip>
          <a:stretch>
            <a:fillRect/>
          </a:stretch>
        </p:blipFill>
        <p:spPr>
          <a:xfrm flipH="1">
            <a:off x="7071825" y="-581130"/>
            <a:ext cx="2300675" cy="2075900"/>
          </a:xfrm>
          <a:prstGeom prst="rect">
            <a:avLst/>
          </a:prstGeom>
          <a:noFill/>
          <a:ln>
            <a:noFill/>
          </a:ln>
        </p:spPr>
      </p:pic>
      <p:pic>
        <p:nvPicPr>
          <p:cNvPr id="485" name="Google Shape;485;p60"/>
          <p:cNvPicPr preferRelativeResize="0"/>
          <p:nvPr/>
        </p:nvPicPr>
        <p:blipFill>
          <a:blip r:embed="rId2">
            <a:alphaModFix/>
          </a:blip>
          <a:stretch>
            <a:fillRect/>
          </a:stretch>
        </p:blipFill>
        <p:spPr>
          <a:xfrm flipH="1" rot="10800000">
            <a:off x="-208780" y="3638875"/>
            <a:ext cx="2300675" cy="2075900"/>
          </a:xfrm>
          <a:prstGeom prst="rect">
            <a:avLst/>
          </a:prstGeom>
          <a:noFill/>
          <a:ln>
            <a:noFill/>
          </a:ln>
        </p:spPr>
      </p:pic>
      <p:pic>
        <p:nvPicPr>
          <p:cNvPr id="486" name="Google Shape;486;p60"/>
          <p:cNvPicPr preferRelativeResize="0"/>
          <p:nvPr/>
        </p:nvPicPr>
        <p:blipFill>
          <a:blip r:embed="rId2">
            <a:alphaModFix/>
          </a:blip>
          <a:stretch>
            <a:fillRect/>
          </a:stretch>
        </p:blipFill>
        <p:spPr>
          <a:xfrm rot="10800000">
            <a:off x="6852804" y="3644024"/>
            <a:ext cx="2300675" cy="2075900"/>
          </a:xfrm>
          <a:prstGeom prst="rect">
            <a:avLst/>
          </a:prstGeom>
          <a:noFill/>
          <a:ln>
            <a:noFill/>
          </a:ln>
        </p:spPr>
      </p:pic>
      <p:pic>
        <p:nvPicPr>
          <p:cNvPr id="487" name="Google Shape;487;p60"/>
          <p:cNvPicPr preferRelativeResize="0"/>
          <p:nvPr/>
        </p:nvPicPr>
        <p:blipFill>
          <a:blip r:embed="rId2">
            <a:alphaModFix/>
          </a:blip>
          <a:stretch>
            <a:fillRect/>
          </a:stretch>
        </p:blipFill>
        <p:spPr>
          <a:xfrm>
            <a:off x="-5" y="-581412"/>
            <a:ext cx="2300675" cy="2075900"/>
          </a:xfrm>
          <a:prstGeom prst="rect">
            <a:avLst/>
          </a:prstGeom>
          <a:noFill/>
          <a:ln>
            <a:noFill/>
          </a:ln>
        </p:spPr>
      </p:pic>
      <p:sp>
        <p:nvSpPr>
          <p:cNvPr id="488" name="Google Shape;488;p60"/>
          <p:cNvSpPr txBox="1"/>
          <p:nvPr>
            <p:ph hasCustomPrompt="1" idx="2" type="title"/>
          </p:nvPr>
        </p:nvSpPr>
        <p:spPr>
          <a:xfrm>
            <a:off x="772100" y="1481125"/>
            <a:ext cx="2013600" cy="4539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SzPts val="3000"/>
              <a:buNone/>
              <a:defRPr sz="1600">
                <a:solidFill>
                  <a:schemeClr val="accent2"/>
                </a:solidFill>
              </a:defRPr>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89" name="Google Shape;489;p60"/>
          <p:cNvSpPr txBox="1"/>
          <p:nvPr>
            <p:ph idx="3" type="subTitle"/>
          </p:nvPr>
        </p:nvSpPr>
        <p:spPr>
          <a:xfrm>
            <a:off x="763375" y="2854584"/>
            <a:ext cx="2013600" cy="36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90" name="Google Shape;490;p60"/>
          <p:cNvSpPr txBox="1"/>
          <p:nvPr>
            <p:ph hasCustomPrompt="1" idx="4" type="title"/>
          </p:nvPr>
        </p:nvSpPr>
        <p:spPr>
          <a:xfrm>
            <a:off x="763375" y="2549389"/>
            <a:ext cx="2013600" cy="4539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SzPts val="3000"/>
              <a:buNone/>
              <a:defRPr sz="1600">
                <a:solidFill>
                  <a:schemeClr val="accent2"/>
                </a:solidFill>
              </a:defRPr>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91" name="Google Shape;491;p60"/>
          <p:cNvSpPr txBox="1"/>
          <p:nvPr>
            <p:ph idx="5" type="subTitle"/>
          </p:nvPr>
        </p:nvSpPr>
        <p:spPr>
          <a:xfrm>
            <a:off x="6369350" y="1791299"/>
            <a:ext cx="2013600" cy="36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92" name="Google Shape;492;p60"/>
          <p:cNvSpPr txBox="1"/>
          <p:nvPr>
            <p:ph hasCustomPrompt="1" idx="6" type="title"/>
          </p:nvPr>
        </p:nvSpPr>
        <p:spPr>
          <a:xfrm>
            <a:off x="6369300" y="1481125"/>
            <a:ext cx="2013600" cy="4539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000"/>
              <a:buNone/>
              <a:defRPr sz="1600">
                <a:solidFill>
                  <a:schemeClr val="accent2"/>
                </a:solidFill>
              </a:defRPr>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93" name="Google Shape;493;p60"/>
          <p:cNvSpPr txBox="1"/>
          <p:nvPr>
            <p:ph idx="7" type="subTitle"/>
          </p:nvPr>
        </p:nvSpPr>
        <p:spPr>
          <a:xfrm>
            <a:off x="6369300" y="2849652"/>
            <a:ext cx="2013600" cy="36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94" name="Google Shape;494;p60"/>
          <p:cNvSpPr txBox="1"/>
          <p:nvPr>
            <p:ph hasCustomPrompt="1" idx="8" type="title"/>
          </p:nvPr>
        </p:nvSpPr>
        <p:spPr>
          <a:xfrm>
            <a:off x="6369300" y="2549402"/>
            <a:ext cx="2013600" cy="4539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000"/>
              <a:buNone/>
              <a:defRPr sz="1600">
                <a:solidFill>
                  <a:schemeClr val="accent2"/>
                </a:solidFill>
              </a:defRPr>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56">
    <p:spTree>
      <p:nvGrpSpPr>
        <p:cNvPr id="495" name="Shape 495"/>
        <p:cNvGrpSpPr/>
        <p:nvPr/>
      </p:nvGrpSpPr>
      <p:grpSpPr>
        <a:xfrm>
          <a:off x="0" y="0"/>
          <a:ext cx="0" cy="0"/>
          <a:chOff x="0" y="0"/>
          <a:chExt cx="0" cy="0"/>
        </a:xfrm>
      </p:grpSpPr>
      <p:sp>
        <p:nvSpPr>
          <p:cNvPr id="496" name="Google Shape;496;p61"/>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497" name="Google Shape;497;p61"/>
          <p:cNvSpPr txBox="1"/>
          <p:nvPr>
            <p:ph idx="1" type="subTitle"/>
          </p:nvPr>
        </p:nvSpPr>
        <p:spPr>
          <a:xfrm>
            <a:off x="1132000" y="3432862"/>
            <a:ext cx="1874100" cy="367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sz="1600">
                <a:latin typeface="Squada One"/>
                <a:ea typeface="Squada One"/>
                <a:cs typeface="Squada One"/>
                <a:sym typeface="Squada 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pic>
        <p:nvPicPr>
          <p:cNvPr id="498" name="Google Shape;498;p61"/>
          <p:cNvPicPr preferRelativeResize="0"/>
          <p:nvPr/>
        </p:nvPicPr>
        <p:blipFill>
          <a:blip r:embed="rId2">
            <a:alphaModFix/>
          </a:blip>
          <a:stretch>
            <a:fillRect/>
          </a:stretch>
        </p:blipFill>
        <p:spPr>
          <a:xfrm>
            <a:off x="-5" y="-581412"/>
            <a:ext cx="2300675" cy="2075900"/>
          </a:xfrm>
          <a:prstGeom prst="rect">
            <a:avLst/>
          </a:prstGeom>
          <a:noFill/>
          <a:ln>
            <a:noFill/>
          </a:ln>
        </p:spPr>
      </p:pic>
      <p:sp>
        <p:nvSpPr>
          <p:cNvPr id="499" name="Google Shape;499;p61"/>
          <p:cNvSpPr txBox="1"/>
          <p:nvPr>
            <p:ph hasCustomPrompt="1" idx="2" type="title"/>
          </p:nvPr>
        </p:nvSpPr>
        <p:spPr>
          <a:xfrm>
            <a:off x="3725850" y="2029263"/>
            <a:ext cx="1515900" cy="453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00" name="Google Shape;500;p61"/>
          <p:cNvSpPr txBox="1"/>
          <p:nvPr>
            <p:ph hasCustomPrompt="1" idx="3" type="title"/>
          </p:nvPr>
        </p:nvSpPr>
        <p:spPr>
          <a:xfrm>
            <a:off x="3022450" y="3601675"/>
            <a:ext cx="1407300" cy="453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01" name="Google Shape;501;p61"/>
          <p:cNvSpPr txBox="1"/>
          <p:nvPr>
            <p:ph hasCustomPrompt="1" idx="4" type="title"/>
          </p:nvPr>
        </p:nvSpPr>
        <p:spPr>
          <a:xfrm>
            <a:off x="4565843" y="3408687"/>
            <a:ext cx="685800" cy="453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02" name="Google Shape;502;p61"/>
          <p:cNvSpPr txBox="1"/>
          <p:nvPr>
            <p:ph idx="5" type="subTitle"/>
          </p:nvPr>
        </p:nvSpPr>
        <p:spPr>
          <a:xfrm>
            <a:off x="5445069" y="1751762"/>
            <a:ext cx="1868700" cy="367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200"/>
              <a:buNone/>
              <a:defRPr sz="1600">
                <a:latin typeface="Squada One"/>
                <a:ea typeface="Squada One"/>
                <a:cs typeface="Squada One"/>
                <a:sym typeface="Squada 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503" name="Google Shape;503;p61"/>
          <p:cNvSpPr txBox="1"/>
          <p:nvPr>
            <p:ph idx="6" type="subTitle"/>
          </p:nvPr>
        </p:nvSpPr>
        <p:spPr>
          <a:xfrm>
            <a:off x="5326225" y="3441195"/>
            <a:ext cx="1874100" cy="367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200"/>
              <a:buNone/>
              <a:defRPr sz="1600">
                <a:latin typeface="Squada One"/>
                <a:ea typeface="Squada One"/>
                <a:cs typeface="Squada One"/>
                <a:sym typeface="Squada 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504" name="Google Shape;504;p61"/>
          <p:cNvSpPr txBox="1"/>
          <p:nvPr>
            <p:ph idx="7" type="subTitle"/>
          </p:nvPr>
        </p:nvSpPr>
        <p:spPr>
          <a:xfrm>
            <a:off x="5439558" y="1986687"/>
            <a:ext cx="1868700" cy="670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505" name="Google Shape;505;p61"/>
          <p:cNvSpPr txBox="1"/>
          <p:nvPr>
            <p:ph idx="8" type="subTitle"/>
          </p:nvPr>
        </p:nvSpPr>
        <p:spPr>
          <a:xfrm>
            <a:off x="5328925" y="3808995"/>
            <a:ext cx="1868700" cy="569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506" name="Google Shape;506;p61"/>
          <p:cNvSpPr txBox="1"/>
          <p:nvPr>
            <p:ph idx="9" type="subTitle"/>
          </p:nvPr>
        </p:nvSpPr>
        <p:spPr>
          <a:xfrm>
            <a:off x="1132000" y="3592190"/>
            <a:ext cx="1874100" cy="77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25">
    <p:spTree>
      <p:nvGrpSpPr>
        <p:cNvPr id="507" name="Shape 507"/>
        <p:cNvGrpSpPr/>
        <p:nvPr/>
      </p:nvGrpSpPr>
      <p:grpSpPr>
        <a:xfrm>
          <a:off x="0" y="0"/>
          <a:ext cx="0" cy="0"/>
          <a:chOff x="0" y="0"/>
          <a:chExt cx="0" cy="0"/>
        </a:xfrm>
      </p:grpSpPr>
      <p:pic>
        <p:nvPicPr>
          <p:cNvPr id="508" name="Google Shape;508;p62"/>
          <p:cNvPicPr preferRelativeResize="0"/>
          <p:nvPr/>
        </p:nvPicPr>
        <p:blipFill>
          <a:blip r:embed="rId2">
            <a:alphaModFix/>
          </a:blip>
          <a:stretch>
            <a:fillRect/>
          </a:stretch>
        </p:blipFill>
        <p:spPr>
          <a:xfrm>
            <a:off x="-551926" y="-847134"/>
            <a:ext cx="3136825" cy="2830350"/>
          </a:xfrm>
          <a:prstGeom prst="rect">
            <a:avLst/>
          </a:prstGeom>
          <a:noFill/>
          <a:ln>
            <a:noFill/>
          </a:ln>
        </p:spPr>
      </p:pic>
      <p:pic>
        <p:nvPicPr>
          <p:cNvPr id="509" name="Google Shape;509;p62"/>
          <p:cNvPicPr preferRelativeResize="0"/>
          <p:nvPr/>
        </p:nvPicPr>
        <p:blipFill>
          <a:blip r:embed="rId2">
            <a:alphaModFix/>
          </a:blip>
          <a:stretch>
            <a:fillRect/>
          </a:stretch>
        </p:blipFill>
        <p:spPr>
          <a:xfrm flipH="1">
            <a:off x="6559554" y="-846583"/>
            <a:ext cx="3136825" cy="2830350"/>
          </a:xfrm>
          <a:prstGeom prst="rect">
            <a:avLst/>
          </a:prstGeom>
          <a:noFill/>
          <a:ln>
            <a:noFill/>
          </a:ln>
        </p:spPr>
      </p:pic>
      <p:pic>
        <p:nvPicPr>
          <p:cNvPr id="510" name="Google Shape;510;p62"/>
          <p:cNvPicPr preferRelativeResize="0"/>
          <p:nvPr/>
        </p:nvPicPr>
        <p:blipFill>
          <a:blip r:embed="rId2">
            <a:alphaModFix/>
          </a:blip>
          <a:stretch>
            <a:fillRect/>
          </a:stretch>
        </p:blipFill>
        <p:spPr>
          <a:xfrm flipH="1" rot="10800000">
            <a:off x="-552472" y="2791087"/>
            <a:ext cx="3136825" cy="2830350"/>
          </a:xfrm>
          <a:prstGeom prst="rect">
            <a:avLst/>
          </a:prstGeom>
          <a:noFill/>
          <a:ln>
            <a:noFill/>
          </a:ln>
        </p:spPr>
      </p:pic>
      <p:pic>
        <p:nvPicPr>
          <p:cNvPr id="511" name="Google Shape;511;p62"/>
          <p:cNvPicPr preferRelativeResize="0"/>
          <p:nvPr/>
        </p:nvPicPr>
        <p:blipFill>
          <a:blip r:embed="rId2">
            <a:alphaModFix/>
          </a:blip>
          <a:stretch>
            <a:fillRect/>
          </a:stretch>
        </p:blipFill>
        <p:spPr>
          <a:xfrm rot="10800000">
            <a:off x="6549518" y="2790536"/>
            <a:ext cx="3136825" cy="2830350"/>
          </a:xfrm>
          <a:prstGeom prst="rect">
            <a:avLst/>
          </a:prstGeom>
          <a:noFill/>
          <a:ln>
            <a:noFill/>
          </a:ln>
        </p:spPr>
      </p:pic>
      <p:sp>
        <p:nvSpPr>
          <p:cNvPr id="512" name="Google Shape;512;p62"/>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26">
    <p:spTree>
      <p:nvGrpSpPr>
        <p:cNvPr id="513" name="Shape 513"/>
        <p:cNvGrpSpPr/>
        <p:nvPr/>
      </p:nvGrpSpPr>
      <p:grpSpPr>
        <a:xfrm>
          <a:off x="0" y="0"/>
          <a:ext cx="0" cy="0"/>
          <a:chOff x="0" y="0"/>
          <a:chExt cx="0" cy="0"/>
        </a:xfrm>
      </p:grpSpPr>
      <p:pic>
        <p:nvPicPr>
          <p:cNvPr id="514" name="Google Shape;514;p63"/>
          <p:cNvPicPr preferRelativeResize="0"/>
          <p:nvPr/>
        </p:nvPicPr>
        <p:blipFill>
          <a:blip r:embed="rId2">
            <a:alphaModFix/>
          </a:blip>
          <a:stretch>
            <a:fillRect/>
          </a:stretch>
        </p:blipFill>
        <p:spPr>
          <a:xfrm flipH="1">
            <a:off x="6843225" y="-914119"/>
            <a:ext cx="2300675" cy="2075900"/>
          </a:xfrm>
          <a:prstGeom prst="rect">
            <a:avLst/>
          </a:prstGeom>
          <a:noFill/>
          <a:ln>
            <a:noFill/>
          </a:ln>
        </p:spPr>
      </p:pic>
      <p:pic>
        <p:nvPicPr>
          <p:cNvPr id="515" name="Google Shape;515;p63"/>
          <p:cNvPicPr preferRelativeResize="0"/>
          <p:nvPr/>
        </p:nvPicPr>
        <p:blipFill>
          <a:blip r:embed="rId2">
            <a:alphaModFix/>
          </a:blip>
          <a:stretch>
            <a:fillRect/>
          </a:stretch>
        </p:blipFill>
        <p:spPr>
          <a:xfrm flipH="1" rot="10800000">
            <a:off x="0" y="3991490"/>
            <a:ext cx="2300675" cy="2075900"/>
          </a:xfrm>
          <a:prstGeom prst="rect">
            <a:avLst/>
          </a:prstGeom>
          <a:noFill/>
          <a:ln>
            <a:noFill/>
          </a:ln>
        </p:spPr>
      </p:pic>
      <p:sp>
        <p:nvSpPr>
          <p:cNvPr id="516" name="Google Shape;516;p63"/>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2">
  <p:cSld name="CUSTOM_57">
    <p:spTree>
      <p:nvGrpSpPr>
        <p:cNvPr id="517" name="Shape 517"/>
        <p:cNvGrpSpPr/>
        <p:nvPr/>
      </p:nvGrpSpPr>
      <p:grpSpPr>
        <a:xfrm>
          <a:off x="0" y="0"/>
          <a:ext cx="0" cy="0"/>
          <a:chOff x="0" y="0"/>
          <a:chExt cx="0" cy="0"/>
        </a:xfrm>
      </p:grpSpPr>
      <p:sp>
        <p:nvSpPr>
          <p:cNvPr id="518" name="Google Shape;518;p64"/>
          <p:cNvSpPr txBox="1"/>
          <p:nvPr>
            <p:ph hasCustomPrompt="1" type="title"/>
          </p:nvPr>
        </p:nvSpPr>
        <p:spPr>
          <a:xfrm>
            <a:off x="416676" y="1400075"/>
            <a:ext cx="6014400" cy="178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5000"/>
              <a:buNone/>
              <a:defRPr sz="11500"/>
            </a:lvl1pPr>
            <a:lvl2pPr lvl="1"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9pPr>
          </a:lstStyle>
          <a:p>
            <a:r>
              <a:t>xx%</a:t>
            </a:r>
          </a:p>
        </p:txBody>
      </p:sp>
      <p:sp>
        <p:nvSpPr>
          <p:cNvPr id="519" name="Google Shape;519;p64"/>
          <p:cNvSpPr txBox="1"/>
          <p:nvPr>
            <p:ph idx="1" type="subTitle"/>
          </p:nvPr>
        </p:nvSpPr>
        <p:spPr>
          <a:xfrm>
            <a:off x="540000" y="3159050"/>
            <a:ext cx="6016500" cy="39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pic>
        <p:nvPicPr>
          <p:cNvPr id="520" name="Google Shape;520;p64"/>
          <p:cNvPicPr preferRelativeResize="0"/>
          <p:nvPr/>
        </p:nvPicPr>
        <p:blipFill>
          <a:blip r:embed="rId2">
            <a:alphaModFix/>
          </a:blip>
          <a:stretch>
            <a:fillRect/>
          </a:stretch>
        </p:blipFill>
        <p:spPr>
          <a:xfrm>
            <a:off x="6843325" y="-12"/>
            <a:ext cx="2300675" cy="2075900"/>
          </a:xfrm>
          <a:prstGeom prst="rect">
            <a:avLst/>
          </a:prstGeom>
          <a:noFill/>
          <a:ln>
            <a:noFill/>
          </a:ln>
        </p:spPr>
      </p:pic>
      <p:pic>
        <p:nvPicPr>
          <p:cNvPr id="521" name="Google Shape;521;p64"/>
          <p:cNvPicPr preferRelativeResize="0"/>
          <p:nvPr/>
        </p:nvPicPr>
        <p:blipFill>
          <a:blip r:embed="rId2">
            <a:alphaModFix/>
          </a:blip>
          <a:stretch>
            <a:fillRect/>
          </a:stretch>
        </p:blipFill>
        <p:spPr>
          <a:xfrm flipH="1" rot="10800000">
            <a:off x="6843315" y="3067592"/>
            <a:ext cx="2300675" cy="2075900"/>
          </a:xfrm>
          <a:prstGeom prst="rect">
            <a:avLst/>
          </a:prstGeom>
          <a:noFill/>
          <a:ln>
            <a:noFill/>
          </a:ln>
        </p:spPr>
      </p:pic>
      <p:sp>
        <p:nvSpPr>
          <p:cNvPr id="522" name="Google Shape;522;p64"/>
          <p:cNvSpPr/>
          <p:nvPr/>
        </p:nvSpPr>
        <p:spPr>
          <a:xfrm rot="5400000">
            <a:off x="1688625" y="-740500"/>
            <a:ext cx="3179100" cy="65565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9">
  <p:cSld name="CUSTOM_58">
    <p:spTree>
      <p:nvGrpSpPr>
        <p:cNvPr id="523" name="Shape 523"/>
        <p:cNvGrpSpPr/>
        <p:nvPr/>
      </p:nvGrpSpPr>
      <p:grpSpPr>
        <a:xfrm>
          <a:off x="0" y="0"/>
          <a:ext cx="0" cy="0"/>
          <a:chOff x="0" y="0"/>
          <a:chExt cx="0" cy="0"/>
        </a:xfrm>
      </p:grpSpPr>
      <p:sp>
        <p:nvSpPr>
          <p:cNvPr id="524" name="Google Shape;524;p65"/>
          <p:cNvSpPr txBox="1"/>
          <p:nvPr>
            <p:ph type="ctrTitle"/>
          </p:nvPr>
        </p:nvSpPr>
        <p:spPr>
          <a:xfrm flipH="1">
            <a:off x="457200" y="452237"/>
            <a:ext cx="8229600" cy="670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525" name="Google Shape;525;p65"/>
          <p:cNvPicPr preferRelativeResize="0"/>
          <p:nvPr/>
        </p:nvPicPr>
        <p:blipFill>
          <a:blip r:embed="rId2">
            <a:alphaModFix/>
          </a:blip>
          <a:stretch>
            <a:fillRect/>
          </a:stretch>
        </p:blipFill>
        <p:spPr>
          <a:xfrm>
            <a:off x="0" y="0"/>
            <a:ext cx="2300675" cy="2075900"/>
          </a:xfrm>
          <a:prstGeom prst="rect">
            <a:avLst/>
          </a:prstGeom>
          <a:noFill/>
          <a:ln>
            <a:noFill/>
          </a:ln>
        </p:spPr>
      </p:pic>
      <p:sp>
        <p:nvSpPr>
          <p:cNvPr id="526" name="Google Shape;526;p65"/>
          <p:cNvSpPr txBox="1"/>
          <p:nvPr>
            <p:ph idx="1" type="subTitle"/>
          </p:nvPr>
        </p:nvSpPr>
        <p:spPr>
          <a:xfrm>
            <a:off x="1758182" y="4055692"/>
            <a:ext cx="12177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27" name="Google Shape;527;p65"/>
          <p:cNvSpPr txBox="1"/>
          <p:nvPr>
            <p:ph idx="2" type="subTitle"/>
          </p:nvPr>
        </p:nvSpPr>
        <p:spPr>
          <a:xfrm>
            <a:off x="3939062" y="4070880"/>
            <a:ext cx="12624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28" name="Google Shape;528;p65"/>
          <p:cNvSpPr txBox="1"/>
          <p:nvPr>
            <p:ph idx="3" type="subTitle"/>
          </p:nvPr>
        </p:nvSpPr>
        <p:spPr>
          <a:xfrm>
            <a:off x="6187500" y="4069687"/>
            <a:ext cx="12624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29" name="Google Shape;529;p65"/>
          <p:cNvSpPr txBox="1"/>
          <p:nvPr>
            <p:ph idx="4" type="subTitle"/>
          </p:nvPr>
        </p:nvSpPr>
        <p:spPr>
          <a:xfrm>
            <a:off x="1743882" y="3729155"/>
            <a:ext cx="12177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p:txBody>
      </p:sp>
      <p:sp>
        <p:nvSpPr>
          <p:cNvPr id="530" name="Google Shape;530;p65"/>
          <p:cNvSpPr txBox="1"/>
          <p:nvPr>
            <p:ph idx="5" type="subTitle"/>
          </p:nvPr>
        </p:nvSpPr>
        <p:spPr>
          <a:xfrm>
            <a:off x="3939062" y="3733800"/>
            <a:ext cx="12624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p:txBody>
      </p:sp>
      <p:sp>
        <p:nvSpPr>
          <p:cNvPr id="531" name="Google Shape;531;p65"/>
          <p:cNvSpPr txBox="1"/>
          <p:nvPr>
            <p:ph idx="6" type="subTitle"/>
          </p:nvPr>
        </p:nvSpPr>
        <p:spPr>
          <a:xfrm>
            <a:off x="6187600" y="3733632"/>
            <a:ext cx="12624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0">
  <p:cSld name="CUSTOM_59">
    <p:spTree>
      <p:nvGrpSpPr>
        <p:cNvPr id="532" name="Shape 532"/>
        <p:cNvGrpSpPr/>
        <p:nvPr/>
      </p:nvGrpSpPr>
      <p:grpSpPr>
        <a:xfrm>
          <a:off x="0" y="0"/>
          <a:ext cx="0" cy="0"/>
          <a:chOff x="0" y="0"/>
          <a:chExt cx="0" cy="0"/>
        </a:xfrm>
      </p:grpSpPr>
      <p:pic>
        <p:nvPicPr>
          <p:cNvPr id="533" name="Google Shape;533;p66"/>
          <p:cNvPicPr preferRelativeResize="0"/>
          <p:nvPr/>
        </p:nvPicPr>
        <p:blipFill>
          <a:blip r:embed="rId2">
            <a:alphaModFix/>
          </a:blip>
          <a:stretch>
            <a:fillRect/>
          </a:stretch>
        </p:blipFill>
        <p:spPr>
          <a:xfrm flipH="1">
            <a:off x="2440291" y="3761485"/>
            <a:ext cx="2300675" cy="2075900"/>
          </a:xfrm>
          <a:prstGeom prst="rect">
            <a:avLst/>
          </a:prstGeom>
          <a:noFill/>
          <a:ln>
            <a:noFill/>
          </a:ln>
        </p:spPr>
      </p:pic>
      <p:pic>
        <p:nvPicPr>
          <p:cNvPr id="534" name="Google Shape;534;p66"/>
          <p:cNvPicPr preferRelativeResize="0"/>
          <p:nvPr/>
        </p:nvPicPr>
        <p:blipFill>
          <a:blip r:embed="rId2">
            <a:alphaModFix/>
          </a:blip>
          <a:stretch>
            <a:fillRect/>
          </a:stretch>
        </p:blipFill>
        <p:spPr>
          <a:xfrm>
            <a:off x="4394051" y="3761485"/>
            <a:ext cx="2300675" cy="2075900"/>
          </a:xfrm>
          <a:prstGeom prst="rect">
            <a:avLst/>
          </a:prstGeom>
          <a:noFill/>
          <a:ln>
            <a:noFill/>
          </a:ln>
        </p:spPr>
      </p:pic>
      <p:sp>
        <p:nvSpPr>
          <p:cNvPr id="535" name="Google Shape;535;p66"/>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36" name="Google Shape;536;p66"/>
          <p:cNvSpPr txBox="1"/>
          <p:nvPr>
            <p:ph idx="1" type="subTitle"/>
          </p:nvPr>
        </p:nvSpPr>
        <p:spPr>
          <a:xfrm>
            <a:off x="768200" y="2833363"/>
            <a:ext cx="14319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37" name="Google Shape;537;p66"/>
          <p:cNvSpPr txBox="1"/>
          <p:nvPr>
            <p:ph idx="2" type="subTitle"/>
          </p:nvPr>
        </p:nvSpPr>
        <p:spPr>
          <a:xfrm>
            <a:off x="3833745" y="2843907"/>
            <a:ext cx="14319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38" name="Google Shape;538;p66"/>
          <p:cNvSpPr txBox="1"/>
          <p:nvPr>
            <p:ph idx="3" type="subTitle"/>
          </p:nvPr>
        </p:nvSpPr>
        <p:spPr>
          <a:xfrm>
            <a:off x="6910975" y="2835788"/>
            <a:ext cx="14319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39" name="Google Shape;539;p66"/>
          <p:cNvSpPr txBox="1"/>
          <p:nvPr>
            <p:ph idx="4" type="subTitle"/>
          </p:nvPr>
        </p:nvSpPr>
        <p:spPr>
          <a:xfrm>
            <a:off x="768200" y="2472707"/>
            <a:ext cx="1431900" cy="3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540" name="Google Shape;540;p66"/>
          <p:cNvSpPr txBox="1"/>
          <p:nvPr>
            <p:ph idx="5" type="subTitle"/>
          </p:nvPr>
        </p:nvSpPr>
        <p:spPr>
          <a:xfrm>
            <a:off x="3833875" y="2472725"/>
            <a:ext cx="14319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541" name="Google Shape;541;p66"/>
          <p:cNvSpPr txBox="1"/>
          <p:nvPr>
            <p:ph idx="6" type="subTitle"/>
          </p:nvPr>
        </p:nvSpPr>
        <p:spPr>
          <a:xfrm>
            <a:off x="6911111" y="2476132"/>
            <a:ext cx="14319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542" name="Google Shape;542;p66"/>
          <p:cNvSpPr/>
          <p:nvPr/>
        </p:nvSpPr>
        <p:spPr>
          <a:xfrm rot="5400000">
            <a:off x="287567" y="1686614"/>
            <a:ext cx="2394897" cy="2075867"/>
          </a:xfrm>
          <a:custGeom>
            <a:rect b="b" l="l" r="r" t="t"/>
            <a:pathLst>
              <a:path extrusionOk="0" h="27693" w="31949">
                <a:moveTo>
                  <a:pt x="7959" y="1"/>
                </a:moveTo>
                <a:lnTo>
                  <a:pt x="1" y="13846"/>
                </a:lnTo>
                <a:lnTo>
                  <a:pt x="7959" y="27692"/>
                </a:lnTo>
                <a:lnTo>
                  <a:pt x="23991" y="27692"/>
                </a:lnTo>
                <a:lnTo>
                  <a:pt x="31949" y="13846"/>
                </a:lnTo>
                <a:lnTo>
                  <a:pt x="23991" y="1"/>
                </a:lnTo>
                <a:close/>
              </a:path>
            </a:pathLst>
          </a:cu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66"/>
          <p:cNvSpPr/>
          <p:nvPr/>
        </p:nvSpPr>
        <p:spPr>
          <a:xfrm rot="5400000">
            <a:off x="1194834" y="1350189"/>
            <a:ext cx="578916" cy="501797"/>
          </a:xfrm>
          <a:custGeom>
            <a:rect b="b" l="l" r="r" t="t"/>
            <a:pathLst>
              <a:path extrusionOk="0" h="27693" w="31949">
                <a:moveTo>
                  <a:pt x="7959" y="1"/>
                </a:moveTo>
                <a:lnTo>
                  <a:pt x="1" y="13846"/>
                </a:lnTo>
                <a:lnTo>
                  <a:pt x="7959" y="27692"/>
                </a:lnTo>
                <a:lnTo>
                  <a:pt x="23991" y="27692"/>
                </a:lnTo>
                <a:lnTo>
                  <a:pt x="31949" y="13846"/>
                </a:lnTo>
                <a:lnTo>
                  <a:pt x="23991" y="1"/>
                </a:lnTo>
                <a:close/>
              </a:path>
            </a:pathLst>
          </a:custGeom>
          <a:solidFill>
            <a:srgbClr val="FFFFFF"/>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66"/>
          <p:cNvSpPr/>
          <p:nvPr/>
        </p:nvSpPr>
        <p:spPr>
          <a:xfrm rot="5400000">
            <a:off x="3385220" y="1686614"/>
            <a:ext cx="2394897" cy="2075867"/>
          </a:xfrm>
          <a:custGeom>
            <a:rect b="b" l="l" r="r" t="t"/>
            <a:pathLst>
              <a:path extrusionOk="0" h="27693" w="31949">
                <a:moveTo>
                  <a:pt x="7959" y="1"/>
                </a:moveTo>
                <a:lnTo>
                  <a:pt x="1" y="13846"/>
                </a:lnTo>
                <a:lnTo>
                  <a:pt x="7959" y="27692"/>
                </a:lnTo>
                <a:lnTo>
                  <a:pt x="23991" y="27692"/>
                </a:lnTo>
                <a:lnTo>
                  <a:pt x="31949" y="13846"/>
                </a:lnTo>
                <a:lnTo>
                  <a:pt x="23991" y="1"/>
                </a:lnTo>
                <a:close/>
              </a:path>
            </a:pathLst>
          </a:cu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66"/>
          <p:cNvSpPr/>
          <p:nvPr/>
        </p:nvSpPr>
        <p:spPr>
          <a:xfrm rot="5400000">
            <a:off x="6415442" y="1686614"/>
            <a:ext cx="2394897" cy="2075867"/>
          </a:xfrm>
          <a:custGeom>
            <a:rect b="b" l="l" r="r" t="t"/>
            <a:pathLst>
              <a:path extrusionOk="0" h="27693" w="31949">
                <a:moveTo>
                  <a:pt x="7959" y="1"/>
                </a:moveTo>
                <a:lnTo>
                  <a:pt x="1" y="13846"/>
                </a:lnTo>
                <a:lnTo>
                  <a:pt x="7959" y="27692"/>
                </a:lnTo>
                <a:lnTo>
                  <a:pt x="23991" y="27692"/>
                </a:lnTo>
                <a:lnTo>
                  <a:pt x="31949" y="13846"/>
                </a:lnTo>
                <a:lnTo>
                  <a:pt x="23991" y="1"/>
                </a:lnTo>
                <a:close/>
              </a:path>
            </a:pathLst>
          </a:cu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66"/>
          <p:cNvSpPr/>
          <p:nvPr/>
        </p:nvSpPr>
        <p:spPr>
          <a:xfrm rot="5400000">
            <a:off x="7328448" y="1350201"/>
            <a:ext cx="578916" cy="501797"/>
          </a:xfrm>
          <a:custGeom>
            <a:rect b="b" l="l" r="r" t="t"/>
            <a:pathLst>
              <a:path extrusionOk="0" h="27693" w="31949">
                <a:moveTo>
                  <a:pt x="7959" y="1"/>
                </a:moveTo>
                <a:lnTo>
                  <a:pt x="1" y="13846"/>
                </a:lnTo>
                <a:lnTo>
                  <a:pt x="7959" y="27692"/>
                </a:lnTo>
                <a:lnTo>
                  <a:pt x="23991" y="27692"/>
                </a:lnTo>
                <a:lnTo>
                  <a:pt x="31949" y="13846"/>
                </a:lnTo>
                <a:lnTo>
                  <a:pt x="23991" y="1"/>
                </a:lnTo>
                <a:close/>
              </a:path>
            </a:pathLst>
          </a:custGeom>
          <a:solidFill>
            <a:srgbClr val="FFFFFF"/>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66"/>
          <p:cNvSpPr/>
          <p:nvPr/>
        </p:nvSpPr>
        <p:spPr>
          <a:xfrm rot="5400000">
            <a:off x="4290136" y="1350201"/>
            <a:ext cx="578916" cy="501797"/>
          </a:xfrm>
          <a:custGeom>
            <a:rect b="b" l="l" r="r" t="t"/>
            <a:pathLst>
              <a:path extrusionOk="0" h="27693" w="31949">
                <a:moveTo>
                  <a:pt x="7959" y="1"/>
                </a:moveTo>
                <a:lnTo>
                  <a:pt x="1" y="13846"/>
                </a:lnTo>
                <a:lnTo>
                  <a:pt x="7959" y="27692"/>
                </a:lnTo>
                <a:lnTo>
                  <a:pt x="23991" y="27692"/>
                </a:lnTo>
                <a:lnTo>
                  <a:pt x="31949" y="13846"/>
                </a:lnTo>
                <a:lnTo>
                  <a:pt x="23991" y="1"/>
                </a:lnTo>
                <a:close/>
              </a:path>
            </a:pathLst>
          </a:custGeom>
          <a:solidFill>
            <a:srgbClr val="FFFFFF"/>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8" name="Google Shape;548;p66"/>
          <p:cNvPicPr preferRelativeResize="0"/>
          <p:nvPr/>
        </p:nvPicPr>
        <p:blipFill>
          <a:blip r:embed="rId2">
            <a:alphaModFix/>
          </a:blip>
          <a:stretch>
            <a:fillRect/>
          </a:stretch>
        </p:blipFill>
        <p:spPr>
          <a:xfrm flipH="1">
            <a:off x="-1810644" y="-1661952"/>
            <a:ext cx="3711324" cy="3348725"/>
          </a:xfrm>
          <a:prstGeom prst="rect">
            <a:avLst/>
          </a:prstGeom>
          <a:noFill/>
          <a:ln>
            <a:noFill/>
          </a:ln>
        </p:spPr>
      </p:pic>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7">
  <p:cSld name="CUSTOM_60">
    <p:spTree>
      <p:nvGrpSpPr>
        <p:cNvPr id="549" name="Shape 549"/>
        <p:cNvGrpSpPr/>
        <p:nvPr/>
      </p:nvGrpSpPr>
      <p:grpSpPr>
        <a:xfrm>
          <a:off x="0" y="0"/>
          <a:ext cx="0" cy="0"/>
          <a:chOff x="0" y="0"/>
          <a:chExt cx="0" cy="0"/>
        </a:xfrm>
      </p:grpSpPr>
      <p:pic>
        <p:nvPicPr>
          <p:cNvPr id="550" name="Google Shape;550;p67"/>
          <p:cNvPicPr preferRelativeResize="0"/>
          <p:nvPr/>
        </p:nvPicPr>
        <p:blipFill>
          <a:blip r:embed="rId2">
            <a:alphaModFix/>
          </a:blip>
          <a:stretch>
            <a:fillRect/>
          </a:stretch>
        </p:blipFill>
        <p:spPr>
          <a:xfrm flipH="1">
            <a:off x="6843225" y="6"/>
            <a:ext cx="2300675" cy="2075900"/>
          </a:xfrm>
          <a:prstGeom prst="rect">
            <a:avLst/>
          </a:prstGeom>
          <a:noFill/>
          <a:ln>
            <a:noFill/>
          </a:ln>
        </p:spPr>
      </p:pic>
      <p:sp>
        <p:nvSpPr>
          <p:cNvPr id="551" name="Google Shape;551;p67"/>
          <p:cNvSpPr txBox="1"/>
          <p:nvPr>
            <p:ph type="ctrTitle"/>
          </p:nvPr>
        </p:nvSpPr>
        <p:spPr>
          <a:xfrm flipH="1">
            <a:off x="457200" y="452237"/>
            <a:ext cx="8229600" cy="670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None/>
              <a:defRPr sz="3600"/>
            </a:lvl1pPr>
            <a:lvl2pPr lvl="1" rtl="0" algn="l">
              <a:spcBef>
                <a:spcPts val="0"/>
              </a:spcBef>
              <a:spcAft>
                <a:spcPts val="0"/>
              </a:spcAft>
              <a:buSzPts val="2400"/>
              <a:buNone/>
              <a:defRPr sz="2400"/>
            </a:lvl2pPr>
            <a:lvl3pPr lvl="2" rtl="0" algn="l">
              <a:spcBef>
                <a:spcPts val="0"/>
              </a:spcBef>
              <a:spcAft>
                <a:spcPts val="0"/>
              </a:spcAft>
              <a:buSzPts val="2400"/>
              <a:buNone/>
              <a:defRPr sz="2400"/>
            </a:lvl3pPr>
            <a:lvl4pPr lvl="3" rtl="0" algn="l">
              <a:spcBef>
                <a:spcPts val="0"/>
              </a:spcBef>
              <a:spcAft>
                <a:spcPts val="0"/>
              </a:spcAft>
              <a:buSzPts val="2400"/>
              <a:buNone/>
              <a:defRPr sz="2400"/>
            </a:lvl4pPr>
            <a:lvl5pPr lvl="4" rtl="0" algn="l">
              <a:spcBef>
                <a:spcPts val="0"/>
              </a:spcBef>
              <a:spcAft>
                <a:spcPts val="0"/>
              </a:spcAft>
              <a:buSzPts val="2400"/>
              <a:buNone/>
              <a:defRPr sz="2400"/>
            </a:lvl5pPr>
            <a:lvl6pPr lvl="5" rtl="0" algn="l">
              <a:spcBef>
                <a:spcPts val="0"/>
              </a:spcBef>
              <a:spcAft>
                <a:spcPts val="0"/>
              </a:spcAft>
              <a:buSzPts val="2400"/>
              <a:buNone/>
              <a:defRPr sz="2400"/>
            </a:lvl6pPr>
            <a:lvl7pPr lvl="6" rtl="0" algn="l">
              <a:spcBef>
                <a:spcPts val="0"/>
              </a:spcBef>
              <a:spcAft>
                <a:spcPts val="0"/>
              </a:spcAft>
              <a:buSzPts val="2400"/>
              <a:buNone/>
              <a:defRPr sz="2400"/>
            </a:lvl7pPr>
            <a:lvl8pPr lvl="7" rtl="0" algn="l">
              <a:spcBef>
                <a:spcPts val="0"/>
              </a:spcBef>
              <a:spcAft>
                <a:spcPts val="0"/>
              </a:spcAft>
              <a:buSzPts val="2400"/>
              <a:buNone/>
              <a:defRPr sz="2400"/>
            </a:lvl8pPr>
            <a:lvl9pPr lvl="8" rtl="0" algn="l">
              <a:spcBef>
                <a:spcPts val="0"/>
              </a:spcBef>
              <a:spcAft>
                <a:spcPts val="0"/>
              </a:spcAft>
              <a:buSzPts val="2400"/>
              <a:buNone/>
              <a:defRPr sz="2400"/>
            </a:lvl9pPr>
          </a:lstStyle>
          <a:p/>
        </p:txBody>
      </p:sp>
      <p:sp>
        <p:nvSpPr>
          <p:cNvPr id="552" name="Google Shape;552;p67"/>
          <p:cNvSpPr txBox="1"/>
          <p:nvPr>
            <p:ph idx="2" type="ctrTitle"/>
          </p:nvPr>
        </p:nvSpPr>
        <p:spPr>
          <a:xfrm>
            <a:off x="2393800" y="3851557"/>
            <a:ext cx="1231200" cy="36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400"/>
              <a:buNone/>
              <a:defRPr sz="1600">
                <a:solidFill>
                  <a:schemeClr val="accent2"/>
                </a:solidFill>
              </a:defRPr>
            </a:lvl1pPr>
            <a:lvl2pPr lvl="1" rtl="0" algn="ctr">
              <a:spcBef>
                <a:spcPts val="0"/>
              </a:spcBef>
              <a:spcAft>
                <a:spcPts val="0"/>
              </a:spcAft>
              <a:buClr>
                <a:schemeClr val="accent2"/>
              </a:buClr>
              <a:buSzPts val="1800"/>
              <a:buNone/>
              <a:defRPr sz="1800">
                <a:solidFill>
                  <a:schemeClr val="accent2"/>
                </a:solidFill>
              </a:defRPr>
            </a:lvl2pPr>
            <a:lvl3pPr lvl="2" rtl="0" algn="ctr">
              <a:spcBef>
                <a:spcPts val="0"/>
              </a:spcBef>
              <a:spcAft>
                <a:spcPts val="0"/>
              </a:spcAft>
              <a:buClr>
                <a:schemeClr val="accent2"/>
              </a:buClr>
              <a:buSzPts val="1800"/>
              <a:buNone/>
              <a:defRPr sz="1800">
                <a:solidFill>
                  <a:schemeClr val="accent2"/>
                </a:solidFill>
              </a:defRPr>
            </a:lvl3pPr>
            <a:lvl4pPr lvl="3" rtl="0" algn="ctr">
              <a:spcBef>
                <a:spcPts val="0"/>
              </a:spcBef>
              <a:spcAft>
                <a:spcPts val="0"/>
              </a:spcAft>
              <a:buClr>
                <a:schemeClr val="accent2"/>
              </a:buClr>
              <a:buSzPts val="1800"/>
              <a:buNone/>
              <a:defRPr sz="1800">
                <a:solidFill>
                  <a:schemeClr val="accent2"/>
                </a:solidFill>
              </a:defRPr>
            </a:lvl4pPr>
            <a:lvl5pPr lvl="4" rtl="0" algn="ctr">
              <a:spcBef>
                <a:spcPts val="0"/>
              </a:spcBef>
              <a:spcAft>
                <a:spcPts val="0"/>
              </a:spcAft>
              <a:buClr>
                <a:schemeClr val="accent2"/>
              </a:buClr>
              <a:buSzPts val="1800"/>
              <a:buNone/>
              <a:defRPr sz="1800">
                <a:solidFill>
                  <a:schemeClr val="accent2"/>
                </a:solidFill>
              </a:defRPr>
            </a:lvl5pPr>
            <a:lvl6pPr lvl="5" rtl="0" algn="ctr">
              <a:spcBef>
                <a:spcPts val="0"/>
              </a:spcBef>
              <a:spcAft>
                <a:spcPts val="0"/>
              </a:spcAft>
              <a:buClr>
                <a:schemeClr val="accent2"/>
              </a:buClr>
              <a:buSzPts val="1800"/>
              <a:buNone/>
              <a:defRPr sz="1800">
                <a:solidFill>
                  <a:schemeClr val="accent2"/>
                </a:solidFill>
              </a:defRPr>
            </a:lvl6pPr>
            <a:lvl7pPr lvl="6" rtl="0" algn="ctr">
              <a:spcBef>
                <a:spcPts val="0"/>
              </a:spcBef>
              <a:spcAft>
                <a:spcPts val="0"/>
              </a:spcAft>
              <a:buClr>
                <a:schemeClr val="accent2"/>
              </a:buClr>
              <a:buSzPts val="1800"/>
              <a:buNone/>
              <a:defRPr sz="1800">
                <a:solidFill>
                  <a:schemeClr val="accent2"/>
                </a:solidFill>
              </a:defRPr>
            </a:lvl7pPr>
            <a:lvl8pPr lvl="7" rtl="0" algn="ctr">
              <a:spcBef>
                <a:spcPts val="0"/>
              </a:spcBef>
              <a:spcAft>
                <a:spcPts val="0"/>
              </a:spcAft>
              <a:buClr>
                <a:schemeClr val="accent2"/>
              </a:buClr>
              <a:buSzPts val="1800"/>
              <a:buNone/>
              <a:defRPr sz="1800">
                <a:solidFill>
                  <a:schemeClr val="accent2"/>
                </a:solidFill>
              </a:defRPr>
            </a:lvl8pPr>
            <a:lvl9pPr lvl="8" rtl="0" algn="ctr">
              <a:spcBef>
                <a:spcPts val="0"/>
              </a:spcBef>
              <a:spcAft>
                <a:spcPts val="0"/>
              </a:spcAft>
              <a:buClr>
                <a:schemeClr val="accent2"/>
              </a:buClr>
              <a:buSzPts val="1800"/>
              <a:buNone/>
              <a:defRPr sz="1800">
                <a:solidFill>
                  <a:schemeClr val="accent2"/>
                </a:solidFill>
              </a:defRPr>
            </a:lvl9pPr>
          </a:lstStyle>
          <a:p/>
        </p:txBody>
      </p:sp>
      <p:sp>
        <p:nvSpPr>
          <p:cNvPr id="553" name="Google Shape;553;p67"/>
          <p:cNvSpPr txBox="1"/>
          <p:nvPr>
            <p:ph idx="1" type="subTitle"/>
          </p:nvPr>
        </p:nvSpPr>
        <p:spPr>
          <a:xfrm>
            <a:off x="2393800" y="4112538"/>
            <a:ext cx="12312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160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554" name="Google Shape;554;p67"/>
          <p:cNvSpPr txBox="1"/>
          <p:nvPr>
            <p:ph idx="3" type="ctrTitle"/>
          </p:nvPr>
        </p:nvSpPr>
        <p:spPr>
          <a:xfrm>
            <a:off x="4454450" y="3859775"/>
            <a:ext cx="1231200" cy="36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400"/>
              <a:buNone/>
              <a:defRPr sz="1600">
                <a:solidFill>
                  <a:schemeClr val="accent2"/>
                </a:solidFill>
              </a:defRPr>
            </a:lvl1pPr>
            <a:lvl2pPr lvl="1" rtl="0" algn="ctr">
              <a:spcBef>
                <a:spcPts val="0"/>
              </a:spcBef>
              <a:spcAft>
                <a:spcPts val="0"/>
              </a:spcAft>
              <a:buClr>
                <a:schemeClr val="accent2"/>
              </a:buClr>
              <a:buSzPts val="1800"/>
              <a:buNone/>
              <a:defRPr sz="1800">
                <a:solidFill>
                  <a:schemeClr val="accent2"/>
                </a:solidFill>
              </a:defRPr>
            </a:lvl2pPr>
            <a:lvl3pPr lvl="2" rtl="0" algn="ctr">
              <a:spcBef>
                <a:spcPts val="0"/>
              </a:spcBef>
              <a:spcAft>
                <a:spcPts val="0"/>
              </a:spcAft>
              <a:buClr>
                <a:schemeClr val="accent2"/>
              </a:buClr>
              <a:buSzPts val="1800"/>
              <a:buNone/>
              <a:defRPr sz="1800">
                <a:solidFill>
                  <a:schemeClr val="accent2"/>
                </a:solidFill>
              </a:defRPr>
            </a:lvl3pPr>
            <a:lvl4pPr lvl="3" rtl="0" algn="ctr">
              <a:spcBef>
                <a:spcPts val="0"/>
              </a:spcBef>
              <a:spcAft>
                <a:spcPts val="0"/>
              </a:spcAft>
              <a:buClr>
                <a:schemeClr val="accent2"/>
              </a:buClr>
              <a:buSzPts val="1800"/>
              <a:buNone/>
              <a:defRPr sz="1800">
                <a:solidFill>
                  <a:schemeClr val="accent2"/>
                </a:solidFill>
              </a:defRPr>
            </a:lvl4pPr>
            <a:lvl5pPr lvl="4" rtl="0" algn="ctr">
              <a:spcBef>
                <a:spcPts val="0"/>
              </a:spcBef>
              <a:spcAft>
                <a:spcPts val="0"/>
              </a:spcAft>
              <a:buClr>
                <a:schemeClr val="accent2"/>
              </a:buClr>
              <a:buSzPts val="1800"/>
              <a:buNone/>
              <a:defRPr sz="1800">
                <a:solidFill>
                  <a:schemeClr val="accent2"/>
                </a:solidFill>
              </a:defRPr>
            </a:lvl5pPr>
            <a:lvl6pPr lvl="5" rtl="0" algn="ctr">
              <a:spcBef>
                <a:spcPts val="0"/>
              </a:spcBef>
              <a:spcAft>
                <a:spcPts val="0"/>
              </a:spcAft>
              <a:buClr>
                <a:schemeClr val="accent2"/>
              </a:buClr>
              <a:buSzPts val="1800"/>
              <a:buNone/>
              <a:defRPr sz="1800">
                <a:solidFill>
                  <a:schemeClr val="accent2"/>
                </a:solidFill>
              </a:defRPr>
            </a:lvl6pPr>
            <a:lvl7pPr lvl="6" rtl="0" algn="ctr">
              <a:spcBef>
                <a:spcPts val="0"/>
              </a:spcBef>
              <a:spcAft>
                <a:spcPts val="0"/>
              </a:spcAft>
              <a:buClr>
                <a:schemeClr val="accent2"/>
              </a:buClr>
              <a:buSzPts val="1800"/>
              <a:buNone/>
              <a:defRPr sz="1800">
                <a:solidFill>
                  <a:schemeClr val="accent2"/>
                </a:solidFill>
              </a:defRPr>
            </a:lvl7pPr>
            <a:lvl8pPr lvl="7" rtl="0" algn="ctr">
              <a:spcBef>
                <a:spcPts val="0"/>
              </a:spcBef>
              <a:spcAft>
                <a:spcPts val="0"/>
              </a:spcAft>
              <a:buClr>
                <a:schemeClr val="accent2"/>
              </a:buClr>
              <a:buSzPts val="1800"/>
              <a:buNone/>
              <a:defRPr sz="1800">
                <a:solidFill>
                  <a:schemeClr val="accent2"/>
                </a:solidFill>
              </a:defRPr>
            </a:lvl8pPr>
            <a:lvl9pPr lvl="8" rtl="0" algn="ctr">
              <a:spcBef>
                <a:spcPts val="0"/>
              </a:spcBef>
              <a:spcAft>
                <a:spcPts val="0"/>
              </a:spcAft>
              <a:buClr>
                <a:schemeClr val="accent2"/>
              </a:buClr>
              <a:buSzPts val="1800"/>
              <a:buNone/>
              <a:defRPr sz="1800">
                <a:solidFill>
                  <a:schemeClr val="accent2"/>
                </a:solidFill>
              </a:defRPr>
            </a:lvl9pPr>
          </a:lstStyle>
          <a:p/>
        </p:txBody>
      </p:sp>
      <p:sp>
        <p:nvSpPr>
          <p:cNvPr id="555" name="Google Shape;555;p67"/>
          <p:cNvSpPr txBox="1"/>
          <p:nvPr>
            <p:ph idx="4" type="subTitle"/>
          </p:nvPr>
        </p:nvSpPr>
        <p:spPr>
          <a:xfrm>
            <a:off x="4454600" y="4111838"/>
            <a:ext cx="1231200" cy="57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160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556" name="Google Shape;556;p67"/>
          <p:cNvSpPr txBox="1"/>
          <p:nvPr>
            <p:ph idx="5" type="ctrTitle"/>
          </p:nvPr>
        </p:nvSpPr>
        <p:spPr>
          <a:xfrm>
            <a:off x="3443775" y="1362901"/>
            <a:ext cx="1231200" cy="36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400"/>
              <a:buNone/>
              <a:defRPr sz="1600">
                <a:solidFill>
                  <a:schemeClr val="accent2"/>
                </a:solidFill>
              </a:defRPr>
            </a:lvl1pPr>
            <a:lvl2pPr lvl="1" rtl="0" algn="ctr">
              <a:spcBef>
                <a:spcPts val="0"/>
              </a:spcBef>
              <a:spcAft>
                <a:spcPts val="0"/>
              </a:spcAft>
              <a:buClr>
                <a:schemeClr val="accent2"/>
              </a:buClr>
              <a:buSzPts val="1800"/>
              <a:buNone/>
              <a:defRPr sz="1800">
                <a:solidFill>
                  <a:schemeClr val="accent2"/>
                </a:solidFill>
              </a:defRPr>
            </a:lvl2pPr>
            <a:lvl3pPr lvl="2" rtl="0" algn="ctr">
              <a:spcBef>
                <a:spcPts val="0"/>
              </a:spcBef>
              <a:spcAft>
                <a:spcPts val="0"/>
              </a:spcAft>
              <a:buClr>
                <a:schemeClr val="accent2"/>
              </a:buClr>
              <a:buSzPts val="1800"/>
              <a:buNone/>
              <a:defRPr sz="1800">
                <a:solidFill>
                  <a:schemeClr val="accent2"/>
                </a:solidFill>
              </a:defRPr>
            </a:lvl3pPr>
            <a:lvl4pPr lvl="3" rtl="0" algn="ctr">
              <a:spcBef>
                <a:spcPts val="0"/>
              </a:spcBef>
              <a:spcAft>
                <a:spcPts val="0"/>
              </a:spcAft>
              <a:buClr>
                <a:schemeClr val="accent2"/>
              </a:buClr>
              <a:buSzPts val="1800"/>
              <a:buNone/>
              <a:defRPr sz="1800">
                <a:solidFill>
                  <a:schemeClr val="accent2"/>
                </a:solidFill>
              </a:defRPr>
            </a:lvl4pPr>
            <a:lvl5pPr lvl="4" rtl="0" algn="ctr">
              <a:spcBef>
                <a:spcPts val="0"/>
              </a:spcBef>
              <a:spcAft>
                <a:spcPts val="0"/>
              </a:spcAft>
              <a:buClr>
                <a:schemeClr val="accent2"/>
              </a:buClr>
              <a:buSzPts val="1800"/>
              <a:buNone/>
              <a:defRPr sz="1800">
                <a:solidFill>
                  <a:schemeClr val="accent2"/>
                </a:solidFill>
              </a:defRPr>
            </a:lvl5pPr>
            <a:lvl6pPr lvl="5" rtl="0" algn="ctr">
              <a:spcBef>
                <a:spcPts val="0"/>
              </a:spcBef>
              <a:spcAft>
                <a:spcPts val="0"/>
              </a:spcAft>
              <a:buClr>
                <a:schemeClr val="accent2"/>
              </a:buClr>
              <a:buSzPts val="1800"/>
              <a:buNone/>
              <a:defRPr sz="1800">
                <a:solidFill>
                  <a:schemeClr val="accent2"/>
                </a:solidFill>
              </a:defRPr>
            </a:lvl6pPr>
            <a:lvl7pPr lvl="6" rtl="0" algn="ctr">
              <a:spcBef>
                <a:spcPts val="0"/>
              </a:spcBef>
              <a:spcAft>
                <a:spcPts val="0"/>
              </a:spcAft>
              <a:buClr>
                <a:schemeClr val="accent2"/>
              </a:buClr>
              <a:buSzPts val="1800"/>
              <a:buNone/>
              <a:defRPr sz="1800">
                <a:solidFill>
                  <a:schemeClr val="accent2"/>
                </a:solidFill>
              </a:defRPr>
            </a:lvl7pPr>
            <a:lvl8pPr lvl="7" rtl="0" algn="ctr">
              <a:spcBef>
                <a:spcPts val="0"/>
              </a:spcBef>
              <a:spcAft>
                <a:spcPts val="0"/>
              </a:spcAft>
              <a:buClr>
                <a:schemeClr val="accent2"/>
              </a:buClr>
              <a:buSzPts val="1800"/>
              <a:buNone/>
              <a:defRPr sz="1800">
                <a:solidFill>
                  <a:schemeClr val="accent2"/>
                </a:solidFill>
              </a:defRPr>
            </a:lvl8pPr>
            <a:lvl9pPr lvl="8" rtl="0" algn="ctr">
              <a:spcBef>
                <a:spcPts val="0"/>
              </a:spcBef>
              <a:spcAft>
                <a:spcPts val="0"/>
              </a:spcAft>
              <a:buClr>
                <a:schemeClr val="accent2"/>
              </a:buClr>
              <a:buSzPts val="1800"/>
              <a:buNone/>
              <a:defRPr sz="1800">
                <a:solidFill>
                  <a:schemeClr val="accent2"/>
                </a:solidFill>
              </a:defRPr>
            </a:lvl9pPr>
          </a:lstStyle>
          <a:p/>
        </p:txBody>
      </p:sp>
      <p:sp>
        <p:nvSpPr>
          <p:cNvPr id="557" name="Google Shape;557;p67"/>
          <p:cNvSpPr txBox="1"/>
          <p:nvPr>
            <p:ph idx="6" type="subTitle"/>
          </p:nvPr>
        </p:nvSpPr>
        <p:spPr>
          <a:xfrm>
            <a:off x="3443626" y="1656449"/>
            <a:ext cx="12312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160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558" name="Google Shape;558;p67"/>
          <p:cNvSpPr txBox="1"/>
          <p:nvPr>
            <p:ph idx="7" type="ctrTitle"/>
          </p:nvPr>
        </p:nvSpPr>
        <p:spPr>
          <a:xfrm>
            <a:off x="5498425" y="1361363"/>
            <a:ext cx="1231200" cy="36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400"/>
              <a:buNone/>
              <a:defRPr sz="1600">
                <a:solidFill>
                  <a:schemeClr val="accent2"/>
                </a:solidFill>
              </a:defRPr>
            </a:lvl1pPr>
            <a:lvl2pPr lvl="1" rtl="0" algn="ctr">
              <a:spcBef>
                <a:spcPts val="0"/>
              </a:spcBef>
              <a:spcAft>
                <a:spcPts val="0"/>
              </a:spcAft>
              <a:buClr>
                <a:schemeClr val="accent2"/>
              </a:buClr>
              <a:buSzPts val="1800"/>
              <a:buNone/>
              <a:defRPr sz="1800">
                <a:solidFill>
                  <a:schemeClr val="accent2"/>
                </a:solidFill>
              </a:defRPr>
            </a:lvl2pPr>
            <a:lvl3pPr lvl="2" rtl="0" algn="ctr">
              <a:spcBef>
                <a:spcPts val="0"/>
              </a:spcBef>
              <a:spcAft>
                <a:spcPts val="0"/>
              </a:spcAft>
              <a:buClr>
                <a:schemeClr val="accent2"/>
              </a:buClr>
              <a:buSzPts val="1800"/>
              <a:buNone/>
              <a:defRPr sz="1800">
                <a:solidFill>
                  <a:schemeClr val="accent2"/>
                </a:solidFill>
              </a:defRPr>
            </a:lvl3pPr>
            <a:lvl4pPr lvl="3" rtl="0" algn="ctr">
              <a:spcBef>
                <a:spcPts val="0"/>
              </a:spcBef>
              <a:spcAft>
                <a:spcPts val="0"/>
              </a:spcAft>
              <a:buClr>
                <a:schemeClr val="accent2"/>
              </a:buClr>
              <a:buSzPts val="1800"/>
              <a:buNone/>
              <a:defRPr sz="1800">
                <a:solidFill>
                  <a:schemeClr val="accent2"/>
                </a:solidFill>
              </a:defRPr>
            </a:lvl4pPr>
            <a:lvl5pPr lvl="4" rtl="0" algn="ctr">
              <a:spcBef>
                <a:spcPts val="0"/>
              </a:spcBef>
              <a:spcAft>
                <a:spcPts val="0"/>
              </a:spcAft>
              <a:buClr>
                <a:schemeClr val="accent2"/>
              </a:buClr>
              <a:buSzPts val="1800"/>
              <a:buNone/>
              <a:defRPr sz="1800">
                <a:solidFill>
                  <a:schemeClr val="accent2"/>
                </a:solidFill>
              </a:defRPr>
            </a:lvl5pPr>
            <a:lvl6pPr lvl="5" rtl="0" algn="ctr">
              <a:spcBef>
                <a:spcPts val="0"/>
              </a:spcBef>
              <a:spcAft>
                <a:spcPts val="0"/>
              </a:spcAft>
              <a:buClr>
                <a:schemeClr val="accent2"/>
              </a:buClr>
              <a:buSzPts val="1800"/>
              <a:buNone/>
              <a:defRPr sz="1800">
                <a:solidFill>
                  <a:schemeClr val="accent2"/>
                </a:solidFill>
              </a:defRPr>
            </a:lvl6pPr>
            <a:lvl7pPr lvl="6" rtl="0" algn="ctr">
              <a:spcBef>
                <a:spcPts val="0"/>
              </a:spcBef>
              <a:spcAft>
                <a:spcPts val="0"/>
              </a:spcAft>
              <a:buClr>
                <a:schemeClr val="accent2"/>
              </a:buClr>
              <a:buSzPts val="1800"/>
              <a:buNone/>
              <a:defRPr sz="1800">
                <a:solidFill>
                  <a:schemeClr val="accent2"/>
                </a:solidFill>
              </a:defRPr>
            </a:lvl7pPr>
            <a:lvl8pPr lvl="7" rtl="0" algn="ctr">
              <a:spcBef>
                <a:spcPts val="0"/>
              </a:spcBef>
              <a:spcAft>
                <a:spcPts val="0"/>
              </a:spcAft>
              <a:buClr>
                <a:schemeClr val="accent2"/>
              </a:buClr>
              <a:buSzPts val="1800"/>
              <a:buNone/>
              <a:defRPr sz="1800">
                <a:solidFill>
                  <a:schemeClr val="accent2"/>
                </a:solidFill>
              </a:defRPr>
            </a:lvl8pPr>
            <a:lvl9pPr lvl="8" rtl="0" algn="ctr">
              <a:spcBef>
                <a:spcPts val="0"/>
              </a:spcBef>
              <a:spcAft>
                <a:spcPts val="0"/>
              </a:spcAft>
              <a:buClr>
                <a:schemeClr val="accent2"/>
              </a:buClr>
              <a:buSzPts val="1800"/>
              <a:buNone/>
              <a:defRPr sz="1800">
                <a:solidFill>
                  <a:schemeClr val="accent2"/>
                </a:solidFill>
              </a:defRPr>
            </a:lvl9pPr>
          </a:lstStyle>
          <a:p/>
        </p:txBody>
      </p:sp>
      <p:sp>
        <p:nvSpPr>
          <p:cNvPr id="559" name="Google Shape;559;p67"/>
          <p:cNvSpPr txBox="1"/>
          <p:nvPr>
            <p:ph idx="8" type="subTitle"/>
          </p:nvPr>
        </p:nvSpPr>
        <p:spPr>
          <a:xfrm>
            <a:off x="5498325" y="1654912"/>
            <a:ext cx="12312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160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1">
  <p:cSld name="CUSTOM_61">
    <p:spTree>
      <p:nvGrpSpPr>
        <p:cNvPr id="560" name="Shape 560"/>
        <p:cNvGrpSpPr/>
        <p:nvPr/>
      </p:nvGrpSpPr>
      <p:grpSpPr>
        <a:xfrm>
          <a:off x="0" y="0"/>
          <a:ext cx="0" cy="0"/>
          <a:chOff x="0" y="0"/>
          <a:chExt cx="0" cy="0"/>
        </a:xfrm>
      </p:grpSpPr>
      <p:pic>
        <p:nvPicPr>
          <p:cNvPr id="561" name="Google Shape;561;p68"/>
          <p:cNvPicPr preferRelativeResize="0"/>
          <p:nvPr/>
        </p:nvPicPr>
        <p:blipFill>
          <a:blip r:embed="rId2">
            <a:alphaModFix/>
          </a:blip>
          <a:stretch>
            <a:fillRect/>
          </a:stretch>
        </p:blipFill>
        <p:spPr>
          <a:xfrm>
            <a:off x="0" y="-228600"/>
            <a:ext cx="2300675" cy="2075900"/>
          </a:xfrm>
          <a:prstGeom prst="rect">
            <a:avLst/>
          </a:prstGeom>
          <a:noFill/>
          <a:ln>
            <a:noFill/>
          </a:ln>
        </p:spPr>
      </p:pic>
      <p:pic>
        <p:nvPicPr>
          <p:cNvPr id="562" name="Google Shape;562;p68"/>
          <p:cNvPicPr preferRelativeResize="0"/>
          <p:nvPr/>
        </p:nvPicPr>
        <p:blipFill>
          <a:blip r:embed="rId2">
            <a:alphaModFix/>
          </a:blip>
          <a:stretch>
            <a:fillRect/>
          </a:stretch>
        </p:blipFill>
        <p:spPr>
          <a:xfrm flipH="1">
            <a:off x="6843325" y="-228600"/>
            <a:ext cx="2300675" cy="2075900"/>
          </a:xfrm>
          <a:prstGeom prst="rect">
            <a:avLst/>
          </a:prstGeom>
          <a:noFill/>
          <a:ln>
            <a:noFill/>
          </a:ln>
        </p:spPr>
      </p:pic>
      <p:sp>
        <p:nvSpPr>
          <p:cNvPr id="563" name="Google Shape;563;p68"/>
          <p:cNvSpPr txBox="1"/>
          <p:nvPr>
            <p:ph type="ctrTitle"/>
          </p:nvPr>
        </p:nvSpPr>
        <p:spPr>
          <a:xfrm flipH="1">
            <a:off x="622800" y="454555"/>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64" name="Google Shape;564;p68"/>
          <p:cNvSpPr txBox="1"/>
          <p:nvPr>
            <p:ph idx="1" type="subTitle"/>
          </p:nvPr>
        </p:nvSpPr>
        <p:spPr>
          <a:xfrm>
            <a:off x="1573144" y="1489382"/>
            <a:ext cx="15558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65" name="Google Shape;565;p68"/>
          <p:cNvSpPr txBox="1"/>
          <p:nvPr>
            <p:ph idx="2" type="subTitle"/>
          </p:nvPr>
        </p:nvSpPr>
        <p:spPr>
          <a:xfrm>
            <a:off x="3787682" y="1491020"/>
            <a:ext cx="15558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66" name="Google Shape;566;p68"/>
          <p:cNvSpPr txBox="1"/>
          <p:nvPr>
            <p:ph idx="3" type="subTitle"/>
          </p:nvPr>
        </p:nvSpPr>
        <p:spPr>
          <a:xfrm>
            <a:off x="6064122" y="1493420"/>
            <a:ext cx="15558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67" name="Google Shape;567;p68"/>
          <p:cNvSpPr txBox="1"/>
          <p:nvPr>
            <p:ph idx="4" type="subTitle"/>
          </p:nvPr>
        </p:nvSpPr>
        <p:spPr>
          <a:xfrm>
            <a:off x="1573145" y="1060472"/>
            <a:ext cx="1555800" cy="3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568" name="Google Shape;568;p68"/>
          <p:cNvSpPr txBox="1"/>
          <p:nvPr>
            <p:ph idx="5" type="subTitle"/>
          </p:nvPr>
        </p:nvSpPr>
        <p:spPr>
          <a:xfrm>
            <a:off x="3787824" y="1072622"/>
            <a:ext cx="15558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569" name="Google Shape;569;p68"/>
          <p:cNvSpPr txBox="1"/>
          <p:nvPr>
            <p:ph idx="6" type="subTitle"/>
          </p:nvPr>
        </p:nvSpPr>
        <p:spPr>
          <a:xfrm>
            <a:off x="6064270" y="1065510"/>
            <a:ext cx="15558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570" name="Google Shape;570;p68"/>
          <p:cNvSpPr txBox="1"/>
          <p:nvPr>
            <p:ph idx="7" type="subTitle"/>
          </p:nvPr>
        </p:nvSpPr>
        <p:spPr>
          <a:xfrm>
            <a:off x="2692432" y="4157457"/>
            <a:ext cx="15558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71" name="Google Shape;571;p68"/>
          <p:cNvSpPr txBox="1"/>
          <p:nvPr>
            <p:ph idx="8" type="subTitle"/>
          </p:nvPr>
        </p:nvSpPr>
        <p:spPr>
          <a:xfrm>
            <a:off x="4906147" y="4138965"/>
            <a:ext cx="15558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72" name="Google Shape;572;p68"/>
          <p:cNvSpPr txBox="1"/>
          <p:nvPr>
            <p:ph idx="9" type="subTitle"/>
          </p:nvPr>
        </p:nvSpPr>
        <p:spPr>
          <a:xfrm>
            <a:off x="2692574" y="3773185"/>
            <a:ext cx="15558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573" name="Google Shape;573;p68"/>
          <p:cNvSpPr txBox="1"/>
          <p:nvPr>
            <p:ph idx="13" type="subTitle"/>
          </p:nvPr>
        </p:nvSpPr>
        <p:spPr>
          <a:xfrm>
            <a:off x="4906295" y="3774166"/>
            <a:ext cx="15558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CUSTOM_27">
    <p:spTree>
      <p:nvGrpSpPr>
        <p:cNvPr id="574" name="Shape 574"/>
        <p:cNvGrpSpPr/>
        <p:nvPr/>
      </p:nvGrpSpPr>
      <p:grpSpPr>
        <a:xfrm>
          <a:off x="0" y="0"/>
          <a:ext cx="0" cy="0"/>
          <a:chOff x="0" y="0"/>
          <a:chExt cx="0" cy="0"/>
        </a:xfrm>
      </p:grpSpPr>
      <p:sp>
        <p:nvSpPr>
          <p:cNvPr id="575" name="Google Shape;575;p69"/>
          <p:cNvSpPr txBox="1"/>
          <p:nvPr>
            <p:ph type="ctrTitle"/>
          </p:nvPr>
        </p:nvSpPr>
        <p:spPr>
          <a:xfrm flipH="1">
            <a:off x="457200" y="444899"/>
            <a:ext cx="8229600" cy="670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576" name="Google Shape;576;p69"/>
          <p:cNvPicPr preferRelativeResize="0"/>
          <p:nvPr/>
        </p:nvPicPr>
        <p:blipFill>
          <a:blip r:embed="rId2">
            <a:alphaModFix/>
          </a:blip>
          <a:stretch>
            <a:fillRect/>
          </a:stretch>
        </p:blipFill>
        <p:spPr>
          <a:xfrm flipH="1">
            <a:off x="6831825" y="-795109"/>
            <a:ext cx="3139825" cy="2833049"/>
          </a:xfrm>
          <a:prstGeom prst="rect">
            <a:avLst/>
          </a:prstGeom>
          <a:noFill/>
          <a:ln>
            <a:noFill/>
          </a:ln>
        </p:spPr>
      </p:pic>
      <p:pic>
        <p:nvPicPr>
          <p:cNvPr id="577" name="Google Shape;577;p69"/>
          <p:cNvPicPr preferRelativeResize="0"/>
          <p:nvPr/>
        </p:nvPicPr>
        <p:blipFill>
          <a:blip r:embed="rId2">
            <a:alphaModFix/>
          </a:blip>
          <a:stretch>
            <a:fillRect/>
          </a:stretch>
        </p:blipFill>
        <p:spPr>
          <a:xfrm>
            <a:off x="-820369" y="-796531"/>
            <a:ext cx="3139825" cy="2833049"/>
          </a:xfrm>
          <a:prstGeom prst="rect">
            <a:avLst/>
          </a:prstGeom>
          <a:noFill/>
          <a:ln>
            <a:noFill/>
          </a:ln>
        </p:spPr>
      </p:pic>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0">
  <p:cSld name="CUSTOM_28">
    <p:spTree>
      <p:nvGrpSpPr>
        <p:cNvPr id="578" name="Shape 578"/>
        <p:cNvGrpSpPr/>
        <p:nvPr/>
      </p:nvGrpSpPr>
      <p:grpSpPr>
        <a:xfrm>
          <a:off x="0" y="0"/>
          <a:ext cx="0" cy="0"/>
          <a:chOff x="0" y="0"/>
          <a:chExt cx="0" cy="0"/>
        </a:xfrm>
      </p:grpSpPr>
      <p:pic>
        <p:nvPicPr>
          <p:cNvPr id="579" name="Google Shape;579;p70"/>
          <p:cNvPicPr preferRelativeResize="0"/>
          <p:nvPr/>
        </p:nvPicPr>
        <p:blipFill>
          <a:blip r:embed="rId2">
            <a:alphaModFix/>
          </a:blip>
          <a:stretch>
            <a:fillRect/>
          </a:stretch>
        </p:blipFill>
        <p:spPr>
          <a:xfrm>
            <a:off x="-551926" y="-466134"/>
            <a:ext cx="3136825" cy="2830350"/>
          </a:xfrm>
          <a:prstGeom prst="rect">
            <a:avLst/>
          </a:prstGeom>
          <a:noFill/>
          <a:ln>
            <a:noFill/>
          </a:ln>
        </p:spPr>
      </p:pic>
      <p:pic>
        <p:nvPicPr>
          <p:cNvPr id="580" name="Google Shape;580;p70"/>
          <p:cNvPicPr preferRelativeResize="0"/>
          <p:nvPr/>
        </p:nvPicPr>
        <p:blipFill>
          <a:blip r:embed="rId2">
            <a:alphaModFix/>
          </a:blip>
          <a:stretch>
            <a:fillRect/>
          </a:stretch>
        </p:blipFill>
        <p:spPr>
          <a:xfrm flipH="1">
            <a:off x="6559554" y="-465583"/>
            <a:ext cx="3136825" cy="2830350"/>
          </a:xfrm>
          <a:prstGeom prst="rect">
            <a:avLst/>
          </a:prstGeom>
          <a:noFill/>
          <a:ln>
            <a:noFill/>
          </a:ln>
        </p:spPr>
      </p:pic>
      <p:pic>
        <p:nvPicPr>
          <p:cNvPr id="581" name="Google Shape;581;p70"/>
          <p:cNvPicPr preferRelativeResize="0"/>
          <p:nvPr/>
        </p:nvPicPr>
        <p:blipFill>
          <a:blip r:embed="rId2">
            <a:alphaModFix/>
          </a:blip>
          <a:stretch>
            <a:fillRect/>
          </a:stretch>
        </p:blipFill>
        <p:spPr>
          <a:xfrm flipH="1" rot="10800000">
            <a:off x="-552472" y="2791087"/>
            <a:ext cx="3136825" cy="2830350"/>
          </a:xfrm>
          <a:prstGeom prst="rect">
            <a:avLst/>
          </a:prstGeom>
          <a:noFill/>
          <a:ln>
            <a:noFill/>
          </a:ln>
        </p:spPr>
      </p:pic>
      <p:pic>
        <p:nvPicPr>
          <p:cNvPr id="582" name="Google Shape;582;p70"/>
          <p:cNvPicPr preferRelativeResize="0"/>
          <p:nvPr/>
        </p:nvPicPr>
        <p:blipFill>
          <a:blip r:embed="rId2">
            <a:alphaModFix/>
          </a:blip>
          <a:stretch>
            <a:fillRect/>
          </a:stretch>
        </p:blipFill>
        <p:spPr>
          <a:xfrm rot="10800000">
            <a:off x="6549518" y="2790536"/>
            <a:ext cx="3136825" cy="2830350"/>
          </a:xfrm>
          <a:prstGeom prst="rect">
            <a:avLst/>
          </a:prstGeom>
          <a:noFill/>
          <a:ln>
            <a:noFill/>
          </a:ln>
        </p:spPr>
      </p:pic>
      <p:sp>
        <p:nvSpPr>
          <p:cNvPr id="583" name="Google Shape;583;p70"/>
          <p:cNvSpPr txBox="1"/>
          <p:nvPr>
            <p:ph type="ctrTitle"/>
          </p:nvPr>
        </p:nvSpPr>
        <p:spPr>
          <a:xfrm flipH="1">
            <a:off x="540000" y="507400"/>
            <a:ext cx="8064000" cy="670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p:cSld name="CUSTOM_34">
    <p:spTree>
      <p:nvGrpSpPr>
        <p:cNvPr id="584" name="Shape 584"/>
        <p:cNvGrpSpPr/>
        <p:nvPr/>
      </p:nvGrpSpPr>
      <p:grpSpPr>
        <a:xfrm>
          <a:off x="0" y="0"/>
          <a:ext cx="0" cy="0"/>
          <a:chOff x="0" y="0"/>
          <a:chExt cx="0" cy="0"/>
        </a:xfrm>
      </p:grpSpPr>
      <p:sp>
        <p:nvSpPr>
          <p:cNvPr id="585" name="Google Shape;585;p71"/>
          <p:cNvSpPr txBox="1"/>
          <p:nvPr>
            <p:ph type="ctrTitle"/>
          </p:nvPr>
        </p:nvSpPr>
        <p:spPr>
          <a:xfrm flipH="1">
            <a:off x="457200" y="1443030"/>
            <a:ext cx="2695800" cy="670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600"/>
              <a:buNone/>
              <a:defRPr b="1"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86" name="Google Shape;586;p71"/>
          <p:cNvSpPr txBox="1"/>
          <p:nvPr/>
        </p:nvSpPr>
        <p:spPr>
          <a:xfrm>
            <a:off x="3390325" y="2006627"/>
            <a:ext cx="2818200" cy="12447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Clr>
                <a:srgbClr val="000000"/>
              </a:buClr>
              <a:buSzPts val="1100"/>
              <a:buFont typeface="Arial"/>
              <a:buNone/>
            </a:pPr>
            <a:r>
              <a:rPr lang="en" sz="1200">
                <a:solidFill>
                  <a:schemeClr val="lt1"/>
                </a:solidFill>
                <a:latin typeface="Roboto Condensed Light"/>
                <a:ea typeface="Roboto Condensed Light"/>
                <a:cs typeface="Roboto Condensed Light"/>
                <a:sym typeface="Roboto Condensed Light"/>
              </a:rPr>
              <a:t>CREDITS: This presentation template was created by</a:t>
            </a:r>
            <a:r>
              <a:rPr lang="en" sz="1200">
                <a:solidFill>
                  <a:schemeClr val="dk1"/>
                </a:solidFill>
                <a:latin typeface="Roboto Condensed Light"/>
                <a:ea typeface="Roboto Condensed Light"/>
                <a:cs typeface="Roboto Condensed Light"/>
                <a:sym typeface="Roboto Condensed Light"/>
              </a:rPr>
              <a:t> </a:t>
            </a:r>
            <a:r>
              <a:rPr lang="en" sz="1200">
                <a:solidFill>
                  <a:schemeClr val="lt1"/>
                </a:solidFill>
                <a:uFill>
                  <a:noFill/>
                </a:uFill>
                <a:latin typeface="Roboto Condensed Light"/>
                <a:ea typeface="Roboto Condensed Light"/>
                <a:cs typeface="Roboto Condensed Light"/>
                <a:sym typeface="Roboto Condensed Light"/>
                <a:hlinkClick r:id="rId2">
                  <a:extLst>
                    <a:ext uri="{A12FA001-AC4F-418D-AE19-62706E023703}">
                      <ahyp:hlinkClr val="tx"/>
                    </a:ext>
                  </a:extLst>
                </a:hlinkClick>
              </a:rPr>
              <a:t>Slidesgo</a:t>
            </a:r>
            <a:r>
              <a:rPr lang="en" sz="1200">
                <a:solidFill>
                  <a:schemeClr val="lt1"/>
                </a:solidFill>
                <a:latin typeface="Roboto Condensed Light"/>
                <a:ea typeface="Roboto Condensed Light"/>
                <a:cs typeface="Roboto Condensed Light"/>
                <a:sym typeface="Roboto Condensed Light"/>
              </a:rPr>
              <a:t>, including icons by </a:t>
            </a:r>
            <a:r>
              <a:rPr lang="en" sz="1200">
                <a:solidFill>
                  <a:schemeClr val="lt1"/>
                </a:solidFill>
                <a:uFill>
                  <a:noFill/>
                </a:uFill>
                <a:latin typeface="Roboto Condensed Light"/>
                <a:ea typeface="Roboto Condensed Light"/>
                <a:cs typeface="Roboto Condensed Light"/>
                <a:sym typeface="Roboto Condensed Light"/>
                <a:hlinkClick r:id="rId3">
                  <a:extLst>
                    <a:ext uri="{A12FA001-AC4F-418D-AE19-62706E023703}">
                      <ahyp:hlinkClr val="tx"/>
                    </a:ext>
                  </a:extLst>
                </a:hlinkClick>
              </a:rPr>
              <a:t>Flaticon</a:t>
            </a:r>
            <a:r>
              <a:rPr lang="en" sz="1200">
                <a:solidFill>
                  <a:schemeClr val="lt1"/>
                </a:solidFill>
                <a:latin typeface="Roboto Condensed Light"/>
                <a:ea typeface="Roboto Condensed Light"/>
                <a:cs typeface="Roboto Condensed Light"/>
                <a:sym typeface="Roboto Condensed Light"/>
              </a:rPr>
              <a:t>, infographics &amp; images by </a:t>
            </a:r>
            <a:r>
              <a:rPr lang="en" sz="1200">
                <a:solidFill>
                  <a:schemeClr val="lt1"/>
                </a:solidFill>
                <a:uFill>
                  <a:noFill/>
                </a:uFill>
                <a:latin typeface="Roboto Condensed Light"/>
                <a:ea typeface="Roboto Condensed Light"/>
                <a:cs typeface="Roboto Condensed Light"/>
                <a:sym typeface="Roboto Condensed Light"/>
                <a:hlinkClick r:id="rId4">
                  <a:extLst>
                    <a:ext uri="{A12FA001-AC4F-418D-AE19-62706E023703}">
                      <ahyp:hlinkClr val="tx"/>
                    </a:ext>
                  </a:extLst>
                </a:hlinkClick>
              </a:rPr>
              <a:t>Freepik</a:t>
            </a:r>
            <a:endParaRPr sz="1200">
              <a:solidFill>
                <a:schemeClr val="lt1"/>
              </a:solidFill>
              <a:latin typeface="Roboto Condensed Light"/>
              <a:ea typeface="Roboto Condensed Light"/>
              <a:cs typeface="Roboto Condensed Light"/>
              <a:sym typeface="Roboto Condensed Light"/>
            </a:endParaRPr>
          </a:p>
          <a:p>
            <a:pPr indent="0" lvl="0" marL="1371600" rtl="0" algn="l">
              <a:lnSpc>
                <a:spcPct val="114000"/>
              </a:lnSpc>
              <a:spcBef>
                <a:spcPts val="0"/>
              </a:spcBef>
              <a:spcAft>
                <a:spcPts val="0"/>
              </a:spcAft>
              <a:buClr>
                <a:srgbClr val="000000"/>
              </a:buClr>
              <a:buSzPts val="1100"/>
              <a:buFont typeface="Arial"/>
              <a:buNone/>
            </a:pPr>
            <a:r>
              <a:t/>
            </a:r>
            <a:endParaRPr sz="1200">
              <a:solidFill>
                <a:schemeClr val="dk1"/>
              </a:solidFill>
              <a:latin typeface="Roboto"/>
              <a:ea typeface="Roboto"/>
              <a:cs typeface="Roboto"/>
              <a:sym typeface="Roboto"/>
            </a:endParaRPr>
          </a:p>
          <a:p>
            <a:pPr indent="0" lvl="0" marL="1371600" rtl="0" algn="l">
              <a:lnSpc>
                <a:spcPct val="114000"/>
              </a:lnSpc>
              <a:spcBef>
                <a:spcPts val="0"/>
              </a:spcBef>
              <a:spcAft>
                <a:spcPts val="0"/>
              </a:spcAft>
              <a:buClr>
                <a:srgbClr val="000000"/>
              </a:buClr>
              <a:buSzPts val="1100"/>
              <a:buFont typeface="Arial"/>
              <a:buNone/>
            </a:pPr>
            <a:r>
              <a:t/>
            </a:r>
            <a:endParaRPr sz="1200">
              <a:solidFill>
                <a:schemeClr val="dk1"/>
              </a:solidFill>
              <a:highlight>
                <a:srgbClr val="FFD809"/>
              </a:highlight>
              <a:latin typeface="Roboto"/>
              <a:ea typeface="Roboto"/>
              <a:cs typeface="Roboto"/>
              <a:sym typeface="Roboto"/>
            </a:endParaRPr>
          </a:p>
          <a:p>
            <a:pPr indent="0" lvl="0" marL="1371600" rtl="0" algn="l">
              <a:lnSpc>
                <a:spcPct val="114000"/>
              </a:lnSpc>
              <a:spcBef>
                <a:spcPts val="0"/>
              </a:spcBef>
              <a:spcAft>
                <a:spcPts val="0"/>
              </a:spcAft>
              <a:buClr>
                <a:srgbClr val="000000"/>
              </a:buClr>
              <a:buSzPts val="1100"/>
              <a:buFont typeface="Arial"/>
              <a:buNone/>
            </a:pPr>
            <a:r>
              <a:t/>
            </a:r>
            <a:endParaRPr sz="1200">
              <a:solidFill>
                <a:schemeClr val="dk1"/>
              </a:solidFill>
              <a:highlight>
                <a:srgbClr val="FFD809"/>
              </a:highlight>
              <a:latin typeface="Roboto"/>
              <a:ea typeface="Roboto"/>
              <a:cs typeface="Roboto"/>
              <a:sym typeface="Roboto"/>
            </a:endParaRPr>
          </a:p>
          <a:p>
            <a:pPr indent="0" lvl="0" marL="1371600" rtl="0" algn="l">
              <a:lnSpc>
                <a:spcPct val="114000"/>
              </a:lnSpc>
              <a:spcBef>
                <a:spcPts val="0"/>
              </a:spcBef>
              <a:spcAft>
                <a:spcPts val="0"/>
              </a:spcAft>
              <a:buClr>
                <a:srgbClr val="000000"/>
              </a:buClr>
              <a:buSzPts val="1100"/>
              <a:buFont typeface="Arial"/>
              <a:buNone/>
            </a:pPr>
            <a:r>
              <a:rPr lang="en" sz="1200">
                <a:solidFill>
                  <a:schemeClr val="dk1"/>
                </a:solidFill>
                <a:highlight>
                  <a:srgbClr val="FFD809"/>
                </a:highlight>
                <a:latin typeface="Roboto"/>
                <a:ea typeface="Roboto"/>
                <a:cs typeface="Roboto"/>
                <a:sym typeface="Roboto"/>
              </a:rPr>
              <a:t> </a:t>
            </a:r>
            <a:endParaRPr sz="1200">
              <a:solidFill>
                <a:schemeClr val="dk1"/>
              </a:solidFill>
              <a:highlight>
                <a:srgbClr val="FFD809"/>
              </a:highlight>
              <a:latin typeface="Roboto"/>
              <a:ea typeface="Roboto"/>
              <a:cs typeface="Roboto"/>
              <a:sym typeface="Roboto"/>
            </a:endParaRPr>
          </a:p>
          <a:p>
            <a:pPr indent="0" lvl="0" marL="1371600" rtl="0" algn="l">
              <a:lnSpc>
                <a:spcPct val="114000"/>
              </a:lnSpc>
              <a:spcBef>
                <a:spcPts val="0"/>
              </a:spcBef>
              <a:spcAft>
                <a:spcPts val="0"/>
              </a:spcAft>
              <a:buClr>
                <a:srgbClr val="000000"/>
              </a:buClr>
              <a:buSzPts val="1100"/>
              <a:buFont typeface="Arial"/>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p:txBody>
      </p:sp>
      <p:sp>
        <p:nvSpPr>
          <p:cNvPr id="587" name="Google Shape;587;p71"/>
          <p:cNvSpPr txBox="1"/>
          <p:nvPr>
            <p:ph idx="1" type="subTitle"/>
          </p:nvPr>
        </p:nvSpPr>
        <p:spPr>
          <a:xfrm>
            <a:off x="457188" y="2038763"/>
            <a:ext cx="2695800" cy="488400"/>
          </a:xfrm>
          <a:prstGeom prst="rect">
            <a:avLst/>
          </a:prstGeom>
        </p:spPr>
        <p:txBody>
          <a:bodyPr anchorCtr="0" anchor="t" bIns="91425" lIns="91425" spcFirstLastPara="1" rIns="91425" wrap="square" tIns="91425">
            <a:noAutofit/>
          </a:bodyPr>
          <a:lstStyle>
            <a:lvl1pPr lvl="0" rtl="0" algn="just">
              <a:lnSpc>
                <a:spcPct val="100000"/>
              </a:lnSpc>
              <a:spcBef>
                <a:spcPts val="0"/>
              </a:spcBef>
              <a:spcAft>
                <a:spcPts val="0"/>
              </a:spcAft>
              <a:buSzPts val="1000"/>
              <a:buChar char="●"/>
              <a:defRPr sz="1400"/>
            </a:lvl1pPr>
            <a:lvl2pPr lvl="1" rtl="0" algn="ctr">
              <a:lnSpc>
                <a:spcPct val="100000"/>
              </a:lnSpc>
              <a:spcBef>
                <a:spcPts val="0"/>
              </a:spcBef>
              <a:spcAft>
                <a:spcPts val="0"/>
              </a:spcAft>
              <a:buSzPts val="1000"/>
              <a:buChar char="○"/>
              <a:defRPr sz="1000"/>
            </a:lvl2pPr>
            <a:lvl3pPr lvl="2" rtl="0" algn="ctr">
              <a:lnSpc>
                <a:spcPct val="100000"/>
              </a:lnSpc>
              <a:spcBef>
                <a:spcPts val="0"/>
              </a:spcBef>
              <a:spcAft>
                <a:spcPts val="0"/>
              </a:spcAft>
              <a:buSzPts val="1000"/>
              <a:buChar char="■"/>
              <a:defRPr sz="1000"/>
            </a:lvl3pPr>
            <a:lvl4pPr lvl="3" rtl="0" algn="ctr">
              <a:lnSpc>
                <a:spcPct val="100000"/>
              </a:lnSpc>
              <a:spcBef>
                <a:spcPts val="0"/>
              </a:spcBef>
              <a:spcAft>
                <a:spcPts val="0"/>
              </a:spcAft>
              <a:buSzPts val="1000"/>
              <a:buChar char="●"/>
              <a:defRPr sz="1000"/>
            </a:lvl4pPr>
            <a:lvl5pPr lvl="4" rtl="0" algn="ctr">
              <a:lnSpc>
                <a:spcPct val="100000"/>
              </a:lnSpc>
              <a:spcBef>
                <a:spcPts val="0"/>
              </a:spcBef>
              <a:spcAft>
                <a:spcPts val="0"/>
              </a:spcAft>
              <a:buSzPts val="1000"/>
              <a:buChar char="○"/>
              <a:defRPr sz="1000"/>
            </a:lvl5pPr>
            <a:lvl6pPr lvl="5" rtl="0" algn="ctr">
              <a:lnSpc>
                <a:spcPct val="100000"/>
              </a:lnSpc>
              <a:spcBef>
                <a:spcPts val="0"/>
              </a:spcBef>
              <a:spcAft>
                <a:spcPts val="0"/>
              </a:spcAft>
              <a:buSzPts val="1000"/>
              <a:buChar char="■"/>
              <a:defRPr sz="1000"/>
            </a:lvl6pPr>
            <a:lvl7pPr lvl="6" rtl="0" algn="ctr">
              <a:lnSpc>
                <a:spcPct val="100000"/>
              </a:lnSpc>
              <a:spcBef>
                <a:spcPts val="0"/>
              </a:spcBef>
              <a:spcAft>
                <a:spcPts val="0"/>
              </a:spcAft>
              <a:buSzPts val="1000"/>
              <a:buChar char="●"/>
              <a:defRPr sz="1000"/>
            </a:lvl7pPr>
            <a:lvl8pPr lvl="7" rtl="0" algn="ctr">
              <a:lnSpc>
                <a:spcPct val="100000"/>
              </a:lnSpc>
              <a:spcBef>
                <a:spcPts val="0"/>
              </a:spcBef>
              <a:spcAft>
                <a:spcPts val="0"/>
              </a:spcAft>
              <a:buSzPts val="1000"/>
              <a:buChar char="○"/>
              <a:defRPr sz="1000"/>
            </a:lvl8pPr>
            <a:lvl9pPr lvl="8" rtl="0" algn="ctr">
              <a:lnSpc>
                <a:spcPct val="100000"/>
              </a:lnSpc>
              <a:spcBef>
                <a:spcPts val="0"/>
              </a:spcBef>
              <a:spcAft>
                <a:spcPts val="0"/>
              </a:spcAft>
              <a:buSzPts val="1000"/>
              <a:buChar char="■"/>
              <a:defRPr sz="1000"/>
            </a:lvl9pPr>
          </a:lstStyle>
          <a:p/>
        </p:txBody>
      </p:sp>
      <p:pic>
        <p:nvPicPr>
          <p:cNvPr id="588" name="Google Shape;588;p71"/>
          <p:cNvPicPr preferRelativeResize="0"/>
          <p:nvPr/>
        </p:nvPicPr>
        <p:blipFill>
          <a:blip r:embed="rId5">
            <a:alphaModFix/>
          </a:blip>
          <a:stretch>
            <a:fillRect/>
          </a:stretch>
        </p:blipFill>
        <p:spPr>
          <a:xfrm flipH="1">
            <a:off x="5071778" y="-1374105"/>
            <a:ext cx="4072221" cy="3674359"/>
          </a:xfrm>
          <a:prstGeom prst="rect">
            <a:avLst/>
          </a:prstGeom>
          <a:noFill/>
          <a:ln>
            <a:noFill/>
          </a:ln>
        </p:spPr>
      </p:pic>
      <p:pic>
        <p:nvPicPr>
          <p:cNvPr id="589" name="Google Shape;589;p71"/>
          <p:cNvPicPr preferRelativeResize="0"/>
          <p:nvPr/>
        </p:nvPicPr>
        <p:blipFill>
          <a:blip r:embed="rId5">
            <a:alphaModFix/>
          </a:blip>
          <a:stretch>
            <a:fillRect/>
          </a:stretch>
        </p:blipFill>
        <p:spPr>
          <a:xfrm rot="10800000">
            <a:off x="5058749" y="2776786"/>
            <a:ext cx="4072221" cy="367435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1">
  <p:cSld name="CUSTOM_29">
    <p:spTree>
      <p:nvGrpSpPr>
        <p:cNvPr id="590" name="Shape 590"/>
        <p:cNvGrpSpPr/>
        <p:nvPr/>
      </p:nvGrpSpPr>
      <p:grpSpPr>
        <a:xfrm>
          <a:off x="0" y="0"/>
          <a:ext cx="0" cy="0"/>
          <a:chOff x="0" y="0"/>
          <a:chExt cx="0" cy="0"/>
        </a:xfrm>
      </p:grpSpPr>
      <p:sp>
        <p:nvSpPr>
          <p:cNvPr id="591" name="Google Shape;591;p72"/>
          <p:cNvSpPr txBox="1"/>
          <p:nvPr>
            <p:ph type="ctrTitle"/>
          </p:nvPr>
        </p:nvSpPr>
        <p:spPr>
          <a:xfrm flipH="1">
            <a:off x="540000" y="456180"/>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pic>
        <p:nvPicPr>
          <p:cNvPr id="592" name="Google Shape;592;p72"/>
          <p:cNvPicPr preferRelativeResize="0"/>
          <p:nvPr/>
        </p:nvPicPr>
        <p:blipFill>
          <a:blip r:embed="rId2">
            <a:alphaModFix/>
          </a:blip>
          <a:stretch>
            <a:fillRect/>
          </a:stretch>
        </p:blipFill>
        <p:spPr>
          <a:xfrm rot="10800000">
            <a:off x="7770966" y="3973492"/>
            <a:ext cx="2300675" cy="2075900"/>
          </a:xfrm>
          <a:prstGeom prst="rect">
            <a:avLst/>
          </a:prstGeom>
          <a:noFill/>
          <a:ln>
            <a:noFill/>
          </a:ln>
        </p:spPr>
      </p:pic>
      <p:pic>
        <p:nvPicPr>
          <p:cNvPr id="593" name="Google Shape;593;p72"/>
          <p:cNvPicPr preferRelativeResize="0"/>
          <p:nvPr/>
        </p:nvPicPr>
        <p:blipFill>
          <a:blip r:embed="rId2">
            <a:alphaModFix/>
          </a:blip>
          <a:stretch>
            <a:fillRect/>
          </a:stretch>
        </p:blipFill>
        <p:spPr>
          <a:xfrm flipH="1" rot="10800000">
            <a:off x="-918995" y="3893567"/>
            <a:ext cx="2300675" cy="2075900"/>
          </a:xfrm>
          <a:prstGeom prst="rect">
            <a:avLst/>
          </a:prstGeom>
          <a:noFill/>
          <a:ln>
            <a:noFill/>
          </a:ln>
        </p:spPr>
      </p:pic>
      <p:pic>
        <p:nvPicPr>
          <p:cNvPr id="594" name="Google Shape;594;p72"/>
          <p:cNvPicPr preferRelativeResize="0"/>
          <p:nvPr/>
        </p:nvPicPr>
        <p:blipFill>
          <a:blip r:embed="rId2">
            <a:alphaModFix/>
          </a:blip>
          <a:stretch>
            <a:fillRect/>
          </a:stretch>
        </p:blipFill>
        <p:spPr>
          <a:xfrm flipH="1">
            <a:off x="7769829" y="-210835"/>
            <a:ext cx="2300675" cy="2075900"/>
          </a:xfrm>
          <a:prstGeom prst="rect">
            <a:avLst/>
          </a:prstGeom>
          <a:noFill/>
          <a:ln>
            <a:noFill/>
          </a:ln>
        </p:spPr>
      </p:pic>
      <p:pic>
        <p:nvPicPr>
          <p:cNvPr id="595" name="Google Shape;595;p72"/>
          <p:cNvPicPr preferRelativeResize="0"/>
          <p:nvPr/>
        </p:nvPicPr>
        <p:blipFill>
          <a:blip r:embed="rId2">
            <a:alphaModFix/>
          </a:blip>
          <a:stretch>
            <a:fillRect/>
          </a:stretch>
        </p:blipFill>
        <p:spPr>
          <a:xfrm>
            <a:off x="-929394" y="-130910"/>
            <a:ext cx="2300675" cy="2075900"/>
          </a:xfrm>
          <a:prstGeom prst="rect">
            <a:avLst/>
          </a:prstGeom>
          <a:noFill/>
          <a:ln>
            <a:noFill/>
          </a:ln>
        </p:spPr>
      </p:pic>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2">
  <p:cSld name="CUSTOM_62">
    <p:spTree>
      <p:nvGrpSpPr>
        <p:cNvPr id="596" name="Shape 596"/>
        <p:cNvGrpSpPr/>
        <p:nvPr/>
      </p:nvGrpSpPr>
      <p:grpSpPr>
        <a:xfrm>
          <a:off x="0" y="0"/>
          <a:ext cx="0" cy="0"/>
          <a:chOff x="0" y="0"/>
          <a:chExt cx="0" cy="0"/>
        </a:xfrm>
      </p:grpSpPr>
      <p:sp>
        <p:nvSpPr>
          <p:cNvPr id="597" name="Google Shape;597;p73"/>
          <p:cNvSpPr txBox="1"/>
          <p:nvPr>
            <p:ph type="ctrTitle"/>
          </p:nvPr>
        </p:nvSpPr>
        <p:spPr>
          <a:xfrm flipH="1">
            <a:off x="540000" y="456180"/>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pic>
        <p:nvPicPr>
          <p:cNvPr id="598" name="Google Shape;598;p73"/>
          <p:cNvPicPr preferRelativeResize="0"/>
          <p:nvPr/>
        </p:nvPicPr>
        <p:blipFill>
          <a:blip r:embed="rId2">
            <a:alphaModFix/>
          </a:blip>
          <a:stretch>
            <a:fillRect/>
          </a:stretch>
        </p:blipFill>
        <p:spPr>
          <a:xfrm flipH="1">
            <a:off x="7769829" y="-210835"/>
            <a:ext cx="2300675" cy="2075900"/>
          </a:xfrm>
          <a:prstGeom prst="rect">
            <a:avLst/>
          </a:prstGeom>
          <a:noFill/>
          <a:ln>
            <a:noFill/>
          </a:ln>
        </p:spPr>
      </p:pic>
      <p:pic>
        <p:nvPicPr>
          <p:cNvPr id="599" name="Google Shape;599;p73"/>
          <p:cNvPicPr preferRelativeResize="0"/>
          <p:nvPr/>
        </p:nvPicPr>
        <p:blipFill>
          <a:blip r:embed="rId2">
            <a:alphaModFix/>
          </a:blip>
          <a:stretch>
            <a:fillRect/>
          </a:stretch>
        </p:blipFill>
        <p:spPr>
          <a:xfrm>
            <a:off x="-929394" y="-130910"/>
            <a:ext cx="2300675" cy="2075900"/>
          </a:xfrm>
          <a:prstGeom prst="rect">
            <a:avLst/>
          </a:prstGeom>
          <a:noFill/>
          <a:ln>
            <a:noFill/>
          </a:ln>
        </p:spPr>
      </p:pic>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p:cSld name="CUSTOM_33">
    <p:spTree>
      <p:nvGrpSpPr>
        <p:cNvPr id="600" name="Shape 600"/>
        <p:cNvGrpSpPr/>
        <p:nvPr/>
      </p:nvGrpSpPr>
      <p:grpSpPr>
        <a:xfrm>
          <a:off x="0" y="0"/>
          <a:ext cx="0" cy="0"/>
          <a:chOff x="0" y="0"/>
          <a:chExt cx="0" cy="0"/>
        </a:xfrm>
      </p:grpSpPr>
      <p:sp>
        <p:nvSpPr>
          <p:cNvPr id="601" name="Google Shape;601;p74"/>
          <p:cNvSpPr txBox="1"/>
          <p:nvPr>
            <p:ph type="ctrTitle"/>
          </p:nvPr>
        </p:nvSpPr>
        <p:spPr>
          <a:xfrm flipH="1">
            <a:off x="540000" y="455570"/>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602" name="Google Shape;602;p74"/>
          <p:cNvSpPr txBox="1"/>
          <p:nvPr>
            <p:ph idx="1" type="subTitle"/>
          </p:nvPr>
        </p:nvSpPr>
        <p:spPr>
          <a:xfrm>
            <a:off x="2588100" y="2210650"/>
            <a:ext cx="3967800" cy="18444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SzPts val="1200"/>
              <a:buChar char="●"/>
              <a:defRPr sz="1400"/>
            </a:lvl1pPr>
            <a:lvl2pPr lvl="1" rtl="0" algn="ctr">
              <a:lnSpc>
                <a:spcPct val="100000"/>
              </a:lnSpc>
              <a:spcBef>
                <a:spcPts val="0"/>
              </a:spcBef>
              <a:spcAft>
                <a:spcPts val="0"/>
              </a:spcAft>
              <a:buSzPts val="1000"/>
              <a:buChar char="○"/>
              <a:defRPr sz="1000"/>
            </a:lvl2pPr>
            <a:lvl3pPr lvl="2" rtl="0" algn="ctr">
              <a:lnSpc>
                <a:spcPct val="100000"/>
              </a:lnSpc>
              <a:spcBef>
                <a:spcPts val="0"/>
              </a:spcBef>
              <a:spcAft>
                <a:spcPts val="0"/>
              </a:spcAft>
              <a:buSzPts val="1000"/>
              <a:buChar char="■"/>
              <a:defRPr sz="1000"/>
            </a:lvl3pPr>
            <a:lvl4pPr lvl="3" rtl="0" algn="ctr">
              <a:lnSpc>
                <a:spcPct val="100000"/>
              </a:lnSpc>
              <a:spcBef>
                <a:spcPts val="0"/>
              </a:spcBef>
              <a:spcAft>
                <a:spcPts val="0"/>
              </a:spcAft>
              <a:buSzPts val="1000"/>
              <a:buChar char="●"/>
              <a:defRPr sz="1000"/>
            </a:lvl4pPr>
            <a:lvl5pPr lvl="4" rtl="0" algn="ctr">
              <a:lnSpc>
                <a:spcPct val="100000"/>
              </a:lnSpc>
              <a:spcBef>
                <a:spcPts val="0"/>
              </a:spcBef>
              <a:spcAft>
                <a:spcPts val="0"/>
              </a:spcAft>
              <a:buSzPts val="1000"/>
              <a:buChar char="○"/>
              <a:defRPr sz="1000"/>
            </a:lvl5pPr>
            <a:lvl6pPr lvl="5" rtl="0" algn="ctr">
              <a:lnSpc>
                <a:spcPct val="100000"/>
              </a:lnSpc>
              <a:spcBef>
                <a:spcPts val="0"/>
              </a:spcBef>
              <a:spcAft>
                <a:spcPts val="0"/>
              </a:spcAft>
              <a:buSzPts val="1000"/>
              <a:buChar char="■"/>
              <a:defRPr sz="1000"/>
            </a:lvl6pPr>
            <a:lvl7pPr lvl="6" rtl="0" algn="ctr">
              <a:lnSpc>
                <a:spcPct val="100000"/>
              </a:lnSpc>
              <a:spcBef>
                <a:spcPts val="0"/>
              </a:spcBef>
              <a:spcAft>
                <a:spcPts val="0"/>
              </a:spcAft>
              <a:buSzPts val="1000"/>
              <a:buChar char="●"/>
              <a:defRPr sz="1000"/>
            </a:lvl7pPr>
            <a:lvl8pPr lvl="7" rtl="0" algn="ctr">
              <a:lnSpc>
                <a:spcPct val="100000"/>
              </a:lnSpc>
              <a:spcBef>
                <a:spcPts val="0"/>
              </a:spcBef>
              <a:spcAft>
                <a:spcPts val="0"/>
              </a:spcAft>
              <a:buSzPts val="1000"/>
              <a:buChar char="○"/>
              <a:defRPr sz="1000"/>
            </a:lvl8pPr>
            <a:lvl9pPr lvl="8" rtl="0" algn="ctr">
              <a:lnSpc>
                <a:spcPct val="100000"/>
              </a:lnSpc>
              <a:spcBef>
                <a:spcPts val="0"/>
              </a:spcBef>
              <a:spcAft>
                <a:spcPts val="0"/>
              </a:spcAft>
              <a:buSzPts val="1000"/>
              <a:buChar char="■"/>
              <a:defRPr sz="1000"/>
            </a:lvl9pPr>
          </a:lstStyle>
          <a:p/>
        </p:txBody>
      </p:sp>
      <p:sp>
        <p:nvSpPr>
          <p:cNvPr id="603" name="Google Shape;603;p74">
            <a:hlinkClick r:id="rId2"/>
          </p:cNvPr>
          <p:cNvSpPr txBox="1"/>
          <p:nvPr>
            <p:ph idx="2" type="ctrTitle"/>
          </p:nvPr>
        </p:nvSpPr>
        <p:spPr>
          <a:xfrm>
            <a:off x="3224100" y="1799442"/>
            <a:ext cx="2695800" cy="26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pic>
        <p:nvPicPr>
          <p:cNvPr id="604" name="Google Shape;604;p74"/>
          <p:cNvPicPr preferRelativeResize="0"/>
          <p:nvPr/>
        </p:nvPicPr>
        <p:blipFill>
          <a:blip r:embed="rId3">
            <a:alphaModFix/>
          </a:blip>
          <a:stretch>
            <a:fillRect/>
          </a:stretch>
        </p:blipFill>
        <p:spPr>
          <a:xfrm rot="10800000">
            <a:off x="7247964" y="3287692"/>
            <a:ext cx="2300675" cy="2075900"/>
          </a:xfrm>
          <a:prstGeom prst="rect">
            <a:avLst/>
          </a:prstGeom>
          <a:noFill/>
          <a:ln>
            <a:noFill/>
          </a:ln>
        </p:spPr>
      </p:pic>
      <p:pic>
        <p:nvPicPr>
          <p:cNvPr id="605" name="Google Shape;605;p74"/>
          <p:cNvPicPr preferRelativeResize="0"/>
          <p:nvPr/>
        </p:nvPicPr>
        <p:blipFill>
          <a:blip r:embed="rId3">
            <a:alphaModFix/>
          </a:blip>
          <a:stretch>
            <a:fillRect/>
          </a:stretch>
        </p:blipFill>
        <p:spPr>
          <a:xfrm flipH="1" rot="10800000">
            <a:off x="-984228" y="3207767"/>
            <a:ext cx="2300675" cy="2075900"/>
          </a:xfrm>
          <a:prstGeom prst="rect">
            <a:avLst/>
          </a:prstGeom>
          <a:noFill/>
          <a:ln>
            <a:noFill/>
          </a:ln>
        </p:spPr>
      </p:pic>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41">
    <p:spTree>
      <p:nvGrpSpPr>
        <p:cNvPr id="606" name="Shape 606"/>
        <p:cNvGrpSpPr/>
        <p:nvPr/>
      </p:nvGrpSpPr>
      <p:grpSpPr>
        <a:xfrm>
          <a:off x="0" y="0"/>
          <a:ext cx="0" cy="0"/>
          <a:chOff x="0" y="0"/>
          <a:chExt cx="0" cy="0"/>
        </a:xfrm>
      </p:grpSpPr>
      <p:pic>
        <p:nvPicPr>
          <p:cNvPr id="607" name="Google Shape;607;p75"/>
          <p:cNvPicPr preferRelativeResize="0"/>
          <p:nvPr/>
        </p:nvPicPr>
        <p:blipFill>
          <a:blip r:embed="rId2">
            <a:alphaModFix/>
          </a:blip>
          <a:stretch>
            <a:fillRect/>
          </a:stretch>
        </p:blipFill>
        <p:spPr>
          <a:xfrm rot="10800000">
            <a:off x="6843313" y="-9498"/>
            <a:ext cx="2300675" cy="2075900"/>
          </a:xfrm>
          <a:prstGeom prst="rect">
            <a:avLst/>
          </a:prstGeom>
          <a:noFill/>
          <a:ln>
            <a:noFill/>
          </a:ln>
        </p:spPr>
      </p:pic>
      <p:pic>
        <p:nvPicPr>
          <p:cNvPr id="608" name="Google Shape;608;p75"/>
          <p:cNvPicPr preferRelativeResize="0"/>
          <p:nvPr/>
        </p:nvPicPr>
        <p:blipFill>
          <a:blip r:embed="rId2">
            <a:alphaModFix/>
          </a:blip>
          <a:stretch>
            <a:fillRect/>
          </a:stretch>
        </p:blipFill>
        <p:spPr>
          <a:xfrm flipH="1" rot="10800000">
            <a:off x="-12" y="-9498"/>
            <a:ext cx="2300675" cy="2075900"/>
          </a:xfrm>
          <a:prstGeom prst="rect">
            <a:avLst/>
          </a:prstGeom>
          <a:noFill/>
          <a:ln>
            <a:noFill/>
          </a:ln>
        </p:spPr>
      </p:pic>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41_1">
    <p:spTree>
      <p:nvGrpSpPr>
        <p:cNvPr id="609" name="Shape 609"/>
        <p:cNvGrpSpPr/>
        <p:nvPr/>
      </p:nvGrpSpPr>
      <p:grpSpPr>
        <a:xfrm>
          <a:off x="0" y="0"/>
          <a:ext cx="0" cy="0"/>
          <a:chOff x="0" y="0"/>
          <a:chExt cx="0" cy="0"/>
        </a:xfrm>
      </p:grpSpPr>
      <p:pic>
        <p:nvPicPr>
          <p:cNvPr id="610" name="Google Shape;610;p76"/>
          <p:cNvPicPr preferRelativeResize="0"/>
          <p:nvPr/>
        </p:nvPicPr>
        <p:blipFill>
          <a:blip r:embed="rId2">
            <a:alphaModFix/>
          </a:blip>
          <a:stretch>
            <a:fillRect/>
          </a:stretch>
        </p:blipFill>
        <p:spPr>
          <a:xfrm rot="10800000">
            <a:off x="7247964" y="3135292"/>
            <a:ext cx="2300675" cy="2075900"/>
          </a:xfrm>
          <a:prstGeom prst="rect">
            <a:avLst/>
          </a:prstGeom>
          <a:noFill/>
          <a:ln>
            <a:noFill/>
          </a:ln>
        </p:spPr>
      </p:pic>
      <p:pic>
        <p:nvPicPr>
          <p:cNvPr id="611" name="Google Shape;611;p76"/>
          <p:cNvPicPr preferRelativeResize="0"/>
          <p:nvPr/>
        </p:nvPicPr>
        <p:blipFill>
          <a:blip r:embed="rId2">
            <a:alphaModFix/>
          </a:blip>
          <a:stretch>
            <a:fillRect/>
          </a:stretch>
        </p:blipFill>
        <p:spPr>
          <a:xfrm flipH="1" rot="10800000">
            <a:off x="-984228" y="3055367"/>
            <a:ext cx="2300675" cy="2075900"/>
          </a:xfrm>
          <a:prstGeom prst="rect">
            <a:avLst/>
          </a:prstGeom>
          <a:noFill/>
          <a:ln>
            <a:noFill/>
          </a:ln>
        </p:spPr>
      </p:pic>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chemeClr val="accent1"/>
            </a:gs>
            <a:gs pos="100000">
              <a:schemeClr val="accent2"/>
            </a:gs>
          </a:gsLst>
          <a:lin ang="5400012" scaled="0"/>
        </a:gradFill>
      </p:bgPr>
    </p:bg>
    <p:spTree>
      <p:nvGrpSpPr>
        <p:cNvPr id="616" name="Shape 616"/>
        <p:cNvGrpSpPr/>
        <p:nvPr/>
      </p:nvGrpSpPr>
      <p:grpSpPr>
        <a:xfrm>
          <a:off x="0" y="0"/>
          <a:ext cx="0" cy="0"/>
          <a:chOff x="0" y="0"/>
          <a:chExt cx="0" cy="0"/>
        </a:xfrm>
      </p:grpSpPr>
      <p:sp>
        <p:nvSpPr>
          <p:cNvPr id="617" name="Google Shape;617;p7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18" name="Google Shape;618;p78"/>
          <p:cNvSpPr txBox="1"/>
          <p:nvPr/>
        </p:nvSpPr>
        <p:spPr>
          <a:xfrm flipH="1">
            <a:off x="1375550" y="3092475"/>
            <a:ext cx="6393000" cy="670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6000">
              <a:solidFill>
                <a:srgbClr val="FFFFFF"/>
              </a:solidFill>
              <a:latin typeface="Squada One"/>
              <a:ea typeface="Squada One"/>
              <a:cs typeface="Squada One"/>
              <a:sym typeface="Squada One"/>
            </a:endParaRPr>
          </a:p>
        </p:txBody>
      </p:sp>
      <p:pic>
        <p:nvPicPr>
          <p:cNvPr id="619" name="Google Shape;619;p78"/>
          <p:cNvPicPr preferRelativeResize="0"/>
          <p:nvPr/>
        </p:nvPicPr>
        <p:blipFill>
          <a:blip r:embed="rId2">
            <a:alphaModFix/>
          </a:blip>
          <a:stretch>
            <a:fillRect/>
          </a:stretch>
        </p:blipFill>
        <p:spPr>
          <a:xfrm>
            <a:off x="63" y="-399756"/>
            <a:ext cx="9144000" cy="4369387"/>
          </a:xfrm>
          <a:prstGeom prst="rect">
            <a:avLst/>
          </a:prstGeom>
          <a:noFill/>
          <a:ln>
            <a:noFill/>
          </a:ln>
        </p:spPr>
      </p:pic>
      <p:sp>
        <p:nvSpPr>
          <p:cNvPr id="620" name="Google Shape;620;p78"/>
          <p:cNvSpPr txBox="1"/>
          <p:nvPr>
            <p:ph type="title"/>
          </p:nvPr>
        </p:nvSpPr>
        <p:spPr>
          <a:xfrm>
            <a:off x="457200" y="2932650"/>
            <a:ext cx="8229600" cy="5109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3000"/>
              <a:buFont typeface="Squada One"/>
              <a:buNone/>
              <a:defRPr sz="3000">
                <a:latin typeface="Squada One"/>
                <a:ea typeface="Squada One"/>
                <a:cs typeface="Squada One"/>
                <a:sym typeface="Squada One"/>
              </a:defRPr>
            </a:lvl2pPr>
            <a:lvl3pPr lvl="2" rtl="0">
              <a:spcBef>
                <a:spcPts val="0"/>
              </a:spcBef>
              <a:spcAft>
                <a:spcPts val="0"/>
              </a:spcAft>
              <a:buSzPts val="3000"/>
              <a:buFont typeface="Squada One"/>
              <a:buNone/>
              <a:defRPr sz="3000">
                <a:latin typeface="Squada One"/>
                <a:ea typeface="Squada One"/>
                <a:cs typeface="Squada One"/>
                <a:sym typeface="Squada One"/>
              </a:defRPr>
            </a:lvl3pPr>
            <a:lvl4pPr lvl="3" rtl="0">
              <a:spcBef>
                <a:spcPts val="0"/>
              </a:spcBef>
              <a:spcAft>
                <a:spcPts val="0"/>
              </a:spcAft>
              <a:buSzPts val="3000"/>
              <a:buFont typeface="Squada One"/>
              <a:buNone/>
              <a:defRPr sz="3000">
                <a:latin typeface="Squada One"/>
                <a:ea typeface="Squada One"/>
                <a:cs typeface="Squada One"/>
                <a:sym typeface="Squada One"/>
              </a:defRPr>
            </a:lvl4pPr>
            <a:lvl5pPr lvl="4" rtl="0">
              <a:spcBef>
                <a:spcPts val="0"/>
              </a:spcBef>
              <a:spcAft>
                <a:spcPts val="0"/>
              </a:spcAft>
              <a:buSzPts val="3000"/>
              <a:buFont typeface="Squada One"/>
              <a:buNone/>
              <a:defRPr sz="3000">
                <a:latin typeface="Squada One"/>
                <a:ea typeface="Squada One"/>
                <a:cs typeface="Squada One"/>
                <a:sym typeface="Squada One"/>
              </a:defRPr>
            </a:lvl5pPr>
            <a:lvl6pPr lvl="5" rtl="0">
              <a:spcBef>
                <a:spcPts val="0"/>
              </a:spcBef>
              <a:spcAft>
                <a:spcPts val="0"/>
              </a:spcAft>
              <a:buSzPts val="3000"/>
              <a:buFont typeface="Squada One"/>
              <a:buNone/>
              <a:defRPr sz="3000">
                <a:latin typeface="Squada One"/>
                <a:ea typeface="Squada One"/>
                <a:cs typeface="Squada One"/>
                <a:sym typeface="Squada One"/>
              </a:defRPr>
            </a:lvl6pPr>
            <a:lvl7pPr lvl="6" rtl="0">
              <a:spcBef>
                <a:spcPts val="0"/>
              </a:spcBef>
              <a:spcAft>
                <a:spcPts val="0"/>
              </a:spcAft>
              <a:buSzPts val="3000"/>
              <a:buFont typeface="Squada One"/>
              <a:buNone/>
              <a:defRPr sz="3000">
                <a:latin typeface="Squada One"/>
                <a:ea typeface="Squada One"/>
                <a:cs typeface="Squada One"/>
                <a:sym typeface="Squada One"/>
              </a:defRPr>
            </a:lvl7pPr>
            <a:lvl8pPr lvl="7" rtl="0">
              <a:spcBef>
                <a:spcPts val="0"/>
              </a:spcBef>
              <a:spcAft>
                <a:spcPts val="0"/>
              </a:spcAft>
              <a:buSzPts val="3000"/>
              <a:buFont typeface="Squada One"/>
              <a:buNone/>
              <a:defRPr sz="3000">
                <a:latin typeface="Squada One"/>
                <a:ea typeface="Squada One"/>
                <a:cs typeface="Squada One"/>
                <a:sym typeface="Squada One"/>
              </a:defRPr>
            </a:lvl8pPr>
            <a:lvl9pPr lvl="8" rtl="0">
              <a:spcBef>
                <a:spcPts val="0"/>
              </a:spcBef>
              <a:spcAft>
                <a:spcPts val="0"/>
              </a:spcAft>
              <a:buSzPts val="3000"/>
              <a:buFont typeface="Squada One"/>
              <a:buNone/>
              <a:defRPr sz="3000">
                <a:latin typeface="Squada One"/>
                <a:ea typeface="Squada One"/>
                <a:cs typeface="Squada One"/>
                <a:sym typeface="Squada One"/>
              </a:defRPr>
            </a:lvl9pPr>
          </a:lstStyle>
          <a:p/>
        </p:txBody>
      </p:sp>
      <p:sp>
        <p:nvSpPr>
          <p:cNvPr id="621" name="Google Shape;621;p78"/>
          <p:cNvSpPr txBox="1"/>
          <p:nvPr>
            <p:ph idx="1" type="subTitle"/>
          </p:nvPr>
        </p:nvSpPr>
        <p:spPr>
          <a:xfrm>
            <a:off x="457275" y="3192525"/>
            <a:ext cx="8229600" cy="41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2" name="Shape 622"/>
        <p:cNvGrpSpPr/>
        <p:nvPr/>
      </p:nvGrpSpPr>
      <p:grpSpPr>
        <a:xfrm>
          <a:off x="0" y="0"/>
          <a:ext cx="0" cy="0"/>
          <a:chOff x="0" y="0"/>
          <a:chExt cx="0" cy="0"/>
        </a:xfrm>
      </p:grpSpPr>
      <p:sp>
        <p:nvSpPr>
          <p:cNvPr id="623" name="Google Shape;623;p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24" name="Google Shape;624;p79"/>
          <p:cNvSpPr txBox="1"/>
          <p:nvPr>
            <p:ph type="ctrTitle"/>
          </p:nvPr>
        </p:nvSpPr>
        <p:spPr>
          <a:xfrm>
            <a:off x="4297175" y="2355550"/>
            <a:ext cx="4299000" cy="650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625" name="Google Shape;625;p79"/>
          <p:cNvSpPr txBox="1"/>
          <p:nvPr>
            <p:ph hasCustomPrompt="1" idx="2" type="title"/>
          </p:nvPr>
        </p:nvSpPr>
        <p:spPr>
          <a:xfrm>
            <a:off x="4297175" y="1317160"/>
            <a:ext cx="4299000" cy="1098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10000"/>
              <a:buNone/>
              <a:defRPr sz="100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626" name="Google Shape;626;p79"/>
          <p:cNvSpPr txBox="1"/>
          <p:nvPr>
            <p:ph idx="1" type="subTitle"/>
          </p:nvPr>
        </p:nvSpPr>
        <p:spPr>
          <a:xfrm>
            <a:off x="4297175" y="2900355"/>
            <a:ext cx="42990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pic>
        <p:nvPicPr>
          <p:cNvPr id="627" name="Google Shape;627;p79"/>
          <p:cNvPicPr preferRelativeResize="0"/>
          <p:nvPr/>
        </p:nvPicPr>
        <p:blipFill>
          <a:blip r:embed="rId2">
            <a:alphaModFix/>
          </a:blip>
          <a:stretch>
            <a:fillRect/>
          </a:stretch>
        </p:blipFill>
        <p:spPr>
          <a:xfrm>
            <a:off x="16176" y="-501681"/>
            <a:ext cx="3802725" cy="3431200"/>
          </a:xfrm>
          <a:prstGeom prst="rect">
            <a:avLst/>
          </a:prstGeom>
          <a:noFill/>
          <a:ln>
            <a:noFill/>
          </a:ln>
        </p:spPr>
      </p:pic>
      <p:pic>
        <p:nvPicPr>
          <p:cNvPr id="628" name="Google Shape;628;p79"/>
          <p:cNvPicPr preferRelativeResize="0"/>
          <p:nvPr/>
        </p:nvPicPr>
        <p:blipFill>
          <a:blip r:embed="rId2">
            <a:alphaModFix/>
          </a:blip>
          <a:stretch>
            <a:fillRect/>
          </a:stretch>
        </p:blipFill>
        <p:spPr>
          <a:xfrm flipH="1" rot="10800000">
            <a:off x="10" y="2213744"/>
            <a:ext cx="3802725" cy="3431200"/>
          </a:xfrm>
          <a:prstGeom prst="rect">
            <a:avLst/>
          </a:prstGeom>
          <a:noFill/>
          <a:ln>
            <a:noFill/>
          </a:ln>
        </p:spPr>
      </p:pic>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29" name="Shape 629"/>
        <p:cNvGrpSpPr/>
        <p:nvPr/>
      </p:nvGrpSpPr>
      <p:grpSpPr>
        <a:xfrm>
          <a:off x="0" y="0"/>
          <a:ext cx="0" cy="0"/>
          <a:chOff x="0" y="0"/>
          <a:chExt cx="0" cy="0"/>
        </a:xfrm>
      </p:grpSpPr>
      <p:sp>
        <p:nvSpPr>
          <p:cNvPr id="630" name="Google Shape;630;p8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631" name="Google Shape;631;p80"/>
          <p:cNvPicPr preferRelativeResize="0"/>
          <p:nvPr/>
        </p:nvPicPr>
        <p:blipFill>
          <a:blip r:embed="rId2">
            <a:alphaModFix/>
          </a:blip>
          <a:stretch>
            <a:fillRect/>
          </a:stretch>
        </p:blipFill>
        <p:spPr>
          <a:xfrm>
            <a:off x="-580849" y="-923890"/>
            <a:ext cx="2300675" cy="2075900"/>
          </a:xfrm>
          <a:prstGeom prst="rect">
            <a:avLst/>
          </a:prstGeom>
          <a:noFill/>
          <a:ln>
            <a:noFill/>
          </a:ln>
        </p:spPr>
      </p:pic>
      <p:pic>
        <p:nvPicPr>
          <p:cNvPr id="632" name="Google Shape;632;p80"/>
          <p:cNvPicPr preferRelativeResize="0"/>
          <p:nvPr/>
        </p:nvPicPr>
        <p:blipFill>
          <a:blip r:embed="rId2">
            <a:alphaModFix/>
          </a:blip>
          <a:stretch>
            <a:fillRect/>
          </a:stretch>
        </p:blipFill>
        <p:spPr>
          <a:xfrm rot="10800000">
            <a:off x="7251655" y="3988100"/>
            <a:ext cx="2300675" cy="2075900"/>
          </a:xfrm>
          <a:prstGeom prst="rect">
            <a:avLst/>
          </a:prstGeom>
          <a:noFill/>
          <a:ln>
            <a:noFill/>
          </a:ln>
        </p:spPr>
      </p:pic>
      <p:sp>
        <p:nvSpPr>
          <p:cNvPr id="633" name="Google Shape;633;p80"/>
          <p:cNvSpPr txBox="1"/>
          <p:nvPr>
            <p:ph type="ctrTitle"/>
          </p:nvPr>
        </p:nvSpPr>
        <p:spPr>
          <a:xfrm flipH="1">
            <a:off x="502200" y="445025"/>
            <a:ext cx="8184600" cy="670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FFFFF"/>
              </a:buClr>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634" name="Google Shape;634;p80"/>
          <p:cNvSpPr txBox="1"/>
          <p:nvPr>
            <p:ph idx="1" type="subTitle"/>
          </p:nvPr>
        </p:nvSpPr>
        <p:spPr>
          <a:xfrm>
            <a:off x="1255350" y="1454625"/>
            <a:ext cx="6633300" cy="3243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434343"/>
              </a:buClr>
              <a:buSzPts val="1200"/>
              <a:buFont typeface="Livvic"/>
              <a:buAutoNum type="arabicPeriod"/>
              <a:defRPr sz="1200"/>
            </a:lvl1pPr>
            <a:lvl2pPr lvl="1" rtl="0">
              <a:lnSpc>
                <a:spcPct val="100000"/>
              </a:lnSpc>
              <a:spcBef>
                <a:spcPts val="0"/>
              </a:spcBef>
              <a:spcAft>
                <a:spcPts val="0"/>
              </a:spcAft>
              <a:buSzPts val="1200"/>
              <a:buAutoNum type="alphaLcPeriod"/>
              <a:defRPr sz="1200"/>
            </a:lvl2pPr>
            <a:lvl3pPr lvl="2" rtl="0">
              <a:lnSpc>
                <a:spcPct val="100000"/>
              </a:lnSpc>
              <a:spcBef>
                <a:spcPts val="0"/>
              </a:spcBef>
              <a:spcAft>
                <a:spcPts val="0"/>
              </a:spcAft>
              <a:buSzPts val="1200"/>
              <a:buAutoNum type="romanLcPeriod"/>
              <a:defRPr sz="1200"/>
            </a:lvl3pPr>
            <a:lvl4pPr lvl="3" rtl="0">
              <a:lnSpc>
                <a:spcPct val="100000"/>
              </a:lnSpc>
              <a:spcBef>
                <a:spcPts val="0"/>
              </a:spcBef>
              <a:spcAft>
                <a:spcPts val="0"/>
              </a:spcAft>
              <a:buSzPts val="1200"/>
              <a:buAutoNum type="arabicPeriod"/>
              <a:defRPr sz="1200"/>
            </a:lvl4pPr>
            <a:lvl5pPr lvl="4" rtl="0">
              <a:lnSpc>
                <a:spcPct val="100000"/>
              </a:lnSpc>
              <a:spcBef>
                <a:spcPts val="0"/>
              </a:spcBef>
              <a:spcAft>
                <a:spcPts val="0"/>
              </a:spcAft>
              <a:buSzPts val="1200"/>
              <a:buAutoNum type="alphaLcPeriod"/>
              <a:defRPr sz="1200"/>
            </a:lvl5pPr>
            <a:lvl6pPr lvl="5" rtl="0">
              <a:lnSpc>
                <a:spcPct val="100000"/>
              </a:lnSpc>
              <a:spcBef>
                <a:spcPts val="0"/>
              </a:spcBef>
              <a:spcAft>
                <a:spcPts val="0"/>
              </a:spcAft>
              <a:buSzPts val="1200"/>
              <a:buAutoNum type="romanLcPeriod"/>
              <a:defRPr sz="1200"/>
            </a:lvl6pPr>
            <a:lvl7pPr lvl="6" rtl="0">
              <a:lnSpc>
                <a:spcPct val="100000"/>
              </a:lnSpc>
              <a:spcBef>
                <a:spcPts val="0"/>
              </a:spcBef>
              <a:spcAft>
                <a:spcPts val="0"/>
              </a:spcAft>
              <a:buSzPts val="1200"/>
              <a:buAutoNum type="arabicPeriod"/>
              <a:defRPr sz="1200"/>
            </a:lvl7pPr>
            <a:lvl8pPr lvl="7" rtl="0">
              <a:lnSpc>
                <a:spcPct val="100000"/>
              </a:lnSpc>
              <a:spcBef>
                <a:spcPts val="0"/>
              </a:spcBef>
              <a:spcAft>
                <a:spcPts val="0"/>
              </a:spcAft>
              <a:buSzPts val="1200"/>
              <a:buAutoNum type="alphaLcPeriod"/>
              <a:defRPr sz="1200"/>
            </a:lvl8pPr>
            <a:lvl9pPr lvl="8" rtl="0">
              <a:lnSpc>
                <a:spcPct val="100000"/>
              </a:lnSpc>
              <a:spcBef>
                <a:spcPts val="0"/>
              </a:spcBef>
              <a:spcAft>
                <a:spcPts val="0"/>
              </a:spcAft>
              <a:buSzPts val="1200"/>
              <a:buAutoNum type="romanLcPeriod"/>
              <a:defRPr sz="1200"/>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35" name="Shape 635"/>
        <p:cNvGrpSpPr/>
        <p:nvPr/>
      </p:nvGrpSpPr>
      <p:grpSpPr>
        <a:xfrm>
          <a:off x="0" y="0"/>
          <a:ext cx="0" cy="0"/>
          <a:chOff x="0" y="0"/>
          <a:chExt cx="0" cy="0"/>
        </a:xfrm>
      </p:grpSpPr>
      <p:sp>
        <p:nvSpPr>
          <p:cNvPr id="636" name="Google Shape;636;p8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37" name="Google Shape;637;p81"/>
          <p:cNvSpPr txBox="1"/>
          <p:nvPr>
            <p:ph idx="1" type="subTitle"/>
          </p:nvPr>
        </p:nvSpPr>
        <p:spPr>
          <a:xfrm>
            <a:off x="2336850" y="2792565"/>
            <a:ext cx="2085600" cy="119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638" name="Google Shape;638;p81"/>
          <p:cNvSpPr txBox="1"/>
          <p:nvPr>
            <p:ph idx="2" type="subTitle"/>
          </p:nvPr>
        </p:nvSpPr>
        <p:spPr>
          <a:xfrm>
            <a:off x="4721650" y="2781757"/>
            <a:ext cx="2085600" cy="119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639" name="Google Shape;639;p81"/>
          <p:cNvSpPr txBox="1"/>
          <p:nvPr>
            <p:ph type="ctrTitle"/>
          </p:nvPr>
        </p:nvSpPr>
        <p:spPr>
          <a:xfrm flipH="1">
            <a:off x="4721600" y="462755"/>
            <a:ext cx="3673200" cy="13071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640" name="Google Shape;640;p81"/>
          <p:cNvSpPr txBox="1"/>
          <p:nvPr>
            <p:ph idx="3" type="ctrTitle"/>
          </p:nvPr>
        </p:nvSpPr>
        <p:spPr>
          <a:xfrm>
            <a:off x="2229313" y="2629926"/>
            <a:ext cx="2300700" cy="265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641" name="Google Shape;641;p81"/>
          <p:cNvSpPr txBox="1"/>
          <p:nvPr>
            <p:ph idx="4" type="ctrTitle"/>
          </p:nvPr>
        </p:nvSpPr>
        <p:spPr>
          <a:xfrm>
            <a:off x="4572000" y="2629926"/>
            <a:ext cx="2384700" cy="265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pic>
        <p:nvPicPr>
          <p:cNvPr id="642" name="Google Shape;642;p81"/>
          <p:cNvPicPr preferRelativeResize="0"/>
          <p:nvPr/>
        </p:nvPicPr>
        <p:blipFill>
          <a:blip r:embed="rId2">
            <a:alphaModFix/>
          </a:blip>
          <a:stretch>
            <a:fillRect/>
          </a:stretch>
        </p:blipFill>
        <p:spPr>
          <a:xfrm>
            <a:off x="0" y="0"/>
            <a:ext cx="2300675" cy="2075900"/>
          </a:xfrm>
          <a:prstGeom prst="rect">
            <a:avLst/>
          </a:prstGeom>
          <a:noFill/>
          <a:ln>
            <a:noFill/>
          </a:ln>
        </p:spPr>
      </p:pic>
      <p:sp>
        <p:nvSpPr>
          <p:cNvPr id="643" name="Google Shape;643;p81"/>
          <p:cNvSpPr/>
          <p:nvPr/>
        </p:nvSpPr>
        <p:spPr>
          <a:xfrm rot="5400000">
            <a:off x="2050488" y="1999184"/>
            <a:ext cx="2658200" cy="2384800"/>
          </a:xfrm>
          <a:prstGeom prst="flowChartPreparation">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81"/>
          <p:cNvSpPr/>
          <p:nvPr/>
        </p:nvSpPr>
        <p:spPr>
          <a:xfrm rot="5400000">
            <a:off x="4435288" y="1999174"/>
            <a:ext cx="2658200" cy="2384800"/>
          </a:xfrm>
          <a:prstGeom prst="flowChartPreparation">
            <a:avLst/>
          </a:pr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5" name="Shape 645"/>
        <p:cNvGrpSpPr/>
        <p:nvPr/>
      </p:nvGrpSpPr>
      <p:grpSpPr>
        <a:xfrm>
          <a:off x="0" y="0"/>
          <a:ext cx="0" cy="0"/>
          <a:chOff x="0" y="0"/>
          <a:chExt cx="0" cy="0"/>
        </a:xfrm>
      </p:grpSpPr>
      <p:sp>
        <p:nvSpPr>
          <p:cNvPr id="646" name="Google Shape;646;p8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47" name="Google Shape;647;p82"/>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648" name="Google Shape;648;p82"/>
          <p:cNvPicPr preferRelativeResize="0"/>
          <p:nvPr/>
        </p:nvPicPr>
        <p:blipFill>
          <a:blip r:embed="rId2">
            <a:alphaModFix/>
          </a:blip>
          <a:stretch>
            <a:fillRect/>
          </a:stretch>
        </p:blipFill>
        <p:spPr>
          <a:xfrm>
            <a:off x="0" y="0"/>
            <a:ext cx="2300675" cy="20759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49" name="Shape 649"/>
        <p:cNvGrpSpPr/>
        <p:nvPr/>
      </p:nvGrpSpPr>
      <p:grpSpPr>
        <a:xfrm>
          <a:off x="0" y="0"/>
          <a:ext cx="0" cy="0"/>
          <a:chOff x="0" y="0"/>
          <a:chExt cx="0" cy="0"/>
        </a:xfrm>
      </p:grpSpPr>
      <p:sp>
        <p:nvSpPr>
          <p:cNvPr id="650" name="Google Shape;650;p8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651" name="Google Shape;651;p83"/>
          <p:cNvPicPr preferRelativeResize="0"/>
          <p:nvPr/>
        </p:nvPicPr>
        <p:blipFill>
          <a:blip r:embed="rId2">
            <a:alphaModFix/>
          </a:blip>
          <a:stretch>
            <a:fillRect/>
          </a:stretch>
        </p:blipFill>
        <p:spPr>
          <a:xfrm>
            <a:off x="0" y="0"/>
            <a:ext cx="2300675" cy="2075900"/>
          </a:xfrm>
          <a:prstGeom prst="rect">
            <a:avLst/>
          </a:prstGeom>
          <a:noFill/>
          <a:ln>
            <a:noFill/>
          </a:ln>
        </p:spPr>
      </p:pic>
      <p:pic>
        <p:nvPicPr>
          <p:cNvPr id="652" name="Google Shape;652;p83"/>
          <p:cNvPicPr preferRelativeResize="0"/>
          <p:nvPr/>
        </p:nvPicPr>
        <p:blipFill>
          <a:blip r:embed="rId2">
            <a:alphaModFix/>
          </a:blip>
          <a:stretch>
            <a:fillRect/>
          </a:stretch>
        </p:blipFill>
        <p:spPr>
          <a:xfrm rot="10800000">
            <a:off x="6843325" y="3067600"/>
            <a:ext cx="2300675" cy="2075900"/>
          </a:xfrm>
          <a:prstGeom prst="rect">
            <a:avLst/>
          </a:prstGeom>
          <a:noFill/>
          <a:ln>
            <a:noFill/>
          </a:ln>
        </p:spPr>
      </p:pic>
      <p:sp>
        <p:nvSpPr>
          <p:cNvPr id="653" name="Google Shape;653;p83"/>
          <p:cNvSpPr txBox="1"/>
          <p:nvPr>
            <p:ph type="ctrTitle"/>
          </p:nvPr>
        </p:nvSpPr>
        <p:spPr>
          <a:xfrm flipH="1">
            <a:off x="355600" y="2236500"/>
            <a:ext cx="3956100" cy="670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FFFFF"/>
              </a:buClr>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654" name="Google Shape;654;p83"/>
          <p:cNvSpPr txBox="1"/>
          <p:nvPr>
            <p:ph idx="1" type="subTitle"/>
          </p:nvPr>
        </p:nvSpPr>
        <p:spPr>
          <a:xfrm>
            <a:off x="4825200" y="1728900"/>
            <a:ext cx="2490300" cy="168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cxnSp>
        <p:nvCxnSpPr>
          <p:cNvPr id="655" name="Google Shape;655;p83"/>
          <p:cNvCxnSpPr/>
          <p:nvPr/>
        </p:nvCxnSpPr>
        <p:spPr>
          <a:xfrm>
            <a:off x="4572000" y="1228200"/>
            <a:ext cx="0" cy="268710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56" name="Shape 656"/>
        <p:cNvGrpSpPr/>
        <p:nvPr/>
      </p:nvGrpSpPr>
      <p:grpSpPr>
        <a:xfrm>
          <a:off x="0" y="0"/>
          <a:ext cx="0" cy="0"/>
          <a:chOff x="0" y="0"/>
          <a:chExt cx="0" cy="0"/>
        </a:xfrm>
      </p:grpSpPr>
      <p:sp>
        <p:nvSpPr>
          <p:cNvPr id="657" name="Google Shape;657;p8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58" name="Google Shape;658;p84"/>
          <p:cNvSpPr txBox="1"/>
          <p:nvPr>
            <p:ph idx="1" type="subTitle"/>
          </p:nvPr>
        </p:nvSpPr>
        <p:spPr>
          <a:xfrm>
            <a:off x="5427750" y="1819787"/>
            <a:ext cx="2857500" cy="51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59" name="Google Shape;659;p84"/>
          <p:cNvSpPr txBox="1"/>
          <p:nvPr>
            <p:ph type="ctrTitle"/>
          </p:nvPr>
        </p:nvSpPr>
        <p:spPr>
          <a:xfrm flipH="1">
            <a:off x="5427750" y="981587"/>
            <a:ext cx="2857500" cy="8382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4800"/>
              <a:buNone/>
              <a:defRPr sz="5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pic>
        <p:nvPicPr>
          <p:cNvPr id="660" name="Google Shape;660;p84"/>
          <p:cNvPicPr preferRelativeResize="0"/>
          <p:nvPr/>
        </p:nvPicPr>
        <p:blipFill>
          <a:blip r:embed="rId2">
            <a:alphaModFix/>
          </a:blip>
          <a:stretch>
            <a:fillRect/>
          </a:stretch>
        </p:blipFill>
        <p:spPr>
          <a:xfrm rot="5400000">
            <a:off x="-751762" y="3062175"/>
            <a:ext cx="3802725" cy="3431200"/>
          </a:xfrm>
          <a:prstGeom prst="rect">
            <a:avLst/>
          </a:prstGeom>
          <a:noFill/>
          <a:ln>
            <a:noFill/>
          </a:ln>
        </p:spPr>
      </p:pic>
      <p:pic>
        <p:nvPicPr>
          <p:cNvPr id="661" name="Google Shape;661;p84"/>
          <p:cNvPicPr preferRelativeResize="0"/>
          <p:nvPr/>
        </p:nvPicPr>
        <p:blipFill>
          <a:blip r:embed="rId2">
            <a:alphaModFix/>
          </a:blip>
          <a:stretch>
            <a:fillRect/>
          </a:stretch>
        </p:blipFill>
        <p:spPr>
          <a:xfrm>
            <a:off x="-1718562" y="-1160625"/>
            <a:ext cx="3802725" cy="3431200"/>
          </a:xfrm>
          <a:prstGeom prst="rect">
            <a:avLst/>
          </a:prstGeom>
          <a:noFill/>
          <a:ln>
            <a:noFill/>
          </a:ln>
        </p:spPr>
      </p:pic>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62" name="Shape 662"/>
        <p:cNvGrpSpPr/>
        <p:nvPr/>
      </p:nvGrpSpPr>
      <p:grpSpPr>
        <a:xfrm>
          <a:off x="0" y="0"/>
          <a:ext cx="0" cy="0"/>
          <a:chOff x="0" y="0"/>
          <a:chExt cx="0" cy="0"/>
        </a:xfrm>
      </p:grpSpPr>
      <p:sp>
        <p:nvSpPr>
          <p:cNvPr id="663" name="Google Shape;663;p85"/>
          <p:cNvSpPr txBox="1"/>
          <p:nvPr>
            <p:ph idx="1" type="subTitle"/>
          </p:nvPr>
        </p:nvSpPr>
        <p:spPr>
          <a:xfrm>
            <a:off x="2101725" y="3712858"/>
            <a:ext cx="21750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64" name="Google Shape;664;p85"/>
          <p:cNvSpPr txBox="1"/>
          <p:nvPr>
            <p:ph idx="2" type="subTitle"/>
          </p:nvPr>
        </p:nvSpPr>
        <p:spPr>
          <a:xfrm>
            <a:off x="4789400" y="3715662"/>
            <a:ext cx="21750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65" name="Google Shape;665;p85"/>
          <p:cNvSpPr txBox="1"/>
          <p:nvPr>
            <p:ph idx="3" type="subTitle"/>
          </p:nvPr>
        </p:nvSpPr>
        <p:spPr>
          <a:xfrm>
            <a:off x="2101725" y="3396845"/>
            <a:ext cx="21750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p:txBody>
      </p:sp>
      <p:sp>
        <p:nvSpPr>
          <p:cNvPr id="666" name="Google Shape;666;p85"/>
          <p:cNvSpPr txBox="1"/>
          <p:nvPr>
            <p:ph idx="4" type="subTitle"/>
          </p:nvPr>
        </p:nvSpPr>
        <p:spPr>
          <a:xfrm>
            <a:off x="4789400" y="3395392"/>
            <a:ext cx="21570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p:txBody>
      </p:sp>
      <p:pic>
        <p:nvPicPr>
          <p:cNvPr id="667" name="Google Shape;667;p85"/>
          <p:cNvPicPr preferRelativeResize="0"/>
          <p:nvPr/>
        </p:nvPicPr>
        <p:blipFill>
          <a:blip r:embed="rId2">
            <a:alphaModFix/>
          </a:blip>
          <a:stretch>
            <a:fillRect/>
          </a:stretch>
        </p:blipFill>
        <p:spPr>
          <a:xfrm>
            <a:off x="0" y="-228600"/>
            <a:ext cx="2300675" cy="2075900"/>
          </a:xfrm>
          <a:prstGeom prst="rect">
            <a:avLst/>
          </a:prstGeom>
          <a:noFill/>
          <a:ln>
            <a:noFill/>
          </a:ln>
        </p:spPr>
      </p:pic>
      <p:pic>
        <p:nvPicPr>
          <p:cNvPr id="668" name="Google Shape;668;p85"/>
          <p:cNvPicPr preferRelativeResize="0"/>
          <p:nvPr/>
        </p:nvPicPr>
        <p:blipFill>
          <a:blip r:embed="rId2">
            <a:alphaModFix/>
          </a:blip>
          <a:stretch>
            <a:fillRect/>
          </a:stretch>
        </p:blipFill>
        <p:spPr>
          <a:xfrm flipH="1">
            <a:off x="6843325" y="-228600"/>
            <a:ext cx="2300675" cy="2075900"/>
          </a:xfrm>
          <a:prstGeom prst="rect">
            <a:avLst/>
          </a:prstGeom>
          <a:noFill/>
          <a:ln>
            <a:noFill/>
          </a:ln>
        </p:spPr>
      </p:pic>
      <p:pic>
        <p:nvPicPr>
          <p:cNvPr id="669" name="Google Shape;669;p85"/>
          <p:cNvPicPr preferRelativeResize="0"/>
          <p:nvPr/>
        </p:nvPicPr>
        <p:blipFill>
          <a:blip r:embed="rId2">
            <a:alphaModFix/>
          </a:blip>
          <a:stretch>
            <a:fillRect/>
          </a:stretch>
        </p:blipFill>
        <p:spPr>
          <a:xfrm flipH="1" rot="10800000">
            <a:off x="0" y="3997725"/>
            <a:ext cx="2300675" cy="2075900"/>
          </a:xfrm>
          <a:prstGeom prst="rect">
            <a:avLst/>
          </a:prstGeom>
          <a:noFill/>
          <a:ln>
            <a:noFill/>
          </a:ln>
        </p:spPr>
      </p:pic>
      <p:pic>
        <p:nvPicPr>
          <p:cNvPr id="670" name="Google Shape;670;p85"/>
          <p:cNvPicPr preferRelativeResize="0"/>
          <p:nvPr/>
        </p:nvPicPr>
        <p:blipFill>
          <a:blip r:embed="rId2">
            <a:alphaModFix/>
          </a:blip>
          <a:stretch>
            <a:fillRect/>
          </a:stretch>
        </p:blipFill>
        <p:spPr>
          <a:xfrm rot="10800000">
            <a:off x="6843325" y="3997725"/>
            <a:ext cx="2300675" cy="2075900"/>
          </a:xfrm>
          <a:prstGeom prst="rect">
            <a:avLst/>
          </a:prstGeom>
          <a:noFill/>
          <a:ln>
            <a:noFill/>
          </a:ln>
        </p:spPr>
      </p:pic>
      <p:sp>
        <p:nvSpPr>
          <p:cNvPr id="671" name="Google Shape;671;p85"/>
          <p:cNvSpPr txBox="1"/>
          <p:nvPr>
            <p:ph type="ctrTitle"/>
          </p:nvPr>
        </p:nvSpPr>
        <p:spPr>
          <a:xfrm flipH="1">
            <a:off x="457200" y="445025"/>
            <a:ext cx="82296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72" name="Shape 672"/>
        <p:cNvGrpSpPr/>
        <p:nvPr/>
      </p:nvGrpSpPr>
      <p:grpSpPr>
        <a:xfrm>
          <a:off x="0" y="0"/>
          <a:ext cx="0" cy="0"/>
          <a:chOff x="0" y="0"/>
          <a:chExt cx="0" cy="0"/>
        </a:xfrm>
      </p:grpSpPr>
      <p:sp>
        <p:nvSpPr>
          <p:cNvPr id="673" name="Google Shape;673;p8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74" name="Google Shape;674;p86"/>
          <p:cNvSpPr txBox="1"/>
          <p:nvPr>
            <p:ph type="ctrTitle"/>
          </p:nvPr>
        </p:nvSpPr>
        <p:spPr>
          <a:xfrm flipH="1">
            <a:off x="1187500" y="445025"/>
            <a:ext cx="6784500" cy="1720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4800"/>
              <a:buNone/>
              <a:defRPr sz="5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pic>
        <p:nvPicPr>
          <p:cNvPr id="675" name="Google Shape;675;p86"/>
          <p:cNvPicPr preferRelativeResize="0"/>
          <p:nvPr/>
        </p:nvPicPr>
        <p:blipFill>
          <a:blip r:embed="rId2">
            <a:alphaModFix/>
          </a:blip>
          <a:stretch>
            <a:fillRect/>
          </a:stretch>
        </p:blipFill>
        <p:spPr>
          <a:xfrm rot="5400000">
            <a:off x="-751762" y="3062175"/>
            <a:ext cx="3802725" cy="3431200"/>
          </a:xfrm>
          <a:prstGeom prst="rect">
            <a:avLst/>
          </a:prstGeom>
          <a:noFill/>
          <a:ln>
            <a:noFill/>
          </a:ln>
        </p:spPr>
      </p:pic>
      <p:pic>
        <p:nvPicPr>
          <p:cNvPr id="676" name="Google Shape;676;p86"/>
          <p:cNvPicPr preferRelativeResize="0"/>
          <p:nvPr/>
        </p:nvPicPr>
        <p:blipFill>
          <a:blip r:embed="rId2">
            <a:alphaModFix/>
          </a:blip>
          <a:stretch>
            <a:fillRect/>
          </a:stretch>
        </p:blipFill>
        <p:spPr>
          <a:xfrm>
            <a:off x="-1718562" y="-1160625"/>
            <a:ext cx="3802725" cy="3431200"/>
          </a:xfrm>
          <a:prstGeom prst="rect">
            <a:avLst/>
          </a:prstGeom>
          <a:noFill/>
          <a:ln>
            <a:noFill/>
          </a:ln>
        </p:spPr>
      </p:pic>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77" name="Shape 677"/>
        <p:cNvGrpSpPr/>
        <p:nvPr/>
      </p:nvGrpSpPr>
      <p:grpSpPr>
        <a:xfrm>
          <a:off x="0" y="0"/>
          <a:ext cx="0" cy="0"/>
          <a:chOff x="0" y="0"/>
          <a:chExt cx="0" cy="0"/>
        </a:xfrm>
      </p:grpSpPr>
      <p:sp>
        <p:nvSpPr>
          <p:cNvPr id="678" name="Google Shape;678;p8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79" name="Google Shape;679;p87"/>
          <p:cNvSpPr txBox="1"/>
          <p:nvPr>
            <p:ph hasCustomPrompt="1" type="title"/>
          </p:nvPr>
        </p:nvSpPr>
        <p:spPr>
          <a:xfrm>
            <a:off x="539999" y="1400065"/>
            <a:ext cx="8064000" cy="178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5000"/>
              <a:buNone/>
              <a:defRPr sz="11500"/>
            </a:lvl1pPr>
            <a:lvl2pPr lvl="1"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9pPr>
          </a:lstStyle>
          <a:p>
            <a:r>
              <a:t>xx%</a:t>
            </a:r>
          </a:p>
        </p:txBody>
      </p:sp>
      <p:sp>
        <p:nvSpPr>
          <p:cNvPr id="680" name="Google Shape;680;p87"/>
          <p:cNvSpPr txBox="1"/>
          <p:nvPr>
            <p:ph idx="1" type="subTitle"/>
          </p:nvPr>
        </p:nvSpPr>
        <p:spPr>
          <a:xfrm>
            <a:off x="537375" y="3235240"/>
            <a:ext cx="8066700" cy="39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pic>
        <p:nvPicPr>
          <p:cNvPr id="681" name="Google Shape;681;p87"/>
          <p:cNvPicPr preferRelativeResize="0"/>
          <p:nvPr/>
        </p:nvPicPr>
        <p:blipFill>
          <a:blip r:embed="rId2">
            <a:alphaModFix/>
          </a:blip>
          <a:stretch>
            <a:fillRect/>
          </a:stretch>
        </p:blipFill>
        <p:spPr>
          <a:xfrm flipH="1">
            <a:off x="6945663" y="-346987"/>
            <a:ext cx="2300675" cy="2075900"/>
          </a:xfrm>
          <a:prstGeom prst="rect">
            <a:avLst/>
          </a:prstGeom>
          <a:noFill/>
          <a:ln>
            <a:noFill/>
          </a:ln>
        </p:spPr>
      </p:pic>
      <p:pic>
        <p:nvPicPr>
          <p:cNvPr id="682" name="Google Shape;682;p87"/>
          <p:cNvPicPr preferRelativeResize="0"/>
          <p:nvPr/>
        </p:nvPicPr>
        <p:blipFill>
          <a:blip r:embed="rId2">
            <a:alphaModFix/>
          </a:blip>
          <a:stretch>
            <a:fillRect/>
          </a:stretch>
        </p:blipFill>
        <p:spPr>
          <a:xfrm flipH="1" rot="10800000">
            <a:off x="0" y="3414791"/>
            <a:ext cx="2300675" cy="2075900"/>
          </a:xfrm>
          <a:prstGeom prst="rect">
            <a:avLst/>
          </a:prstGeom>
          <a:noFill/>
          <a:ln>
            <a:noFill/>
          </a:ln>
        </p:spPr>
      </p:pic>
      <p:pic>
        <p:nvPicPr>
          <p:cNvPr id="683" name="Google Shape;683;p87"/>
          <p:cNvPicPr preferRelativeResize="0"/>
          <p:nvPr/>
        </p:nvPicPr>
        <p:blipFill>
          <a:blip r:embed="rId2">
            <a:alphaModFix/>
          </a:blip>
          <a:stretch>
            <a:fillRect/>
          </a:stretch>
        </p:blipFill>
        <p:spPr>
          <a:xfrm flipH="1" rot="10800000">
            <a:off x="-104897" y="-695083"/>
            <a:ext cx="2300675" cy="2075900"/>
          </a:xfrm>
          <a:prstGeom prst="rect">
            <a:avLst/>
          </a:prstGeom>
          <a:noFill/>
          <a:ln>
            <a:noFill/>
          </a:ln>
        </p:spPr>
      </p:pic>
      <p:pic>
        <p:nvPicPr>
          <p:cNvPr id="684" name="Google Shape;684;p87"/>
          <p:cNvPicPr preferRelativeResize="0"/>
          <p:nvPr/>
        </p:nvPicPr>
        <p:blipFill>
          <a:blip r:embed="rId2">
            <a:alphaModFix/>
          </a:blip>
          <a:stretch>
            <a:fillRect/>
          </a:stretch>
        </p:blipFill>
        <p:spPr>
          <a:xfrm flipH="1">
            <a:off x="6945663" y="3773854"/>
            <a:ext cx="2300675" cy="2075900"/>
          </a:xfrm>
          <a:prstGeom prst="rect">
            <a:avLst/>
          </a:prstGeom>
          <a:noFill/>
          <a:ln>
            <a:noFill/>
          </a:ln>
        </p:spPr>
      </p:pic>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685" name="Shape 685"/>
        <p:cNvGrpSpPr/>
        <p:nvPr/>
      </p:nvGrpSpPr>
      <p:grpSpPr>
        <a:xfrm>
          <a:off x="0" y="0"/>
          <a:ext cx="0" cy="0"/>
          <a:chOff x="0" y="0"/>
          <a:chExt cx="0" cy="0"/>
        </a:xfrm>
      </p:grpSpPr>
      <p:sp>
        <p:nvSpPr>
          <p:cNvPr id="686" name="Google Shape;686;p8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6">
    <p:spTree>
      <p:nvGrpSpPr>
        <p:cNvPr id="687" name="Shape 687"/>
        <p:cNvGrpSpPr/>
        <p:nvPr/>
      </p:nvGrpSpPr>
      <p:grpSpPr>
        <a:xfrm>
          <a:off x="0" y="0"/>
          <a:ext cx="0" cy="0"/>
          <a:chOff x="0" y="0"/>
          <a:chExt cx="0" cy="0"/>
        </a:xfrm>
      </p:grpSpPr>
      <p:sp>
        <p:nvSpPr>
          <p:cNvPr id="688" name="Google Shape;688;p89"/>
          <p:cNvSpPr txBox="1"/>
          <p:nvPr>
            <p:ph type="ctrTitle"/>
          </p:nvPr>
        </p:nvSpPr>
        <p:spPr>
          <a:xfrm>
            <a:off x="1690457" y="2052406"/>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689" name="Google Shape;689;p89"/>
          <p:cNvSpPr txBox="1"/>
          <p:nvPr>
            <p:ph idx="1" type="subTitle"/>
          </p:nvPr>
        </p:nvSpPr>
        <p:spPr>
          <a:xfrm>
            <a:off x="2051807" y="2538657"/>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690" name="Google Shape;690;p89"/>
          <p:cNvSpPr txBox="1"/>
          <p:nvPr>
            <p:ph idx="2" type="ctrTitle"/>
          </p:nvPr>
        </p:nvSpPr>
        <p:spPr>
          <a:xfrm>
            <a:off x="1690457" y="3599531"/>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691" name="Google Shape;691;p89"/>
          <p:cNvSpPr txBox="1"/>
          <p:nvPr>
            <p:ph idx="3" type="subTitle"/>
          </p:nvPr>
        </p:nvSpPr>
        <p:spPr>
          <a:xfrm>
            <a:off x="2051807" y="4048600"/>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692" name="Google Shape;692;p89"/>
          <p:cNvSpPr txBox="1"/>
          <p:nvPr>
            <p:ph idx="4" type="ctrTitle"/>
          </p:nvPr>
        </p:nvSpPr>
        <p:spPr>
          <a:xfrm>
            <a:off x="4824357" y="2052406"/>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693" name="Google Shape;693;p89"/>
          <p:cNvSpPr txBox="1"/>
          <p:nvPr>
            <p:ph idx="5" type="subTitle"/>
          </p:nvPr>
        </p:nvSpPr>
        <p:spPr>
          <a:xfrm>
            <a:off x="5185707" y="2538657"/>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694" name="Google Shape;694;p89"/>
          <p:cNvSpPr txBox="1"/>
          <p:nvPr>
            <p:ph idx="6" type="ctrTitle"/>
          </p:nvPr>
        </p:nvSpPr>
        <p:spPr>
          <a:xfrm>
            <a:off x="4824357" y="3599531"/>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695" name="Google Shape;695;p89"/>
          <p:cNvSpPr txBox="1"/>
          <p:nvPr>
            <p:ph idx="7" type="subTitle"/>
          </p:nvPr>
        </p:nvSpPr>
        <p:spPr>
          <a:xfrm>
            <a:off x="5185707" y="4048600"/>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696" name="Google Shape;696;p89"/>
          <p:cNvSpPr txBox="1"/>
          <p:nvPr>
            <p:ph idx="8" type="ctrTitle"/>
          </p:nvPr>
        </p:nvSpPr>
        <p:spPr>
          <a:xfrm>
            <a:off x="1122278" y="401450"/>
            <a:ext cx="68994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697" name="Google Shape;697;p89"/>
          <p:cNvSpPr txBox="1"/>
          <p:nvPr>
            <p:ph hasCustomPrompt="1" idx="9" type="title"/>
          </p:nvPr>
        </p:nvSpPr>
        <p:spPr>
          <a:xfrm>
            <a:off x="2128157" y="1555631"/>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698" name="Google Shape;698;p89"/>
          <p:cNvSpPr txBox="1"/>
          <p:nvPr>
            <p:ph hasCustomPrompt="1" idx="13" type="title"/>
          </p:nvPr>
        </p:nvSpPr>
        <p:spPr>
          <a:xfrm>
            <a:off x="2128157" y="3074022"/>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699" name="Google Shape;699;p89"/>
          <p:cNvSpPr txBox="1"/>
          <p:nvPr>
            <p:ph hasCustomPrompt="1" idx="14" type="title"/>
          </p:nvPr>
        </p:nvSpPr>
        <p:spPr>
          <a:xfrm>
            <a:off x="5262057" y="1555631"/>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00" name="Google Shape;700;p89"/>
          <p:cNvSpPr txBox="1"/>
          <p:nvPr>
            <p:ph hasCustomPrompt="1" idx="15" type="title"/>
          </p:nvPr>
        </p:nvSpPr>
        <p:spPr>
          <a:xfrm>
            <a:off x="5262057" y="3074022"/>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2">
  <p:cSld name="CUSTOM_36">
    <p:spTree>
      <p:nvGrpSpPr>
        <p:cNvPr id="701" name="Shape 701"/>
        <p:cNvGrpSpPr/>
        <p:nvPr/>
      </p:nvGrpSpPr>
      <p:grpSpPr>
        <a:xfrm>
          <a:off x="0" y="0"/>
          <a:ext cx="0" cy="0"/>
          <a:chOff x="0" y="0"/>
          <a:chExt cx="0" cy="0"/>
        </a:xfrm>
      </p:grpSpPr>
      <p:sp>
        <p:nvSpPr>
          <p:cNvPr id="702" name="Google Shape;702;p90"/>
          <p:cNvSpPr txBox="1"/>
          <p:nvPr>
            <p:ph type="ctrTitle"/>
          </p:nvPr>
        </p:nvSpPr>
        <p:spPr>
          <a:xfrm>
            <a:off x="657228" y="1778585"/>
            <a:ext cx="19593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03" name="Google Shape;703;p90"/>
          <p:cNvSpPr txBox="1"/>
          <p:nvPr>
            <p:ph idx="1" type="subTitle"/>
          </p:nvPr>
        </p:nvSpPr>
        <p:spPr>
          <a:xfrm>
            <a:off x="657228" y="2252441"/>
            <a:ext cx="19593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704" name="Google Shape;704;p90"/>
          <p:cNvSpPr txBox="1"/>
          <p:nvPr>
            <p:ph idx="2" type="ctrTitle"/>
          </p:nvPr>
        </p:nvSpPr>
        <p:spPr>
          <a:xfrm>
            <a:off x="693636" y="3580934"/>
            <a:ext cx="19065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05" name="Google Shape;705;p90"/>
          <p:cNvSpPr txBox="1"/>
          <p:nvPr>
            <p:ph idx="3" type="subTitle"/>
          </p:nvPr>
        </p:nvSpPr>
        <p:spPr>
          <a:xfrm>
            <a:off x="693636" y="4036206"/>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706" name="Google Shape;706;p90"/>
          <p:cNvSpPr txBox="1"/>
          <p:nvPr>
            <p:ph idx="4" type="ctrTitle"/>
          </p:nvPr>
        </p:nvSpPr>
        <p:spPr>
          <a:xfrm>
            <a:off x="3207532" y="1784778"/>
            <a:ext cx="17997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07" name="Google Shape;707;p90"/>
          <p:cNvSpPr txBox="1"/>
          <p:nvPr>
            <p:ph idx="5" type="subTitle"/>
          </p:nvPr>
        </p:nvSpPr>
        <p:spPr>
          <a:xfrm>
            <a:off x="3188332" y="2252437"/>
            <a:ext cx="18381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708" name="Google Shape;708;p90"/>
          <p:cNvSpPr txBox="1"/>
          <p:nvPr>
            <p:ph idx="6" type="ctrTitle"/>
          </p:nvPr>
        </p:nvSpPr>
        <p:spPr>
          <a:xfrm>
            <a:off x="3233530" y="3580934"/>
            <a:ext cx="17538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09" name="Google Shape;709;p90"/>
          <p:cNvSpPr txBox="1"/>
          <p:nvPr>
            <p:ph idx="7" type="subTitle"/>
          </p:nvPr>
        </p:nvSpPr>
        <p:spPr>
          <a:xfrm>
            <a:off x="3157180" y="4036206"/>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710" name="Google Shape;710;p90"/>
          <p:cNvSpPr txBox="1"/>
          <p:nvPr>
            <p:ph idx="8" type="ctrTitle"/>
          </p:nvPr>
        </p:nvSpPr>
        <p:spPr>
          <a:xfrm>
            <a:off x="579450" y="401450"/>
            <a:ext cx="45930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711" name="Google Shape;711;p90"/>
          <p:cNvSpPr txBox="1"/>
          <p:nvPr>
            <p:ph hasCustomPrompt="1" idx="9" type="title"/>
          </p:nvPr>
        </p:nvSpPr>
        <p:spPr>
          <a:xfrm>
            <a:off x="683628" y="1358010"/>
            <a:ext cx="19065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12" name="Google Shape;712;p90"/>
          <p:cNvSpPr txBox="1"/>
          <p:nvPr>
            <p:ph hasCustomPrompt="1" idx="13" type="title"/>
          </p:nvPr>
        </p:nvSpPr>
        <p:spPr>
          <a:xfrm>
            <a:off x="693636" y="3141768"/>
            <a:ext cx="19065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13" name="Google Shape;713;p90"/>
          <p:cNvSpPr txBox="1"/>
          <p:nvPr>
            <p:ph hasCustomPrompt="1" idx="14" type="title"/>
          </p:nvPr>
        </p:nvSpPr>
        <p:spPr>
          <a:xfrm>
            <a:off x="3180682" y="1370400"/>
            <a:ext cx="18534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14" name="Google Shape;714;p90"/>
          <p:cNvSpPr txBox="1"/>
          <p:nvPr>
            <p:ph hasCustomPrompt="1" idx="15" type="title"/>
          </p:nvPr>
        </p:nvSpPr>
        <p:spPr>
          <a:xfrm>
            <a:off x="3233530" y="3141774"/>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pic>
        <p:nvPicPr>
          <p:cNvPr id="715" name="Google Shape;715;p90"/>
          <p:cNvPicPr preferRelativeResize="0"/>
          <p:nvPr/>
        </p:nvPicPr>
        <p:blipFill>
          <a:blip r:embed="rId2">
            <a:alphaModFix/>
          </a:blip>
          <a:stretch>
            <a:fillRect/>
          </a:stretch>
        </p:blipFill>
        <p:spPr>
          <a:xfrm rot="10800000">
            <a:off x="5341276" y="2195283"/>
            <a:ext cx="3802725" cy="3431200"/>
          </a:xfrm>
          <a:prstGeom prst="rect">
            <a:avLst/>
          </a:prstGeom>
          <a:noFill/>
          <a:ln>
            <a:noFill/>
          </a:ln>
        </p:spPr>
      </p:pic>
      <p:pic>
        <p:nvPicPr>
          <p:cNvPr id="716" name="Google Shape;716;p90"/>
          <p:cNvPicPr preferRelativeResize="0"/>
          <p:nvPr/>
        </p:nvPicPr>
        <p:blipFill>
          <a:blip r:embed="rId2">
            <a:alphaModFix/>
          </a:blip>
          <a:stretch>
            <a:fillRect/>
          </a:stretch>
        </p:blipFill>
        <p:spPr>
          <a:xfrm flipH="1">
            <a:off x="5341276" y="-482985"/>
            <a:ext cx="3802725" cy="3431200"/>
          </a:xfrm>
          <a:prstGeom prst="rect">
            <a:avLst/>
          </a:prstGeom>
          <a:noFill/>
          <a:ln>
            <a:noFill/>
          </a:ln>
        </p:spPr>
      </p:pic>
      <p:sp>
        <p:nvSpPr>
          <p:cNvPr id="717" name="Google Shape;717;p90"/>
          <p:cNvSpPr/>
          <p:nvPr/>
        </p:nvSpPr>
        <p:spPr>
          <a:xfrm>
            <a:off x="3042082" y="1263875"/>
            <a:ext cx="2130600" cy="16611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90"/>
          <p:cNvSpPr/>
          <p:nvPr/>
        </p:nvSpPr>
        <p:spPr>
          <a:xfrm>
            <a:off x="581586" y="3037375"/>
            <a:ext cx="2130600" cy="16611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90"/>
          <p:cNvSpPr/>
          <p:nvPr/>
        </p:nvSpPr>
        <p:spPr>
          <a:xfrm>
            <a:off x="579457" y="1263875"/>
            <a:ext cx="2130600" cy="16611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90"/>
          <p:cNvSpPr/>
          <p:nvPr/>
        </p:nvSpPr>
        <p:spPr>
          <a:xfrm>
            <a:off x="3045130" y="3037375"/>
            <a:ext cx="2130600" cy="16611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8">
    <p:spTree>
      <p:nvGrpSpPr>
        <p:cNvPr id="721" name="Shape 721"/>
        <p:cNvGrpSpPr/>
        <p:nvPr/>
      </p:nvGrpSpPr>
      <p:grpSpPr>
        <a:xfrm>
          <a:off x="0" y="0"/>
          <a:ext cx="0" cy="0"/>
          <a:chOff x="0" y="0"/>
          <a:chExt cx="0" cy="0"/>
        </a:xfrm>
      </p:grpSpPr>
      <p:sp>
        <p:nvSpPr>
          <p:cNvPr id="722" name="Google Shape;722;p91"/>
          <p:cNvSpPr txBox="1"/>
          <p:nvPr>
            <p:ph idx="1" type="subTitle"/>
          </p:nvPr>
        </p:nvSpPr>
        <p:spPr>
          <a:xfrm>
            <a:off x="2722955" y="3329200"/>
            <a:ext cx="36981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Arial"/>
              <a:buChar char="-"/>
              <a:defRPr sz="1600"/>
            </a:lvl1pPr>
            <a:lvl2pPr lvl="1" rtl="0" algn="ctr">
              <a:lnSpc>
                <a:spcPct val="100000"/>
              </a:lnSpc>
              <a:spcBef>
                <a:spcPts val="0"/>
              </a:spcBef>
              <a:spcAft>
                <a:spcPts val="0"/>
              </a:spcAft>
              <a:buClr>
                <a:schemeClr val="dk1"/>
              </a:buClr>
              <a:buSzPts val="1400"/>
              <a:buFont typeface="Arial"/>
              <a:buChar char="-"/>
              <a:defRPr sz="1000"/>
            </a:lvl2pPr>
            <a:lvl3pPr lvl="2" rtl="0" algn="ctr">
              <a:lnSpc>
                <a:spcPct val="100000"/>
              </a:lnSpc>
              <a:spcBef>
                <a:spcPts val="0"/>
              </a:spcBef>
              <a:spcAft>
                <a:spcPts val="0"/>
              </a:spcAft>
              <a:buClr>
                <a:schemeClr val="dk1"/>
              </a:buClr>
              <a:buSzPts val="1400"/>
              <a:buFont typeface="Arial"/>
              <a:buChar char="-"/>
              <a:defRPr sz="1000"/>
            </a:lvl3pPr>
            <a:lvl4pPr lvl="3" rtl="0" algn="ctr">
              <a:lnSpc>
                <a:spcPct val="100000"/>
              </a:lnSpc>
              <a:spcBef>
                <a:spcPts val="0"/>
              </a:spcBef>
              <a:spcAft>
                <a:spcPts val="0"/>
              </a:spcAft>
              <a:buClr>
                <a:schemeClr val="dk1"/>
              </a:buClr>
              <a:buSzPts val="1400"/>
              <a:buFont typeface="Arial"/>
              <a:buChar char="-"/>
              <a:defRPr sz="1000"/>
            </a:lvl4pPr>
            <a:lvl5pPr lvl="4" rtl="0" algn="ctr">
              <a:lnSpc>
                <a:spcPct val="100000"/>
              </a:lnSpc>
              <a:spcBef>
                <a:spcPts val="0"/>
              </a:spcBef>
              <a:spcAft>
                <a:spcPts val="0"/>
              </a:spcAft>
              <a:buClr>
                <a:schemeClr val="dk1"/>
              </a:buClr>
              <a:buSzPts val="1400"/>
              <a:buFont typeface="Arial"/>
              <a:buChar char="-"/>
              <a:defRPr sz="1000"/>
            </a:lvl5pPr>
            <a:lvl6pPr lvl="5" rtl="0" algn="ctr">
              <a:lnSpc>
                <a:spcPct val="100000"/>
              </a:lnSpc>
              <a:spcBef>
                <a:spcPts val="0"/>
              </a:spcBef>
              <a:spcAft>
                <a:spcPts val="0"/>
              </a:spcAft>
              <a:buClr>
                <a:schemeClr val="dk1"/>
              </a:buClr>
              <a:buSzPts val="1400"/>
              <a:buFont typeface="Arial"/>
              <a:buChar char="-"/>
              <a:defRPr sz="1000"/>
            </a:lvl6pPr>
            <a:lvl7pPr lvl="6" rtl="0" algn="ctr">
              <a:lnSpc>
                <a:spcPct val="100000"/>
              </a:lnSpc>
              <a:spcBef>
                <a:spcPts val="0"/>
              </a:spcBef>
              <a:spcAft>
                <a:spcPts val="0"/>
              </a:spcAft>
              <a:buClr>
                <a:schemeClr val="dk1"/>
              </a:buClr>
              <a:buSzPts val="1400"/>
              <a:buFont typeface="Arial"/>
              <a:buChar char="-"/>
              <a:defRPr sz="1000"/>
            </a:lvl7pPr>
            <a:lvl8pPr lvl="7" rtl="0" algn="ctr">
              <a:lnSpc>
                <a:spcPct val="100000"/>
              </a:lnSpc>
              <a:spcBef>
                <a:spcPts val="0"/>
              </a:spcBef>
              <a:spcAft>
                <a:spcPts val="0"/>
              </a:spcAft>
              <a:buClr>
                <a:schemeClr val="dk1"/>
              </a:buClr>
              <a:buSzPts val="1400"/>
              <a:buFont typeface="Arial"/>
              <a:buChar char="-"/>
              <a:defRPr sz="1000"/>
            </a:lvl8pPr>
            <a:lvl9pPr lvl="8" rtl="0" algn="ctr">
              <a:lnSpc>
                <a:spcPct val="100000"/>
              </a:lnSpc>
              <a:spcBef>
                <a:spcPts val="0"/>
              </a:spcBef>
              <a:spcAft>
                <a:spcPts val="0"/>
              </a:spcAft>
              <a:buClr>
                <a:schemeClr val="dk1"/>
              </a:buClr>
              <a:buSzPts val="1400"/>
              <a:buFont typeface="Arial"/>
              <a:buChar char="-"/>
              <a:defRPr sz="1000"/>
            </a:lvl9pPr>
          </a:lstStyle>
          <a:p/>
        </p:txBody>
      </p:sp>
      <p:sp>
        <p:nvSpPr>
          <p:cNvPr id="723" name="Google Shape;723;p91"/>
          <p:cNvSpPr txBox="1"/>
          <p:nvPr>
            <p:ph type="ctrTitle"/>
          </p:nvPr>
        </p:nvSpPr>
        <p:spPr>
          <a:xfrm>
            <a:off x="1710150" y="1328125"/>
            <a:ext cx="5723700" cy="1864500"/>
          </a:xfrm>
          <a:prstGeom prst="rect">
            <a:avLst/>
          </a:prstGeom>
        </p:spPr>
        <p:txBody>
          <a:bodyPr anchorCtr="0" anchor="ctr" bIns="91425" lIns="91425" spcFirstLastPara="1" rIns="91425" wrap="square" tIns="91425">
            <a:noAutofit/>
          </a:bodyPr>
          <a:lstStyle>
            <a:lvl1pPr lvl="0" rtl="0" algn="ctr">
              <a:spcBef>
                <a:spcPts val="3400"/>
              </a:spcBef>
              <a:spcAft>
                <a:spcPts val="0"/>
              </a:spcAft>
              <a:buSzPts val="3600"/>
              <a:buNone/>
              <a:defRPr sz="24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pic>
        <p:nvPicPr>
          <p:cNvPr id="724" name="Google Shape;724;p91"/>
          <p:cNvPicPr preferRelativeResize="0"/>
          <p:nvPr/>
        </p:nvPicPr>
        <p:blipFill>
          <a:blip r:embed="rId2">
            <a:alphaModFix/>
          </a:blip>
          <a:stretch>
            <a:fillRect/>
          </a:stretch>
        </p:blipFill>
        <p:spPr>
          <a:xfrm>
            <a:off x="-1079774" y="-405667"/>
            <a:ext cx="3802725" cy="3431200"/>
          </a:xfrm>
          <a:prstGeom prst="rect">
            <a:avLst/>
          </a:prstGeom>
          <a:noFill/>
          <a:ln>
            <a:noFill/>
          </a:ln>
        </p:spPr>
      </p:pic>
      <p:pic>
        <p:nvPicPr>
          <p:cNvPr id="725" name="Google Shape;725;p91"/>
          <p:cNvPicPr preferRelativeResize="0"/>
          <p:nvPr/>
        </p:nvPicPr>
        <p:blipFill>
          <a:blip r:embed="rId2">
            <a:alphaModFix/>
          </a:blip>
          <a:stretch>
            <a:fillRect/>
          </a:stretch>
        </p:blipFill>
        <p:spPr>
          <a:xfrm rot="10800000">
            <a:off x="5988976" y="2112358"/>
            <a:ext cx="3802725" cy="3431200"/>
          </a:xfrm>
          <a:prstGeom prst="rect">
            <a:avLst/>
          </a:prstGeom>
          <a:noFill/>
          <a:ln>
            <a:noFill/>
          </a:ln>
        </p:spPr>
      </p:pic>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p:cSld name="CUSTOM_32">
    <p:spTree>
      <p:nvGrpSpPr>
        <p:cNvPr id="726" name="Shape 726"/>
        <p:cNvGrpSpPr/>
        <p:nvPr/>
      </p:nvGrpSpPr>
      <p:grpSpPr>
        <a:xfrm>
          <a:off x="0" y="0"/>
          <a:ext cx="0" cy="0"/>
          <a:chOff x="0" y="0"/>
          <a:chExt cx="0" cy="0"/>
        </a:xfrm>
      </p:grpSpPr>
      <p:sp>
        <p:nvSpPr>
          <p:cNvPr id="727" name="Google Shape;727;p92"/>
          <p:cNvSpPr txBox="1"/>
          <p:nvPr>
            <p:ph idx="1" type="subTitle"/>
          </p:nvPr>
        </p:nvSpPr>
        <p:spPr>
          <a:xfrm>
            <a:off x="4511650" y="3131900"/>
            <a:ext cx="3717900" cy="36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Font typeface="Arial"/>
              <a:buChar char="-"/>
              <a:defRPr sz="1600"/>
            </a:lvl1pPr>
            <a:lvl2pPr lvl="1" rtl="0" algn="ctr">
              <a:lnSpc>
                <a:spcPct val="100000"/>
              </a:lnSpc>
              <a:spcBef>
                <a:spcPts val="0"/>
              </a:spcBef>
              <a:spcAft>
                <a:spcPts val="0"/>
              </a:spcAft>
              <a:buClr>
                <a:schemeClr val="dk1"/>
              </a:buClr>
              <a:buSzPts val="1400"/>
              <a:buFont typeface="Arial"/>
              <a:buChar char="-"/>
              <a:defRPr sz="1000"/>
            </a:lvl2pPr>
            <a:lvl3pPr lvl="2" rtl="0" algn="ctr">
              <a:lnSpc>
                <a:spcPct val="100000"/>
              </a:lnSpc>
              <a:spcBef>
                <a:spcPts val="0"/>
              </a:spcBef>
              <a:spcAft>
                <a:spcPts val="0"/>
              </a:spcAft>
              <a:buClr>
                <a:schemeClr val="dk1"/>
              </a:buClr>
              <a:buSzPts val="1400"/>
              <a:buFont typeface="Arial"/>
              <a:buChar char="-"/>
              <a:defRPr sz="1000"/>
            </a:lvl3pPr>
            <a:lvl4pPr lvl="3" rtl="0" algn="ctr">
              <a:lnSpc>
                <a:spcPct val="100000"/>
              </a:lnSpc>
              <a:spcBef>
                <a:spcPts val="0"/>
              </a:spcBef>
              <a:spcAft>
                <a:spcPts val="0"/>
              </a:spcAft>
              <a:buClr>
                <a:schemeClr val="dk1"/>
              </a:buClr>
              <a:buSzPts val="1400"/>
              <a:buFont typeface="Arial"/>
              <a:buChar char="-"/>
              <a:defRPr sz="1000"/>
            </a:lvl4pPr>
            <a:lvl5pPr lvl="4" rtl="0" algn="ctr">
              <a:lnSpc>
                <a:spcPct val="100000"/>
              </a:lnSpc>
              <a:spcBef>
                <a:spcPts val="0"/>
              </a:spcBef>
              <a:spcAft>
                <a:spcPts val="0"/>
              </a:spcAft>
              <a:buClr>
                <a:schemeClr val="dk1"/>
              </a:buClr>
              <a:buSzPts val="1400"/>
              <a:buFont typeface="Arial"/>
              <a:buChar char="-"/>
              <a:defRPr sz="1000"/>
            </a:lvl5pPr>
            <a:lvl6pPr lvl="5" rtl="0" algn="ctr">
              <a:lnSpc>
                <a:spcPct val="100000"/>
              </a:lnSpc>
              <a:spcBef>
                <a:spcPts val="0"/>
              </a:spcBef>
              <a:spcAft>
                <a:spcPts val="0"/>
              </a:spcAft>
              <a:buClr>
                <a:schemeClr val="dk1"/>
              </a:buClr>
              <a:buSzPts val="1400"/>
              <a:buFont typeface="Arial"/>
              <a:buChar char="-"/>
              <a:defRPr sz="1000"/>
            </a:lvl6pPr>
            <a:lvl7pPr lvl="6" rtl="0" algn="ctr">
              <a:lnSpc>
                <a:spcPct val="100000"/>
              </a:lnSpc>
              <a:spcBef>
                <a:spcPts val="0"/>
              </a:spcBef>
              <a:spcAft>
                <a:spcPts val="0"/>
              </a:spcAft>
              <a:buClr>
                <a:schemeClr val="dk1"/>
              </a:buClr>
              <a:buSzPts val="1400"/>
              <a:buFont typeface="Arial"/>
              <a:buChar char="-"/>
              <a:defRPr sz="1000"/>
            </a:lvl7pPr>
            <a:lvl8pPr lvl="7" rtl="0" algn="ctr">
              <a:lnSpc>
                <a:spcPct val="100000"/>
              </a:lnSpc>
              <a:spcBef>
                <a:spcPts val="0"/>
              </a:spcBef>
              <a:spcAft>
                <a:spcPts val="0"/>
              </a:spcAft>
              <a:buClr>
                <a:schemeClr val="dk1"/>
              </a:buClr>
              <a:buSzPts val="1400"/>
              <a:buFont typeface="Arial"/>
              <a:buChar char="-"/>
              <a:defRPr sz="1000"/>
            </a:lvl8pPr>
            <a:lvl9pPr lvl="8" rtl="0" algn="ctr">
              <a:lnSpc>
                <a:spcPct val="100000"/>
              </a:lnSpc>
              <a:spcBef>
                <a:spcPts val="0"/>
              </a:spcBef>
              <a:spcAft>
                <a:spcPts val="0"/>
              </a:spcAft>
              <a:buClr>
                <a:schemeClr val="dk1"/>
              </a:buClr>
              <a:buSzPts val="1400"/>
              <a:buFont typeface="Arial"/>
              <a:buChar char="-"/>
              <a:defRPr sz="1000"/>
            </a:lvl9pPr>
          </a:lstStyle>
          <a:p/>
        </p:txBody>
      </p:sp>
      <p:sp>
        <p:nvSpPr>
          <p:cNvPr id="728" name="Google Shape;728;p92"/>
          <p:cNvSpPr txBox="1"/>
          <p:nvPr>
            <p:ph type="ctrTitle"/>
          </p:nvPr>
        </p:nvSpPr>
        <p:spPr>
          <a:xfrm>
            <a:off x="4511650" y="1054625"/>
            <a:ext cx="3717900" cy="1864500"/>
          </a:xfrm>
          <a:prstGeom prst="rect">
            <a:avLst/>
          </a:prstGeom>
        </p:spPr>
        <p:txBody>
          <a:bodyPr anchorCtr="0" anchor="ctr" bIns="91425" lIns="91425" spcFirstLastPara="1" rIns="91425" wrap="square" tIns="91425">
            <a:noAutofit/>
          </a:bodyPr>
          <a:lstStyle>
            <a:lvl1pPr lvl="0" rtl="0" algn="r">
              <a:spcBef>
                <a:spcPts val="3400"/>
              </a:spcBef>
              <a:spcAft>
                <a:spcPts val="0"/>
              </a:spcAft>
              <a:buSzPts val="3600"/>
              <a:buNone/>
              <a:defRPr sz="24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pic>
        <p:nvPicPr>
          <p:cNvPr id="729" name="Google Shape;729;p92"/>
          <p:cNvPicPr preferRelativeResize="0"/>
          <p:nvPr/>
        </p:nvPicPr>
        <p:blipFill>
          <a:blip r:embed="rId2">
            <a:alphaModFix/>
          </a:blip>
          <a:stretch>
            <a:fillRect/>
          </a:stretch>
        </p:blipFill>
        <p:spPr>
          <a:xfrm>
            <a:off x="16176" y="-501681"/>
            <a:ext cx="3802725" cy="3431200"/>
          </a:xfrm>
          <a:prstGeom prst="rect">
            <a:avLst/>
          </a:prstGeom>
          <a:noFill/>
          <a:ln>
            <a:noFill/>
          </a:ln>
        </p:spPr>
      </p:pic>
      <p:pic>
        <p:nvPicPr>
          <p:cNvPr id="730" name="Google Shape;730;p92"/>
          <p:cNvPicPr preferRelativeResize="0"/>
          <p:nvPr/>
        </p:nvPicPr>
        <p:blipFill>
          <a:blip r:embed="rId2">
            <a:alphaModFix/>
          </a:blip>
          <a:stretch>
            <a:fillRect/>
          </a:stretch>
        </p:blipFill>
        <p:spPr>
          <a:xfrm flipH="1" rot="10800000">
            <a:off x="10" y="2213744"/>
            <a:ext cx="3802725" cy="34312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
    <p:spTree>
      <p:nvGrpSpPr>
        <p:cNvPr id="731" name="Shape 731"/>
        <p:cNvGrpSpPr/>
        <p:nvPr/>
      </p:nvGrpSpPr>
      <p:grpSpPr>
        <a:xfrm>
          <a:off x="0" y="0"/>
          <a:ext cx="0" cy="0"/>
          <a:chOff x="0" y="0"/>
          <a:chExt cx="0" cy="0"/>
        </a:xfrm>
      </p:grpSpPr>
      <p:pic>
        <p:nvPicPr>
          <p:cNvPr id="732" name="Google Shape;732;p93"/>
          <p:cNvPicPr preferRelativeResize="0"/>
          <p:nvPr/>
        </p:nvPicPr>
        <p:blipFill>
          <a:blip r:embed="rId2">
            <a:alphaModFix/>
          </a:blip>
          <a:stretch>
            <a:fillRect/>
          </a:stretch>
        </p:blipFill>
        <p:spPr>
          <a:xfrm>
            <a:off x="16176" y="-501681"/>
            <a:ext cx="3802725" cy="3431200"/>
          </a:xfrm>
          <a:prstGeom prst="rect">
            <a:avLst/>
          </a:prstGeom>
          <a:noFill/>
          <a:ln>
            <a:noFill/>
          </a:ln>
        </p:spPr>
      </p:pic>
      <p:pic>
        <p:nvPicPr>
          <p:cNvPr id="733" name="Google Shape;733;p93"/>
          <p:cNvPicPr preferRelativeResize="0"/>
          <p:nvPr/>
        </p:nvPicPr>
        <p:blipFill>
          <a:blip r:embed="rId2">
            <a:alphaModFix/>
          </a:blip>
          <a:stretch>
            <a:fillRect/>
          </a:stretch>
        </p:blipFill>
        <p:spPr>
          <a:xfrm flipH="1" rot="10800000">
            <a:off x="10" y="2213744"/>
            <a:ext cx="3802725" cy="3431200"/>
          </a:xfrm>
          <a:prstGeom prst="rect">
            <a:avLst/>
          </a:prstGeom>
          <a:noFill/>
          <a:ln>
            <a:noFill/>
          </a:ln>
        </p:spPr>
      </p:pic>
      <p:pic>
        <p:nvPicPr>
          <p:cNvPr id="734" name="Google Shape;734;p93"/>
          <p:cNvPicPr preferRelativeResize="0"/>
          <p:nvPr/>
        </p:nvPicPr>
        <p:blipFill>
          <a:blip r:embed="rId2">
            <a:alphaModFix/>
          </a:blip>
          <a:stretch>
            <a:fillRect/>
          </a:stretch>
        </p:blipFill>
        <p:spPr>
          <a:xfrm flipH="1">
            <a:off x="5325110" y="-501568"/>
            <a:ext cx="3802725" cy="3431200"/>
          </a:xfrm>
          <a:prstGeom prst="rect">
            <a:avLst/>
          </a:prstGeom>
          <a:noFill/>
          <a:ln>
            <a:noFill/>
          </a:ln>
        </p:spPr>
      </p:pic>
      <p:pic>
        <p:nvPicPr>
          <p:cNvPr id="735" name="Google Shape;735;p93"/>
          <p:cNvPicPr preferRelativeResize="0"/>
          <p:nvPr/>
        </p:nvPicPr>
        <p:blipFill>
          <a:blip r:embed="rId2">
            <a:alphaModFix/>
          </a:blip>
          <a:stretch>
            <a:fillRect/>
          </a:stretch>
        </p:blipFill>
        <p:spPr>
          <a:xfrm rot="10800000">
            <a:off x="5341276" y="2213857"/>
            <a:ext cx="3802725" cy="3431200"/>
          </a:xfrm>
          <a:prstGeom prst="rect">
            <a:avLst/>
          </a:prstGeom>
          <a:noFill/>
          <a:ln>
            <a:noFill/>
          </a:ln>
        </p:spPr>
      </p:pic>
      <p:sp>
        <p:nvSpPr>
          <p:cNvPr id="736" name="Google Shape;736;p93"/>
          <p:cNvSpPr txBox="1"/>
          <p:nvPr>
            <p:ph type="ctrTitle"/>
          </p:nvPr>
        </p:nvSpPr>
        <p:spPr>
          <a:xfrm>
            <a:off x="2422500" y="2348625"/>
            <a:ext cx="4299000" cy="66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737" name="Google Shape;737;p93"/>
          <p:cNvSpPr txBox="1"/>
          <p:nvPr>
            <p:ph hasCustomPrompt="1" idx="2" type="title"/>
          </p:nvPr>
        </p:nvSpPr>
        <p:spPr>
          <a:xfrm>
            <a:off x="2422500" y="1296000"/>
            <a:ext cx="4299000" cy="109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0000"/>
              <a:buNone/>
              <a:defRPr sz="100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38" name="Google Shape;738;p93"/>
          <p:cNvSpPr txBox="1"/>
          <p:nvPr>
            <p:ph idx="1" type="subTitle"/>
          </p:nvPr>
        </p:nvSpPr>
        <p:spPr>
          <a:xfrm>
            <a:off x="2422500" y="2893425"/>
            <a:ext cx="42990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2">
    <p:spTree>
      <p:nvGrpSpPr>
        <p:cNvPr id="739" name="Shape 739"/>
        <p:cNvGrpSpPr/>
        <p:nvPr/>
      </p:nvGrpSpPr>
      <p:grpSpPr>
        <a:xfrm>
          <a:off x="0" y="0"/>
          <a:ext cx="0" cy="0"/>
          <a:chOff x="0" y="0"/>
          <a:chExt cx="0" cy="0"/>
        </a:xfrm>
      </p:grpSpPr>
      <p:sp>
        <p:nvSpPr>
          <p:cNvPr id="740" name="Google Shape;740;p94"/>
          <p:cNvSpPr txBox="1"/>
          <p:nvPr>
            <p:ph idx="1" type="subTitle"/>
          </p:nvPr>
        </p:nvSpPr>
        <p:spPr>
          <a:xfrm>
            <a:off x="3143300" y="1928850"/>
            <a:ext cx="2857500" cy="51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741" name="Google Shape;741;p94"/>
          <p:cNvSpPr txBox="1"/>
          <p:nvPr>
            <p:ph type="ctrTitle"/>
          </p:nvPr>
        </p:nvSpPr>
        <p:spPr>
          <a:xfrm flipH="1">
            <a:off x="2876000" y="709650"/>
            <a:ext cx="3392100" cy="838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4800"/>
              <a:buNone/>
              <a:defRPr sz="9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pic>
        <p:nvPicPr>
          <p:cNvPr id="742" name="Google Shape;742;p94"/>
          <p:cNvPicPr preferRelativeResize="0"/>
          <p:nvPr/>
        </p:nvPicPr>
        <p:blipFill>
          <a:blip r:embed="rId2">
            <a:alphaModFix/>
          </a:blip>
          <a:stretch>
            <a:fillRect/>
          </a:stretch>
        </p:blipFill>
        <p:spPr>
          <a:xfrm flipH="1">
            <a:off x="5341288" y="2866980"/>
            <a:ext cx="3802725" cy="3431200"/>
          </a:xfrm>
          <a:prstGeom prst="rect">
            <a:avLst/>
          </a:prstGeom>
          <a:noFill/>
          <a:ln>
            <a:noFill/>
          </a:ln>
        </p:spPr>
      </p:pic>
      <p:pic>
        <p:nvPicPr>
          <p:cNvPr id="743" name="Google Shape;743;p94"/>
          <p:cNvPicPr preferRelativeResize="0"/>
          <p:nvPr/>
        </p:nvPicPr>
        <p:blipFill>
          <a:blip r:embed="rId2">
            <a:alphaModFix/>
          </a:blip>
          <a:stretch>
            <a:fillRect/>
          </a:stretch>
        </p:blipFill>
        <p:spPr>
          <a:xfrm>
            <a:off x="-12" y="2868654"/>
            <a:ext cx="3802725" cy="3431200"/>
          </a:xfrm>
          <a:prstGeom prst="rect">
            <a:avLst/>
          </a:prstGeom>
          <a:noFill/>
          <a:ln>
            <a:noFill/>
          </a:ln>
        </p:spPr>
      </p:pic>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
    <p:spTree>
      <p:nvGrpSpPr>
        <p:cNvPr id="744" name="Shape 744"/>
        <p:cNvGrpSpPr/>
        <p:nvPr/>
      </p:nvGrpSpPr>
      <p:grpSpPr>
        <a:xfrm>
          <a:off x="0" y="0"/>
          <a:ext cx="0" cy="0"/>
          <a:chOff x="0" y="0"/>
          <a:chExt cx="0" cy="0"/>
        </a:xfrm>
      </p:grpSpPr>
      <p:pic>
        <p:nvPicPr>
          <p:cNvPr id="745" name="Google Shape;745;p95"/>
          <p:cNvPicPr preferRelativeResize="0"/>
          <p:nvPr/>
        </p:nvPicPr>
        <p:blipFill>
          <a:blip r:embed="rId2">
            <a:alphaModFix/>
          </a:blip>
          <a:stretch>
            <a:fillRect/>
          </a:stretch>
        </p:blipFill>
        <p:spPr>
          <a:xfrm rot="10800000">
            <a:off x="3421663" y="3648350"/>
            <a:ext cx="2300675" cy="2075900"/>
          </a:xfrm>
          <a:prstGeom prst="rect">
            <a:avLst/>
          </a:prstGeom>
          <a:noFill/>
          <a:ln>
            <a:noFill/>
          </a:ln>
        </p:spPr>
      </p:pic>
      <p:pic>
        <p:nvPicPr>
          <p:cNvPr id="746" name="Google Shape;746;p95"/>
          <p:cNvPicPr preferRelativeResize="0"/>
          <p:nvPr/>
        </p:nvPicPr>
        <p:blipFill>
          <a:blip r:embed="rId2">
            <a:alphaModFix/>
          </a:blip>
          <a:stretch>
            <a:fillRect/>
          </a:stretch>
        </p:blipFill>
        <p:spPr>
          <a:xfrm>
            <a:off x="3421663" y="-580750"/>
            <a:ext cx="2300675" cy="2075900"/>
          </a:xfrm>
          <a:prstGeom prst="rect">
            <a:avLst/>
          </a:prstGeom>
          <a:noFill/>
          <a:ln>
            <a:noFill/>
          </a:ln>
        </p:spPr>
      </p:pic>
      <p:sp>
        <p:nvSpPr>
          <p:cNvPr id="747" name="Google Shape;747;p95"/>
          <p:cNvSpPr txBox="1"/>
          <p:nvPr>
            <p:ph type="ctrTitle"/>
          </p:nvPr>
        </p:nvSpPr>
        <p:spPr>
          <a:xfrm flipH="1">
            <a:off x="2359650" y="1400650"/>
            <a:ext cx="4424700" cy="93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748" name="Google Shape;748;p95"/>
          <p:cNvSpPr txBox="1"/>
          <p:nvPr>
            <p:ph idx="1" type="subTitle"/>
          </p:nvPr>
        </p:nvSpPr>
        <p:spPr>
          <a:xfrm>
            <a:off x="2378700" y="2530005"/>
            <a:ext cx="4386600" cy="93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300"/>
              <a:buNone/>
              <a:defRPr sz="14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9">
    <p:spTree>
      <p:nvGrpSpPr>
        <p:cNvPr id="749" name="Shape 749"/>
        <p:cNvGrpSpPr/>
        <p:nvPr/>
      </p:nvGrpSpPr>
      <p:grpSpPr>
        <a:xfrm>
          <a:off x="0" y="0"/>
          <a:ext cx="0" cy="0"/>
          <a:chOff x="0" y="0"/>
          <a:chExt cx="0" cy="0"/>
        </a:xfrm>
      </p:grpSpPr>
      <p:sp>
        <p:nvSpPr>
          <p:cNvPr id="750" name="Google Shape;750;p96"/>
          <p:cNvSpPr txBox="1"/>
          <p:nvPr>
            <p:ph idx="1" type="subTitle"/>
          </p:nvPr>
        </p:nvSpPr>
        <p:spPr>
          <a:xfrm>
            <a:off x="1398700" y="2910300"/>
            <a:ext cx="3486000" cy="174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751" name="Google Shape;751;p96"/>
          <p:cNvSpPr txBox="1"/>
          <p:nvPr>
            <p:ph type="ctrTitle"/>
          </p:nvPr>
        </p:nvSpPr>
        <p:spPr>
          <a:xfrm flipH="1">
            <a:off x="1372450" y="1886100"/>
            <a:ext cx="3486000" cy="670500"/>
          </a:xfrm>
          <a:prstGeom prst="rect">
            <a:avLst/>
          </a:prstGeom>
        </p:spPr>
        <p:txBody>
          <a:bodyPr anchorCtr="0" anchor="b" bIns="91425" lIns="91425" spcFirstLastPara="1" rIns="91425" wrap="square" tIns="91425">
            <a:noAutofit/>
          </a:bodyPr>
          <a:lstStyle>
            <a:lvl1pPr lvl="0" rtl="0" algn="l">
              <a:spcBef>
                <a:spcPts val="0"/>
              </a:spcBef>
              <a:spcAft>
                <a:spcPts val="0"/>
              </a:spcAft>
              <a:buClr>
                <a:srgbClr val="FFFFFF"/>
              </a:buClr>
              <a:buSzPts val="4800"/>
              <a:buNone/>
              <a:defRPr sz="50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752" name="Google Shape;752;p96"/>
          <p:cNvPicPr preferRelativeResize="0"/>
          <p:nvPr/>
        </p:nvPicPr>
        <p:blipFill>
          <a:blip r:embed="rId2">
            <a:alphaModFix/>
          </a:blip>
          <a:stretch>
            <a:fillRect/>
          </a:stretch>
        </p:blipFill>
        <p:spPr>
          <a:xfrm rot="10800000">
            <a:off x="5334325" y="1725475"/>
            <a:ext cx="3802725" cy="3431200"/>
          </a:xfrm>
          <a:prstGeom prst="rect">
            <a:avLst/>
          </a:prstGeom>
          <a:noFill/>
          <a:ln>
            <a:noFill/>
          </a:ln>
        </p:spPr>
      </p:pic>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0">
    <p:spTree>
      <p:nvGrpSpPr>
        <p:cNvPr id="753" name="Shape 753"/>
        <p:cNvGrpSpPr/>
        <p:nvPr/>
      </p:nvGrpSpPr>
      <p:grpSpPr>
        <a:xfrm>
          <a:off x="0" y="0"/>
          <a:ext cx="0" cy="0"/>
          <a:chOff x="0" y="0"/>
          <a:chExt cx="0" cy="0"/>
        </a:xfrm>
      </p:grpSpPr>
      <p:sp>
        <p:nvSpPr>
          <p:cNvPr id="754" name="Google Shape;754;p97"/>
          <p:cNvSpPr txBox="1"/>
          <p:nvPr>
            <p:ph type="ctrTitle"/>
          </p:nvPr>
        </p:nvSpPr>
        <p:spPr>
          <a:xfrm>
            <a:off x="5225420" y="1852550"/>
            <a:ext cx="2965200" cy="670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3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55" name="Google Shape;755;p97"/>
          <p:cNvSpPr txBox="1"/>
          <p:nvPr>
            <p:ph idx="1" type="subTitle"/>
          </p:nvPr>
        </p:nvSpPr>
        <p:spPr>
          <a:xfrm>
            <a:off x="5242550" y="2648825"/>
            <a:ext cx="2930700" cy="1226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pic>
        <p:nvPicPr>
          <p:cNvPr id="756" name="Google Shape;756;p97"/>
          <p:cNvPicPr preferRelativeResize="0"/>
          <p:nvPr/>
        </p:nvPicPr>
        <p:blipFill>
          <a:blip r:embed="rId2">
            <a:alphaModFix/>
          </a:blip>
          <a:stretch>
            <a:fillRect/>
          </a:stretch>
        </p:blipFill>
        <p:spPr>
          <a:xfrm rot="10800000">
            <a:off x="6112650" y="3448750"/>
            <a:ext cx="3802725" cy="3431200"/>
          </a:xfrm>
          <a:prstGeom prst="rect">
            <a:avLst/>
          </a:prstGeom>
          <a:noFill/>
          <a:ln>
            <a:noFill/>
          </a:ln>
        </p:spPr>
      </p:pic>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
    <p:spTree>
      <p:nvGrpSpPr>
        <p:cNvPr id="757" name="Shape 757"/>
        <p:cNvGrpSpPr/>
        <p:nvPr/>
      </p:nvGrpSpPr>
      <p:grpSpPr>
        <a:xfrm>
          <a:off x="0" y="0"/>
          <a:ext cx="0" cy="0"/>
          <a:chOff x="0" y="0"/>
          <a:chExt cx="0" cy="0"/>
        </a:xfrm>
      </p:grpSpPr>
      <p:sp>
        <p:nvSpPr>
          <p:cNvPr id="758" name="Google Shape;758;p98"/>
          <p:cNvSpPr txBox="1"/>
          <p:nvPr>
            <p:ph idx="1" type="subTitle"/>
          </p:nvPr>
        </p:nvSpPr>
        <p:spPr>
          <a:xfrm>
            <a:off x="4838200" y="1496605"/>
            <a:ext cx="3242700" cy="79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759" name="Google Shape;759;p98"/>
          <p:cNvSpPr txBox="1"/>
          <p:nvPr>
            <p:ph idx="2" type="subTitle"/>
          </p:nvPr>
        </p:nvSpPr>
        <p:spPr>
          <a:xfrm>
            <a:off x="4838200" y="3792973"/>
            <a:ext cx="3242700" cy="79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760" name="Google Shape;760;p98"/>
          <p:cNvSpPr txBox="1"/>
          <p:nvPr>
            <p:ph type="ctrTitle"/>
          </p:nvPr>
        </p:nvSpPr>
        <p:spPr>
          <a:xfrm flipH="1">
            <a:off x="457275" y="1931475"/>
            <a:ext cx="2875200" cy="129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61" name="Google Shape;761;p98"/>
          <p:cNvSpPr txBox="1"/>
          <p:nvPr>
            <p:ph idx="3" type="ctrTitle"/>
          </p:nvPr>
        </p:nvSpPr>
        <p:spPr>
          <a:xfrm>
            <a:off x="4838200" y="1336535"/>
            <a:ext cx="3242700" cy="265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762" name="Google Shape;762;p98"/>
          <p:cNvSpPr txBox="1"/>
          <p:nvPr>
            <p:ph idx="4" type="ctrTitle"/>
          </p:nvPr>
        </p:nvSpPr>
        <p:spPr>
          <a:xfrm>
            <a:off x="4838200" y="3626911"/>
            <a:ext cx="3242700" cy="265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pic>
        <p:nvPicPr>
          <p:cNvPr id="763" name="Google Shape;763;p98"/>
          <p:cNvPicPr preferRelativeResize="0"/>
          <p:nvPr/>
        </p:nvPicPr>
        <p:blipFill>
          <a:blip r:embed="rId2">
            <a:alphaModFix/>
          </a:blip>
          <a:stretch>
            <a:fillRect/>
          </a:stretch>
        </p:blipFill>
        <p:spPr>
          <a:xfrm>
            <a:off x="-14675" y="-533400"/>
            <a:ext cx="2300675" cy="2075900"/>
          </a:xfrm>
          <a:prstGeom prst="rect">
            <a:avLst/>
          </a:prstGeom>
          <a:noFill/>
          <a:ln>
            <a:noFill/>
          </a:ln>
        </p:spPr>
      </p:pic>
      <p:pic>
        <p:nvPicPr>
          <p:cNvPr id="764" name="Google Shape;764;p98"/>
          <p:cNvPicPr preferRelativeResize="0"/>
          <p:nvPr/>
        </p:nvPicPr>
        <p:blipFill>
          <a:blip r:embed="rId2">
            <a:alphaModFix/>
          </a:blip>
          <a:stretch>
            <a:fillRect/>
          </a:stretch>
        </p:blipFill>
        <p:spPr>
          <a:xfrm flipH="1" rot="10800000">
            <a:off x="-14675" y="3549775"/>
            <a:ext cx="2300675" cy="2075900"/>
          </a:xfrm>
          <a:prstGeom prst="rect">
            <a:avLst/>
          </a:prstGeom>
          <a:noFill/>
          <a:ln>
            <a:noFill/>
          </a:ln>
        </p:spPr>
      </p:pic>
      <p:sp>
        <p:nvSpPr>
          <p:cNvPr id="765" name="Google Shape;765;p98"/>
          <p:cNvSpPr/>
          <p:nvPr/>
        </p:nvSpPr>
        <p:spPr>
          <a:xfrm>
            <a:off x="4226350" y="2752750"/>
            <a:ext cx="4470600" cy="19434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98"/>
          <p:cNvSpPr/>
          <p:nvPr/>
        </p:nvSpPr>
        <p:spPr>
          <a:xfrm>
            <a:off x="4226350" y="441872"/>
            <a:ext cx="4470600" cy="19434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
    <p:spTree>
      <p:nvGrpSpPr>
        <p:cNvPr id="767" name="Shape 767"/>
        <p:cNvGrpSpPr/>
        <p:nvPr/>
      </p:nvGrpSpPr>
      <p:grpSpPr>
        <a:xfrm>
          <a:off x="0" y="0"/>
          <a:ext cx="0" cy="0"/>
          <a:chOff x="0" y="0"/>
          <a:chExt cx="0" cy="0"/>
        </a:xfrm>
      </p:grpSpPr>
      <p:sp>
        <p:nvSpPr>
          <p:cNvPr id="768" name="Google Shape;768;p99"/>
          <p:cNvSpPr txBox="1"/>
          <p:nvPr>
            <p:ph idx="1" type="subTitle"/>
          </p:nvPr>
        </p:nvSpPr>
        <p:spPr>
          <a:xfrm>
            <a:off x="4390050" y="2938200"/>
            <a:ext cx="3405000" cy="1748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769" name="Google Shape;769;p99"/>
          <p:cNvSpPr txBox="1"/>
          <p:nvPr>
            <p:ph type="ctrTitle"/>
          </p:nvPr>
        </p:nvSpPr>
        <p:spPr>
          <a:xfrm flipH="1">
            <a:off x="4114500" y="2004895"/>
            <a:ext cx="3956100" cy="78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50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770" name="Google Shape;770;p99"/>
          <p:cNvPicPr preferRelativeResize="0"/>
          <p:nvPr/>
        </p:nvPicPr>
        <p:blipFill>
          <a:blip r:embed="rId2">
            <a:alphaModFix/>
          </a:blip>
          <a:stretch>
            <a:fillRect/>
          </a:stretch>
        </p:blipFill>
        <p:spPr>
          <a:xfrm flipH="1" rot="10800000">
            <a:off x="-823501" y="-1143550"/>
            <a:ext cx="4655626" cy="4200750"/>
          </a:xfrm>
          <a:prstGeom prst="rect">
            <a:avLst/>
          </a:prstGeom>
          <a:noFill/>
          <a:ln>
            <a:noFill/>
          </a:ln>
        </p:spPr>
      </p:pic>
      <p:pic>
        <p:nvPicPr>
          <p:cNvPr id="771" name="Google Shape;771;p99"/>
          <p:cNvPicPr preferRelativeResize="0"/>
          <p:nvPr/>
        </p:nvPicPr>
        <p:blipFill>
          <a:blip r:embed="rId2">
            <a:alphaModFix/>
          </a:blip>
          <a:stretch>
            <a:fillRect/>
          </a:stretch>
        </p:blipFill>
        <p:spPr>
          <a:xfrm>
            <a:off x="-1311459" y="2523800"/>
            <a:ext cx="3802725" cy="3431200"/>
          </a:xfrm>
          <a:prstGeom prst="rect">
            <a:avLst/>
          </a:prstGeom>
          <a:noFill/>
          <a:ln>
            <a:noFill/>
          </a:ln>
        </p:spPr>
      </p:pic>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3">
    <p:spTree>
      <p:nvGrpSpPr>
        <p:cNvPr id="772" name="Shape 772"/>
        <p:cNvGrpSpPr/>
        <p:nvPr/>
      </p:nvGrpSpPr>
      <p:grpSpPr>
        <a:xfrm>
          <a:off x="0" y="0"/>
          <a:ext cx="0" cy="0"/>
          <a:chOff x="0" y="0"/>
          <a:chExt cx="0" cy="0"/>
        </a:xfrm>
      </p:grpSpPr>
      <p:sp>
        <p:nvSpPr>
          <p:cNvPr id="773" name="Google Shape;773;p100"/>
          <p:cNvSpPr txBox="1"/>
          <p:nvPr>
            <p:ph type="ctrTitle"/>
          </p:nvPr>
        </p:nvSpPr>
        <p:spPr>
          <a:xfrm>
            <a:off x="457200" y="517918"/>
            <a:ext cx="8229600" cy="670500"/>
          </a:xfrm>
          <a:prstGeom prst="rect">
            <a:avLst/>
          </a:prstGeom>
        </p:spPr>
        <p:txBody>
          <a:bodyPr anchorCtr="0" anchor="b" bIns="91425" lIns="91425" spcFirstLastPara="1" rIns="91425" wrap="square" tIns="91425">
            <a:noAutofit/>
          </a:bodyPr>
          <a:lstStyle>
            <a:lvl1pPr lvl="0" rtl="0" algn="l">
              <a:spcBef>
                <a:spcPts val="0"/>
              </a:spcBef>
              <a:spcAft>
                <a:spcPts val="0"/>
              </a:spcAft>
              <a:buClr>
                <a:srgbClr val="FFFFFF"/>
              </a:buClr>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774" name="Google Shape;774;p100"/>
          <p:cNvSpPr txBox="1"/>
          <p:nvPr>
            <p:ph idx="2" type="ctrTitle"/>
          </p:nvPr>
        </p:nvSpPr>
        <p:spPr>
          <a:xfrm>
            <a:off x="2750155" y="1492066"/>
            <a:ext cx="1570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600"/>
              <a:buNone/>
              <a:defRPr sz="1600">
                <a:solidFill>
                  <a:schemeClr val="accent2"/>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775" name="Google Shape;775;p100"/>
          <p:cNvSpPr txBox="1"/>
          <p:nvPr>
            <p:ph idx="1" type="subTitle"/>
          </p:nvPr>
        </p:nvSpPr>
        <p:spPr>
          <a:xfrm>
            <a:off x="2750119" y="2192634"/>
            <a:ext cx="1570200" cy="36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776" name="Google Shape;776;p100"/>
          <p:cNvSpPr txBox="1"/>
          <p:nvPr>
            <p:ph idx="3" type="ctrTitle"/>
          </p:nvPr>
        </p:nvSpPr>
        <p:spPr>
          <a:xfrm>
            <a:off x="4800201" y="1497325"/>
            <a:ext cx="1570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600"/>
              <a:buNone/>
              <a:defRPr sz="1600">
                <a:solidFill>
                  <a:schemeClr val="accent2"/>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777" name="Google Shape;777;p100"/>
          <p:cNvSpPr txBox="1"/>
          <p:nvPr>
            <p:ph idx="4" type="subTitle"/>
          </p:nvPr>
        </p:nvSpPr>
        <p:spPr>
          <a:xfrm>
            <a:off x="4800165" y="2192634"/>
            <a:ext cx="1570200" cy="36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778" name="Google Shape;778;p100"/>
          <p:cNvSpPr txBox="1"/>
          <p:nvPr>
            <p:ph idx="5" type="ctrTitle"/>
          </p:nvPr>
        </p:nvSpPr>
        <p:spPr>
          <a:xfrm>
            <a:off x="3794948" y="3219050"/>
            <a:ext cx="1570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600"/>
              <a:buNone/>
              <a:defRPr sz="1600">
                <a:solidFill>
                  <a:schemeClr val="accent2"/>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779" name="Google Shape;779;p100"/>
          <p:cNvSpPr txBox="1"/>
          <p:nvPr>
            <p:ph idx="6" type="subTitle"/>
          </p:nvPr>
        </p:nvSpPr>
        <p:spPr>
          <a:xfrm>
            <a:off x="3753025" y="3910976"/>
            <a:ext cx="1653900" cy="36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pic>
        <p:nvPicPr>
          <p:cNvPr id="780" name="Google Shape;780;p100"/>
          <p:cNvPicPr preferRelativeResize="0"/>
          <p:nvPr/>
        </p:nvPicPr>
        <p:blipFill>
          <a:blip r:embed="rId2">
            <a:alphaModFix/>
          </a:blip>
          <a:stretch>
            <a:fillRect/>
          </a:stretch>
        </p:blipFill>
        <p:spPr>
          <a:xfrm flipH="1">
            <a:off x="6843225" y="0"/>
            <a:ext cx="2300675" cy="2075900"/>
          </a:xfrm>
          <a:prstGeom prst="rect">
            <a:avLst/>
          </a:prstGeom>
          <a:noFill/>
          <a:ln>
            <a:noFill/>
          </a:ln>
        </p:spPr>
      </p:pic>
      <p:sp>
        <p:nvSpPr>
          <p:cNvPr id="781" name="Google Shape;781;p100"/>
          <p:cNvSpPr/>
          <p:nvPr/>
        </p:nvSpPr>
        <p:spPr>
          <a:xfrm rot="5400000">
            <a:off x="2534502" y="1090938"/>
            <a:ext cx="2001410" cy="1795550"/>
          </a:xfrm>
          <a:prstGeom prst="flowChartPreparation">
            <a:avLst/>
          </a:pr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00"/>
          <p:cNvSpPr/>
          <p:nvPr/>
        </p:nvSpPr>
        <p:spPr>
          <a:xfrm rot="5400000">
            <a:off x="3566117" y="2781995"/>
            <a:ext cx="2001410" cy="1795550"/>
          </a:xfrm>
          <a:prstGeom prst="flowChartPreparation">
            <a:avLst/>
          </a:pr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00"/>
          <p:cNvSpPr/>
          <p:nvPr/>
        </p:nvSpPr>
        <p:spPr>
          <a:xfrm rot="5400000">
            <a:off x="4584549" y="1090938"/>
            <a:ext cx="2001410" cy="1795550"/>
          </a:xfrm>
          <a:prstGeom prst="flowChartPreparation">
            <a:avLst/>
          </a:pr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84" name="Google Shape;784;p100"/>
          <p:cNvPicPr preferRelativeResize="0"/>
          <p:nvPr/>
        </p:nvPicPr>
        <p:blipFill>
          <a:blip r:embed="rId2">
            <a:alphaModFix/>
          </a:blip>
          <a:stretch>
            <a:fillRect/>
          </a:stretch>
        </p:blipFill>
        <p:spPr>
          <a:xfrm flipH="1" rot="10800000">
            <a:off x="-262630" y="2659235"/>
            <a:ext cx="2928524" cy="2642399"/>
          </a:xfrm>
          <a:prstGeom prst="rect">
            <a:avLst/>
          </a:prstGeom>
          <a:noFill/>
          <a:ln>
            <a:noFill/>
          </a:ln>
        </p:spPr>
      </p:pic>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31">
    <p:spTree>
      <p:nvGrpSpPr>
        <p:cNvPr id="785" name="Shape 785"/>
        <p:cNvGrpSpPr/>
        <p:nvPr/>
      </p:nvGrpSpPr>
      <p:grpSpPr>
        <a:xfrm>
          <a:off x="0" y="0"/>
          <a:ext cx="0" cy="0"/>
          <a:chOff x="0" y="0"/>
          <a:chExt cx="0" cy="0"/>
        </a:xfrm>
      </p:grpSpPr>
      <p:sp>
        <p:nvSpPr>
          <p:cNvPr id="786" name="Google Shape;786;p101"/>
          <p:cNvSpPr txBox="1"/>
          <p:nvPr>
            <p:ph type="ctrTitle"/>
          </p:nvPr>
        </p:nvSpPr>
        <p:spPr>
          <a:xfrm>
            <a:off x="457200" y="517918"/>
            <a:ext cx="8229600" cy="6705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787" name="Google Shape;787;p101"/>
          <p:cNvSpPr txBox="1"/>
          <p:nvPr>
            <p:ph idx="2" type="ctrTitle"/>
          </p:nvPr>
        </p:nvSpPr>
        <p:spPr>
          <a:xfrm>
            <a:off x="3716190" y="2062575"/>
            <a:ext cx="1570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solidFill>
                  <a:schemeClr val="accent2"/>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788" name="Google Shape;788;p101"/>
          <p:cNvSpPr txBox="1"/>
          <p:nvPr>
            <p:ph idx="1" type="subTitle"/>
          </p:nvPr>
        </p:nvSpPr>
        <p:spPr>
          <a:xfrm>
            <a:off x="3716190" y="2765019"/>
            <a:ext cx="1570200" cy="36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89" name="Google Shape;789;p101"/>
          <p:cNvSpPr txBox="1"/>
          <p:nvPr>
            <p:ph idx="3" type="ctrTitle"/>
          </p:nvPr>
        </p:nvSpPr>
        <p:spPr>
          <a:xfrm>
            <a:off x="5910940" y="2066326"/>
            <a:ext cx="1570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solidFill>
                  <a:schemeClr val="accent2"/>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790" name="Google Shape;790;p101"/>
          <p:cNvSpPr txBox="1"/>
          <p:nvPr>
            <p:ph idx="4" type="subTitle"/>
          </p:nvPr>
        </p:nvSpPr>
        <p:spPr>
          <a:xfrm>
            <a:off x="5910940" y="2866007"/>
            <a:ext cx="1570200" cy="36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91" name="Google Shape;791;p101"/>
          <p:cNvSpPr txBox="1"/>
          <p:nvPr>
            <p:ph idx="5" type="ctrTitle"/>
          </p:nvPr>
        </p:nvSpPr>
        <p:spPr>
          <a:xfrm>
            <a:off x="1521440" y="2062585"/>
            <a:ext cx="1570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solidFill>
                  <a:schemeClr val="accent2"/>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792" name="Google Shape;792;p101"/>
          <p:cNvSpPr txBox="1"/>
          <p:nvPr>
            <p:ph idx="6" type="subTitle"/>
          </p:nvPr>
        </p:nvSpPr>
        <p:spPr>
          <a:xfrm>
            <a:off x="1479590" y="2765029"/>
            <a:ext cx="1653900" cy="36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793" name="Google Shape;793;p101"/>
          <p:cNvPicPr preferRelativeResize="0"/>
          <p:nvPr/>
        </p:nvPicPr>
        <p:blipFill>
          <a:blip r:embed="rId2">
            <a:alphaModFix/>
          </a:blip>
          <a:stretch>
            <a:fillRect/>
          </a:stretch>
        </p:blipFill>
        <p:spPr>
          <a:xfrm flipH="1">
            <a:off x="3138825" y="3806025"/>
            <a:ext cx="2957125" cy="2668199"/>
          </a:xfrm>
          <a:prstGeom prst="rect">
            <a:avLst/>
          </a:prstGeom>
          <a:noFill/>
          <a:ln>
            <a:noFill/>
          </a:ln>
        </p:spPr>
      </p:pic>
      <p:pic>
        <p:nvPicPr>
          <p:cNvPr id="794" name="Google Shape;794;p101"/>
          <p:cNvPicPr preferRelativeResize="0"/>
          <p:nvPr/>
        </p:nvPicPr>
        <p:blipFill>
          <a:blip r:embed="rId2">
            <a:alphaModFix/>
          </a:blip>
          <a:stretch>
            <a:fillRect/>
          </a:stretch>
        </p:blipFill>
        <p:spPr>
          <a:xfrm flipH="1">
            <a:off x="-339551" y="-408250"/>
            <a:ext cx="2494901" cy="2251126"/>
          </a:xfrm>
          <a:prstGeom prst="rect">
            <a:avLst/>
          </a:prstGeom>
          <a:noFill/>
          <a:ln>
            <a:noFill/>
          </a:ln>
        </p:spPr>
      </p:pic>
      <p:pic>
        <p:nvPicPr>
          <p:cNvPr id="795" name="Google Shape;795;p101"/>
          <p:cNvPicPr preferRelativeResize="0"/>
          <p:nvPr/>
        </p:nvPicPr>
        <p:blipFill>
          <a:blip r:embed="rId2">
            <a:alphaModFix/>
          </a:blip>
          <a:stretch>
            <a:fillRect/>
          </a:stretch>
        </p:blipFill>
        <p:spPr>
          <a:xfrm flipH="1">
            <a:off x="6944449" y="-571400"/>
            <a:ext cx="2494901" cy="2251126"/>
          </a:xfrm>
          <a:prstGeom prst="rect">
            <a:avLst/>
          </a:prstGeom>
          <a:noFill/>
          <a:ln>
            <a:noFill/>
          </a:ln>
        </p:spPr>
      </p:pic>
      <p:sp>
        <p:nvSpPr>
          <p:cNvPr id="796" name="Google Shape;796;p101"/>
          <p:cNvSpPr/>
          <p:nvPr/>
        </p:nvSpPr>
        <p:spPr>
          <a:xfrm>
            <a:off x="5653690" y="1619951"/>
            <a:ext cx="2084700" cy="19086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01"/>
          <p:cNvSpPr/>
          <p:nvPr/>
        </p:nvSpPr>
        <p:spPr>
          <a:xfrm>
            <a:off x="5843140" y="1793451"/>
            <a:ext cx="1705800" cy="15615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01"/>
          <p:cNvSpPr/>
          <p:nvPr/>
        </p:nvSpPr>
        <p:spPr>
          <a:xfrm>
            <a:off x="3458940" y="1619951"/>
            <a:ext cx="2084700" cy="19086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01"/>
          <p:cNvSpPr/>
          <p:nvPr/>
        </p:nvSpPr>
        <p:spPr>
          <a:xfrm>
            <a:off x="3648390" y="1793451"/>
            <a:ext cx="1705800" cy="15615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01"/>
          <p:cNvSpPr/>
          <p:nvPr/>
        </p:nvSpPr>
        <p:spPr>
          <a:xfrm>
            <a:off x="1264190" y="1619951"/>
            <a:ext cx="2084700" cy="19086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01"/>
          <p:cNvSpPr/>
          <p:nvPr/>
        </p:nvSpPr>
        <p:spPr>
          <a:xfrm>
            <a:off x="1453700" y="1793451"/>
            <a:ext cx="1705800" cy="15615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37">
    <p:spTree>
      <p:nvGrpSpPr>
        <p:cNvPr id="802" name="Shape 802"/>
        <p:cNvGrpSpPr/>
        <p:nvPr/>
      </p:nvGrpSpPr>
      <p:grpSpPr>
        <a:xfrm>
          <a:off x="0" y="0"/>
          <a:ext cx="0" cy="0"/>
          <a:chOff x="0" y="0"/>
          <a:chExt cx="0" cy="0"/>
        </a:xfrm>
      </p:grpSpPr>
      <p:sp>
        <p:nvSpPr>
          <p:cNvPr id="803" name="Google Shape;803;p102"/>
          <p:cNvSpPr txBox="1"/>
          <p:nvPr>
            <p:ph type="ctrTitle"/>
          </p:nvPr>
        </p:nvSpPr>
        <p:spPr>
          <a:xfrm>
            <a:off x="457200" y="517918"/>
            <a:ext cx="8229600" cy="6705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804" name="Google Shape;804;p102"/>
          <p:cNvSpPr txBox="1"/>
          <p:nvPr>
            <p:ph idx="2" type="ctrTitle"/>
          </p:nvPr>
        </p:nvSpPr>
        <p:spPr>
          <a:xfrm>
            <a:off x="3675800" y="1638900"/>
            <a:ext cx="1841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05" name="Google Shape;805;p102"/>
          <p:cNvSpPr txBox="1"/>
          <p:nvPr>
            <p:ph idx="1" type="subTitle"/>
          </p:nvPr>
        </p:nvSpPr>
        <p:spPr>
          <a:xfrm>
            <a:off x="3675813" y="2100350"/>
            <a:ext cx="18414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06" name="Google Shape;806;p102"/>
          <p:cNvSpPr txBox="1"/>
          <p:nvPr>
            <p:ph idx="3" type="ctrTitle"/>
          </p:nvPr>
        </p:nvSpPr>
        <p:spPr>
          <a:xfrm>
            <a:off x="5921301" y="1628801"/>
            <a:ext cx="18183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07" name="Google Shape;807;p102"/>
          <p:cNvSpPr txBox="1"/>
          <p:nvPr>
            <p:ph idx="4" type="subTitle"/>
          </p:nvPr>
        </p:nvSpPr>
        <p:spPr>
          <a:xfrm>
            <a:off x="5898455" y="2074101"/>
            <a:ext cx="18414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08" name="Google Shape;808;p102"/>
          <p:cNvSpPr txBox="1"/>
          <p:nvPr>
            <p:ph idx="5" type="ctrTitle"/>
          </p:nvPr>
        </p:nvSpPr>
        <p:spPr>
          <a:xfrm>
            <a:off x="1413972" y="1638900"/>
            <a:ext cx="1888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09" name="Google Shape;809;p102"/>
          <p:cNvSpPr txBox="1"/>
          <p:nvPr>
            <p:ph idx="6" type="subTitle"/>
          </p:nvPr>
        </p:nvSpPr>
        <p:spPr>
          <a:xfrm>
            <a:off x="1416400" y="2100350"/>
            <a:ext cx="18831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pic>
        <p:nvPicPr>
          <p:cNvPr id="810" name="Google Shape;810;p102"/>
          <p:cNvPicPr preferRelativeResize="0"/>
          <p:nvPr/>
        </p:nvPicPr>
        <p:blipFill>
          <a:blip r:embed="rId2">
            <a:alphaModFix/>
          </a:blip>
          <a:stretch>
            <a:fillRect/>
          </a:stretch>
        </p:blipFill>
        <p:spPr>
          <a:xfrm flipH="1">
            <a:off x="-339551" y="-408250"/>
            <a:ext cx="2494901" cy="2251126"/>
          </a:xfrm>
          <a:prstGeom prst="rect">
            <a:avLst/>
          </a:prstGeom>
          <a:noFill/>
          <a:ln>
            <a:noFill/>
          </a:ln>
        </p:spPr>
      </p:pic>
      <p:pic>
        <p:nvPicPr>
          <p:cNvPr id="811" name="Google Shape;811;p102"/>
          <p:cNvPicPr preferRelativeResize="0"/>
          <p:nvPr/>
        </p:nvPicPr>
        <p:blipFill>
          <a:blip r:embed="rId2">
            <a:alphaModFix/>
          </a:blip>
          <a:stretch>
            <a:fillRect/>
          </a:stretch>
        </p:blipFill>
        <p:spPr>
          <a:xfrm flipH="1">
            <a:off x="6944449" y="-571400"/>
            <a:ext cx="2494901" cy="2251126"/>
          </a:xfrm>
          <a:prstGeom prst="rect">
            <a:avLst/>
          </a:prstGeom>
          <a:noFill/>
          <a:ln>
            <a:noFill/>
          </a:ln>
        </p:spPr>
      </p:pic>
      <p:sp>
        <p:nvSpPr>
          <p:cNvPr id="812" name="Google Shape;812;p102"/>
          <p:cNvSpPr txBox="1"/>
          <p:nvPr>
            <p:ph idx="7" type="ctrTitle"/>
          </p:nvPr>
        </p:nvSpPr>
        <p:spPr>
          <a:xfrm>
            <a:off x="5920295" y="3212913"/>
            <a:ext cx="1841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13" name="Google Shape;813;p102"/>
          <p:cNvSpPr txBox="1"/>
          <p:nvPr>
            <p:ph idx="8" type="subTitle"/>
          </p:nvPr>
        </p:nvSpPr>
        <p:spPr>
          <a:xfrm>
            <a:off x="5920252" y="3658212"/>
            <a:ext cx="18414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14" name="Google Shape;814;p102"/>
          <p:cNvSpPr txBox="1"/>
          <p:nvPr>
            <p:ph idx="9" type="ctrTitle"/>
          </p:nvPr>
        </p:nvSpPr>
        <p:spPr>
          <a:xfrm>
            <a:off x="1413969" y="3212913"/>
            <a:ext cx="1841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15" name="Google Shape;815;p102"/>
          <p:cNvSpPr txBox="1"/>
          <p:nvPr>
            <p:ph idx="13" type="subTitle"/>
          </p:nvPr>
        </p:nvSpPr>
        <p:spPr>
          <a:xfrm>
            <a:off x="1413926" y="3658212"/>
            <a:ext cx="18414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16" name="Google Shape;816;p102"/>
          <p:cNvSpPr txBox="1"/>
          <p:nvPr>
            <p:ph idx="14" type="ctrTitle"/>
          </p:nvPr>
        </p:nvSpPr>
        <p:spPr>
          <a:xfrm>
            <a:off x="3675843" y="3212913"/>
            <a:ext cx="1841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17" name="Google Shape;817;p102"/>
          <p:cNvSpPr txBox="1"/>
          <p:nvPr>
            <p:ph idx="15" type="subTitle"/>
          </p:nvPr>
        </p:nvSpPr>
        <p:spPr>
          <a:xfrm>
            <a:off x="3675800" y="3658212"/>
            <a:ext cx="18414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18" name="Google Shape;818;p102"/>
          <p:cNvSpPr/>
          <p:nvPr/>
        </p:nvSpPr>
        <p:spPr>
          <a:xfrm>
            <a:off x="1366875" y="1705800"/>
            <a:ext cx="1982400" cy="11568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02"/>
          <p:cNvSpPr/>
          <p:nvPr/>
        </p:nvSpPr>
        <p:spPr>
          <a:xfrm>
            <a:off x="3607775" y="1705801"/>
            <a:ext cx="1982400" cy="11568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02"/>
          <p:cNvSpPr/>
          <p:nvPr/>
        </p:nvSpPr>
        <p:spPr>
          <a:xfrm>
            <a:off x="3607775" y="3263701"/>
            <a:ext cx="1982400" cy="11568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02"/>
          <p:cNvSpPr/>
          <p:nvPr/>
        </p:nvSpPr>
        <p:spPr>
          <a:xfrm>
            <a:off x="5848675" y="1705801"/>
            <a:ext cx="1982400" cy="11568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02"/>
          <p:cNvSpPr/>
          <p:nvPr/>
        </p:nvSpPr>
        <p:spPr>
          <a:xfrm>
            <a:off x="5848675" y="3263701"/>
            <a:ext cx="1982400" cy="11568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02"/>
          <p:cNvSpPr/>
          <p:nvPr/>
        </p:nvSpPr>
        <p:spPr>
          <a:xfrm>
            <a:off x="1366875" y="3263700"/>
            <a:ext cx="1982400" cy="11568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slideLayout" Target="../slideLayouts/slideLayout6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62" Type="http://schemas.openxmlformats.org/officeDocument/2006/relationships/slideLayout" Target="../slideLayouts/slideLayout73.xml"/><Relationship Id="rId61" Type="http://schemas.openxmlformats.org/officeDocument/2006/relationships/slideLayout" Target="../slideLayouts/slideLayout72.xml"/><Relationship Id="rId20" Type="http://schemas.openxmlformats.org/officeDocument/2006/relationships/slideLayout" Target="../slideLayouts/slideLayout31.xml"/><Relationship Id="rId64" Type="http://schemas.openxmlformats.org/officeDocument/2006/relationships/theme" Target="../theme/theme1.xml"/><Relationship Id="rId63" Type="http://schemas.openxmlformats.org/officeDocument/2006/relationships/slideLayout" Target="../slideLayouts/slideLayout74.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60" Type="http://schemas.openxmlformats.org/officeDocument/2006/relationships/slideLayout" Target="../slideLayouts/slideLayout71.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51" Type="http://schemas.openxmlformats.org/officeDocument/2006/relationships/slideLayout" Target="../slideLayouts/slideLayout62.xml"/><Relationship Id="rId50" Type="http://schemas.openxmlformats.org/officeDocument/2006/relationships/slideLayout" Target="../slideLayouts/slideLayout61.xml"/><Relationship Id="rId53" Type="http://schemas.openxmlformats.org/officeDocument/2006/relationships/slideLayout" Target="../slideLayouts/slideLayout64.xml"/><Relationship Id="rId52" Type="http://schemas.openxmlformats.org/officeDocument/2006/relationships/slideLayout" Target="../slideLayouts/slideLayout63.xml"/><Relationship Id="rId11" Type="http://schemas.openxmlformats.org/officeDocument/2006/relationships/slideLayout" Target="../slideLayouts/slideLayout22.xml"/><Relationship Id="rId55" Type="http://schemas.openxmlformats.org/officeDocument/2006/relationships/slideLayout" Target="../slideLayouts/slideLayout66.xml"/><Relationship Id="rId10" Type="http://schemas.openxmlformats.org/officeDocument/2006/relationships/slideLayout" Target="../slideLayouts/slideLayout21.xml"/><Relationship Id="rId54" Type="http://schemas.openxmlformats.org/officeDocument/2006/relationships/slideLayout" Target="../slideLayouts/slideLayout65.xml"/><Relationship Id="rId13" Type="http://schemas.openxmlformats.org/officeDocument/2006/relationships/slideLayout" Target="../slideLayouts/slideLayout24.xml"/><Relationship Id="rId57" Type="http://schemas.openxmlformats.org/officeDocument/2006/relationships/slideLayout" Target="../slideLayouts/slideLayout68.xml"/><Relationship Id="rId12" Type="http://schemas.openxmlformats.org/officeDocument/2006/relationships/slideLayout" Target="../slideLayouts/slideLayout23.xml"/><Relationship Id="rId56" Type="http://schemas.openxmlformats.org/officeDocument/2006/relationships/slideLayout" Target="../slideLayouts/slideLayout67.xml"/><Relationship Id="rId15" Type="http://schemas.openxmlformats.org/officeDocument/2006/relationships/slideLayout" Target="../slideLayouts/slideLayout26.xml"/><Relationship Id="rId59" Type="http://schemas.openxmlformats.org/officeDocument/2006/relationships/slideLayout" Target="../slideLayouts/slideLayout70.xml"/><Relationship Id="rId14" Type="http://schemas.openxmlformats.org/officeDocument/2006/relationships/slideLayout" Target="../slideLayouts/slideLayout25.xml"/><Relationship Id="rId58" Type="http://schemas.openxmlformats.org/officeDocument/2006/relationships/slideLayout" Target="../slideLayouts/slideLayout6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40" Type="http://schemas.openxmlformats.org/officeDocument/2006/relationships/slideLayout" Target="../slideLayouts/slideLayout114.xml"/><Relationship Id="rId42" Type="http://schemas.openxmlformats.org/officeDocument/2006/relationships/slideLayout" Target="../slideLayouts/slideLayout116.xml"/><Relationship Id="rId41" Type="http://schemas.openxmlformats.org/officeDocument/2006/relationships/slideLayout" Target="../slideLayouts/slideLayout115.xml"/><Relationship Id="rId44" Type="http://schemas.openxmlformats.org/officeDocument/2006/relationships/slideLayout" Target="../slideLayouts/slideLayout118.xml"/><Relationship Id="rId43" Type="http://schemas.openxmlformats.org/officeDocument/2006/relationships/slideLayout" Target="../slideLayouts/slideLayout117.xml"/><Relationship Id="rId46" Type="http://schemas.openxmlformats.org/officeDocument/2006/relationships/slideLayout" Target="../slideLayouts/slideLayout120.xml"/><Relationship Id="rId45" Type="http://schemas.openxmlformats.org/officeDocument/2006/relationships/slideLayout" Target="../slideLayouts/slideLayout119.xml"/><Relationship Id="rId1" Type="http://schemas.openxmlformats.org/officeDocument/2006/relationships/slideLayout" Target="../slideLayouts/slideLayout75.xml"/><Relationship Id="rId2" Type="http://schemas.openxmlformats.org/officeDocument/2006/relationships/slideLayout" Target="../slideLayouts/slideLayout76.xml"/><Relationship Id="rId3" Type="http://schemas.openxmlformats.org/officeDocument/2006/relationships/slideLayout" Target="../slideLayouts/slideLayout77.xml"/><Relationship Id="rId4" Type="http://schemas.openxmlformats.org/officeDocument/2006/relationships/slideLayout" Target="../slideLayouts/slideLayout78.xml"/><Relationship Id="rId9" Type="http://schemas.openxmlformats.org/officeDocument/2006/relationships/slideLayout" Target="../slideLayouts/slideLayout83.xml"/><Relationship Id="rId48" Type="http://schemas.openxmlformats.org/officeDocument/2006/relationships/slideLayout" Target="../slideLayouts/slideLayout122.xml"/><Relationship Id="rId47" Type="http://schemas.openxmlformats.org/officeDocument/2006/relationships/slideLayout" Target="../slideLayouts/slideLayout121.xml"/><Relationship Id="rId49" Type="http://schemas.openxmlformats.org/officeDocument/2006/relationships/slideLayout" Target="../slideLayouts/slideLayout123.xml"/><Relationship Id="rId5" Type="http://schemas.openxmlformats.org/officeDocument/2006/relationships/slideLayout" Target="../slideLayouts/slideLayout79.xml"/><Relationship Id="rId6" Type="http://schemas.openxmlformats.org/officeDocument/2006/relationships/slideLayout" Target="../slideLayouts/slideLayout80.xml"/><Relationship Id="rId7" Type="http://schemas.openxmlformats.org/officeDocument/2006/relationships/slideLayout" Target="../slideLayouts/slideLayout81.xml"/><Relationship Id="rId8" Type="http://schemas.openxmlformats.org/officeDocument/2006/relationships/slideLayout" Target="../slideLayouts/slideLayout82.xml"/><Relationship Id="rId31" Type="http://schemas.openxmlformats.org/officeDocument/2006/relationships/slideLayout" Target="../slideLayouts/slideLayout105.xml"/><Relationship Id="rId30" Type="http://schemas.openxmlformats.org/officeDocument/2006/relationships/slideLayout" Target="../slideLayouts/slideLayout104.xml"/><Relationship Id="rId33" Type="http://schemas.openxmlformats.org/officeDocument/2006/relationships/slideLayout" Target="../slideLayouts/slideLayout107.xml"/><Relationship Id="rId32" Type="http://schemas.openxmlformats.org/officeDocument/2006/relationships/slideLayout" Target="../slideLayouts/slideLayout106.xml"/><Relationship Id="rId35" Type="http://schemas.openxmlformats.org/officeDocument/2006/relationships/slideLayout" Target="../slideLayouts/slideLayout109.xml"/><Relationship Id="rId34" Type="http://schemas.openxmlformats.org/officeDocument/2006/relationships/slideLayout" Target="../slideLayouts/slideLayout108.xml"/><Relationship Id="rId37" Type="http://schemas.openxmlformats.org/officeDocument/2006/relationships/slideLayout" Target="../slideLayouts/slideLayout111.xml"/><Relationship Id="rId36" Type="http://schemas.openxmlformats.org/officeDocument/2006/relationships/slideLayout" Target="../slideLayouts/slideLayout110.xml"/><Relationship Id="rId39" Type="http://schemas.openxmlformats.org/officeDocument/2006/relationships/slideLayout" Target="../slideLayouts/slideLayout113.xml"/><Relationship Id="rId38" Type="http://schemas.openxmlformats.org/officeDocument/2006/relationships/slideLayout" Target="../slideLayouts/slideLayout112.xml"/><Relationship Id="rId62" Type="http://schemas.openxmlformats.org/officeDocument/2006/relationships/slideLayout" Target="../slideLayouts/slideLayout136.xml"/><Relationship Id="rId61" Type="http://schemas.openxmlformats.org/officeDocument/2006/relationships/slideLayout" Target="../slideLayouts/slideLayout135.xml"/><Relationship Id="rId20" Type="http://schemas.openxmlformats.org/officeDocument/2006/relationships/slideLayout" Target="../slideLayouts/slideLayout94.xml"/><Relationship Id="rId64" Type="http://schemas.openxmlformats.org/officeDocument/2006/relationships/theme" Target="../theme/theme4.xml"/><Relationship Id="rId63" Type="http://schemas.openxmlformats.org/officeDocument/2006/relationships/slideLayout" Target="../slideLayouts/slideLayout137.xml"/><Relationship Id="rId22" Type="http://schemas.openxmlformats.org/officeDocument/2006/relationships/slideLayout" Target="../slideLayouts/slideLayout96.xml"/><Relationship Id="rId21" Type="http://schemas.openxmlformats.org/officeDocument/2006/relationships/slideLayout" Target="../slideLayouts/slideLayout95.xml"/><Relationship Id="rId24" Type="http://schemas.openxmlformats.org/officeDocument/2006/relationships/slideLayout" Target="../slideLayouts/slideLayout98.xml"/><Relationship Id="rId23" Type="http://schemas.openxmlformats.org/officeDocument/2006/relationships/slideLayout" Target="../slideLayouts/slideLayout97.xml"/><Relationship Id="rId60" Type="http://schemas.openxmlformats.org/officeDocument/2006/relationships/slideLayout" Target="../slideLayouts/slideLayout134.xml"/><Relationship Id="rId26" Type="http://schemas.openxmlformats.org/officeDocument/2006/relationships/slideLayout" Target="../slideLayouts/slideLayout100.xml"/><Relationship Id="rId25" Type="http://schemas.openxmlformats.org/officeDocument/2006/relationships/slideLayout" Target="../slideLayouts/slideLayout99.xml"/><Relationship Id="rId28" Type="http://schemas.openxmlformats.org/officeDocument/2006/relationships/slideLayout" Target="../slideLayouts/slideLayout102.xml"/><Relationship Id="rId27" Type="http://schemas.openxmlformats.org/officeDocument/2006/relationships/slideLayout" Target="../slideLayouts/slideLayout101.xml"/><Relationship Id="rId29" Type="http://schemas.openxmlformats.org/officeDocument/2006/relationships/slideLayout" Target="../slideLayouts/slideLayout103.xml"/><Relationship Id="rId51" Type="http://schemas.openxmlformats.org/officeDocument/2006/relationships/slideLayout" Target="../slideLayouts/slideLayout125.xml"/><Relationship Id="rId50" Type="http://schemas.openxmlformats.org/officeDocument/2006/relationships/slideLayout" Target="../slideLayouts/slideLayout124.xml"/><Relationship Id="rId53" Type="http://schemas.openxmlformats.org/officeDocument/2006/relationships/slideLayout" Target="../slideLayouts/slideLayout127.xml"/><Relationship Id="rId52" Type="http://schemas.openxmlformats.org/officeDocument/2006/relationships/slideLayout" Target="../slideLayouts/slideLayout126.xml"/><Relationship Id="rId11" Type="http://schemas.openxmlformats.org/officeDocument/2006/relationships/slideLayout" Target="../slideLayouts/slideLayout85.xml"/><Relationship Id="rId55" Type="http://schemas.openxmlformats.org/officeDocument/2006/relationships/slideLayout" Target="../slideLayouts/slideLayout129.xml"/><Relationship Id="rId10" Type="http://schemas.openxmlformats.org/officeDocument/2006/relationships/slideLayout" Target="../slideLayouts/slideLayout84.xml"/><Relationship Id="rId54" Type="http://schemas.openxmlformats.org/officeDocument/2006/relationships/slideLayout" Target="../slideLayouts/slideLayout128.xml"/><Relationship Id="rId13" Type="http://schemas.openxmlformats.org/officeDocument/2006/relationships/slideLayout" Target="../slideLayouts/slideLayout87.xml"/><Relationship Id="rId57" Type="http://schemas.openxmlformats.org/officeDocument/2006/relationships/slideLayout" Target="../slideLayouts/slideLayout131.xml"/><Relationship Id="rId12" Type="http://schemas.openxmlformats.org/officeDocument/2006/relationships/slideLayout" Target="../slideLayouts/slideLayout86.xml"/><Relationship Id="rId56" Type="http://schemas.openxmlformats.org/officeDocument/2006/relationships/slideLayout" Target="../slideLayouts/slideLayout130.xml"/><Relationship Id="rId15" Type="http://schemas.openxmlformats.org/officeDocument/2006/relationships/slideLayout" Target="../slideLayouts/slideLayout89.xml"/><Relationship Id="rId59" Type="http://schemas.openxmlformats.org/officeDocument/2006/relationships/slideLayout" Target="../slideLayouts/slideLayout133.xml"/><Relationship Id="rId14" Type="http://schemas.openxmlformats.org/officeDocument/2006/relationships/slideLayout" Target="../slideLayouts/slideLayout88.xml"/><Relationship Id="rId58" Type="http://schemas.openxmlformats.org/officeDocument/2006/relationships/slideLayout" Target="../slideLayouts/slideLayout132.xml"/><Relationship Id="rId17" Type="http://schemas.openxmlformats.org/officeDocument/2006/relationships/slideLayout" Target="../slideLayouts/slideLayout91.xml"/><Relationship Id="rId16" Type="http://schemas.openxmlformats.org/officeDocument/2006/relationships/slideLayout" Target="../slideLayouts/slideLayout90.xml"/><Relationship Id="rId19" Type="http://schemas.openxmlformats.org/officeDocument/2006/relationships/slideLayout" Target="../slideLayouts/slideLayout93.xml"/><Relationship Id="rId18" Type="http://schemas.openxmlformats.org/officeDocument/2006/relationships/slideLayout" Target="../slideLayouts/slideLayout9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accent1"/>
            </a:gs>
            <a:gs pos="100000">
              <a:schemeClr val="accent2"/>
            </a:gs>
          </a:gsLst>
          <a:lin ang="5400012" scaled="0"/>
        </a:gra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lt1"/>
              </a:buClr>
              <a:buSzPts val="3000"/>
              <a:buFont typeface="Squada One"/>
              <a:buNone/>
              <a:defRPr sz="3000">
                <a:solidFill>
                  <a:schemeClr val="lt1"/>
                </a:solidFill>
                <a:latin typeface="Squada One"/>
                <a:ea typeface="Squada One"/>
                <a:cs typeface="Squada One"/>
                <a:sym typeface="Squada One"/>
              </a:defRPr>
            </a:lvl1pPr>
            <a:lvl2pPr lvl="1" rtl="0" algn="ctr">
              <a:spcBef>
                <a:spcPts val="0"/>
              </a:spcBef>
              <a:spcAft>
                <a:spcPts val="0"/>
              </a:spcAft>
              <a:buClr>
                <a:schemeClr val="lt1"/>
              </a:buClr>
              <a:buSzPts val="2800"/>
              <a:buNone/>
              <a:defRPr sz="2800">
                <a:solidFill>
                  <a:schemeClr val="lt1"/>
                </a:solidFill>
              </a:defRPr>
            </a:lvl2pPr>
            <a:lvl3pPr lvl="2" rtl="0" algn="ctr">
              <a:spcBef>
                <a:spcPts val="0"/>
              </a:spcBef>
              <a:spcAft>
                <a:spcPts val="0"/>
              </a:spcAft>
              <a:buClr>
                <a:schemeClr val="lt1"/>
              </a:buClr>
              <a:buSzPts val="2800"/>
              <a:buNone/>
              <a:defRPr sz="2800">
                <a:solidFill>
                  <a:schemeClr val="lt1"/>
                </a:solidFill>
              </a:defRPr>
            </a:lvl3pPr>
            <a:lvl4pPr lvl="3" rtl="0" algn="ctr">
              <a:spcBef>
                <a:spcPts val="0"/>
              </a:spcBef>
              <a:spcAft>
                <a:spcPts val="0"/>
              </a:spcAft>
              <a:buClr>
                <a:schemeClr val="lt1"/>
              </a:buClr>
              <a:buSzPts val="2800"/>
              <a:buNone/>
              <a:defRPr sz="2800">
                <a:solidFill>
                  <a:schemeClr val="lt1"/>
                </a:solidFill>
              </a:defRPr>
            </a:lvl4pPr>
            <a:lvl5pPr lvl="4" rtl="0" algn="ctr">
              <a:spcBef>
                <a:spcPts val="0"/>
              </a:spcBef>
              <a:spcAft>
                <a:spcPts val="0"/>
              </a:spcAft>
              <a:buClr>
                <a:schemeClr val="lt1"/>
              </a:buClr>
              <a:buSzPts val="2800"/>
              <a:buNone/>
              <a:defRPr sz="2800">
                <a:solidFill>
                  <a:schemeClr val="lt1"/>
                </a:solidFill>
              </a:defRPr>
            </a:lvl5pPr>
            <a:lvl6pPr lvl="5" rtl="0" algn="ctr">
              <a:spcBef>
                <a:spcPts val="0"/>
              </a:spcBef>
              <a:spcAft>
                <a:spcPts val="0"/>
              </a:spcAft>
              <a:buClr>
                <a:schemeClr val="lt1"/>
              </a:buClr>
              <a:buSzPts val="2800"/>
              <a:buNone/>
              <a:defRPr sz="2800">
                <a:solidFill>
                  <a:schemeClr val="lt1"/>
                </a:solidFill>
              </a:defRPr>
            </a:lvl6pPr>
            <a:lvl7pPr lvl="6" rtl="0" algn="ctr">
              <a:spcBef>
                <a:spcPts val="0"/>
              </a:spcBef>
              <a:spcAft>
                <a:spcPts val="0"/>
              </a:spcAft>
              <a:buClr>
                <a:schemeClr val="lt1"/>
              </a:buClr>
              <a:buSzPts val="2800"/>
              <a:buNone/>
              <a:defRPr sz="2800">
                <a:solidFill>
                  <a:schemeClr val="lt1"/>
                </a:solidFill>
              </a:defRPr>
            </a:lvl7pPr>
            <a:lvl8pPr lvl="7" rtl="0" algn="ctr">
              <a:spcBef>
                <a:spcPts val="0"/>
              </a:spcBef>
              <a:spcAft>
                <a:spcPts val="0"/>
              </a:spcAft>
              <a:buClr>
                <a:schemeClr val="lt1"/>
              </a:buClr>
              <a:buSzPts val="2800"/>
              <a:buNone/>
              <a:defRPr sz="2800">
                <a:solidFill>
                  <a:schemeClr val="lt1"/>
                </a:solidFill>
              </a:defRPr>
            </a:lvl8pPr>
            <a:lvl9pPr lvl="8" rtl="0" algn="ctr">
              <a:spcBef>
                <a:spcPts val="0"/>
              </a:spcBef>
              <a:spcAft>
                <a:spcPts val="0"/>
              </a:spcAft>
              <a:buClr>
                <a:schemeClr val="lt1"/>
              </a:buClr>
              <a:buSzPts val="2800"/>
              <a:buNone/>
              <a:defRPr sz="2800">
                <a:solidFill>
                  <a:schemeClr val="lt1"/>
                </a:solidFill>
              </a:defRPr>
            </a:lvl9pPr>
          </a:lstStyle>
          <a:p/>
        </p:txBody>
      </p:sp>
      <p:sp>
        <p:nvSpPr>
          <p:cNvPr id="52" name="Google Shape;52;p13"/>
          <p:cNvSpPr txBox="1"/>
          <p:nvPr>
            <p:ph idx="1" type="body"/>
          </p:nvPr>
        </p:nvSpPr>
        <p:spPr>
          <a:xfrm>
            <a:off x="457200" y="1152475"/>
            <a:ext cx="8229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1"/>
              </a:buClr>
              <a:buSzPts val="1800"/>
              <a:buFont typeface="Roboto Condensed Light"/>
              <a:buChar char="●"/>
              <a:defRPr sz="1800">
                <a:solidFill>
                  <a:schemeClr val="lt1"/>
                </a:solidFill>
                <a:latin typeface="Roboto Condensed Light"/>
                <a:ea typeface="Roboto Condensed Light"/>
                <a:cs typeface="Roboto Condensed Light"/>
                <a:sym typeface="Roboto Condensed Light"/>
              </a:defRPr>
            </a:lvl1pPr>
            <a:lvl2pPr indent="-317500" lvl="1" marL="914400" rtl="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2pPr>
            <a:lvl3pPr indent="-317500" lvl="2" marL="1371600" rtl="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3pPr>
            <a:lvl4pPr indent="-317500" lvl="3" marL="1828800" rtl="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4pPr>
            <a:lvl5pPr indent="-317500" lvl="4" marL="2286000" rtl="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5pPr>
            <a:lvl6pPr indent="-317500" lvl="5" marL="2743200" rtl="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6pPr>
            <a:lvl7pPr indent="-317500" lvl="6" marL="3200400" rtl="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7pPr>
            <a:lvl8pPr indent="-317500" lvl="7" marL="3657600" rtl="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8pPr>
            <a:lvl9pPr indent="-317500" lvl="8" marL="4114800" rtl="0">
              <a:lnSpc>
                <a:spcPct val="115000"/>
              </a:lnSpc>
              <a:spcBef>
                <a:spcPts val="1600"/>
              </a:spcBef>
              <a:spcAft>
                <a:spcPts val="160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 id="2147483711" r:id="rId53"/>
    <p:sldLayoutId id="2147483712" r:id="rId54"/>
    <p:sldLayoutId id="2147483713" r:id="rId55"/>
    <p:sldLayoutId id="2147483714" r:id="rId56"/>
    <p:sldLayoutId id="2147483715" r:id="rId57"/>
    <p:sldLayoutId id="2147483716" r:id="rId58"/>
    <p:sldLayoutId id="2147483717" r:id="rId59"/>
    <p:sldLayoutId id="2147483718" r:id="rId60"/>
    <p:sldLayoutId id="2147483719" r:id="rId61"/>
    <p:sldLayoutId id="2147483720" r:id="rId62"/>
    <p:sldLayoutId id="2147483721" r:id="rId6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accent1"/>
            </a:gs>
            <a:gs pos="100000">
              <a:schemeClr val="accent2"/>
            </a:gs>
          </a:gsLst>
          <a:lin ang="5400012" scaled="0"/>
        </a:gradFill>
      </p:bgPr>
    </p:bg>
    <p:spTree>
      <p:nvGrpSpPr>
        <p:cNvPr id="612" name="Shape 612"/>
        <p:cNvGrpSpPr/>
        <p:nvPr/>
      </p:nvGrpSpPr>
      <p:grpSpPr>
        <a:xfrm>
          <a:off x="0" y="0"/>
          <a:ext cx="0" cy="0"/>
          <a:chOff x="0" y="0"/>
          <a:chExt cx="0" cy="0"/>
        </a:xfrm>
      </p:grpSpPr>
      <p:sp>
        <p:nvSpPr>
          <p:cNvPr id="613" name="Google Shape;613;p77"/>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lt1"/>
              </a:buClr>
              <a:buSzPts val="3000"/>
              <a:buFont typeface="Squada One"/>
              <a:buNone/>
              <a:defRPr sz="3000">
                <a:solidFill>
                  <a:schemeClr val="lt1"/>
                </a:solidFill>
                <a:latin typeface="Squada One"/>
                <a:ea typeface="Squada One"/>
                <a:cs typeface="Squada One"/>
                <a:sym typeface="Squada One"/>
              </a:defRPr>
            </a:lvl1pPr>
            <a:lvl2pPr lvl="1" rtl="0" algn="ctr">
              <a:spcBef>
                <a:spcPts val="0"/>
              </a:spcBef>
              <a:spcAft>
                <a:spcPts val="0"/>
              </a:spcAft>
              <a:buClr>
                <a:schemeClr val="lt1"/>
              </a:buClr>
              <a:buSzPts val="2800"/>
              <a:buNone/>
              <a:defRPr sz="2800">
                <a:solidFill>
                  <a:schemeClr val="lt1"/>
                </a:solidFill>
              </a:defRPr>
            </a:lvl2pPr>
            <a:lvl3pPr lvl="2" rtl="0" algn="ctr">
              <a:spcBef>
                <a:spcPts val="0"/>
              </a:spcBef>
              <a:spcAft>
                <a:spcPts val="0"/>
              </a:spcAft>
              <a:buClr>
                <a:schemeClr val="lt1"/>
              </a:buClr>
              <a:buSzPts val="2800"/>
              <a:buNone/>
              <a:defRPr sz="2800">
                <a:solidFill>
                  <a:schemeClr val="lt1"/>
                </a:solidFill>
              </a:defRPr>
            </a:lvl3pPr>
            <a:lvl4pPr lvl="3" rtl="0" algn="ctr">
              <a:spcBef>
                <a:spcPts val="0"/>
              </a:spcBef>
              <a:spcAft>
                <a:spcPts val="0"/>
              </a:spcAft>
              <a:buClr>
                <a:schemeClr val="lt1"/>
              </a:buClr>
              <a:buSzPts val="2800"/>
              <a:buNone/>
              <a:defRPr sz="2800">
                <a:solidFill>
                  <a:schemeClr val="lt1"/>
                </a:solidFill>
              </a:defRPr>
            </a:lvl4pPr>
            <a:lvl5pPr lvl="4" rtl="0" algn="ctr">
              <a:spcBef>
                <a:spcPts val="0"/>
              </a:spcBef>
              <a:spcAft>
                <a:spcPts val="0"/>
              </a:spcAft>
              <a:buClr>
                <a:schemeClr val="lt1"/>
              </a:buClr>
              <a:buSzPts val="2800"/>
              <a:buNone/>
              <a:defRPr sz="2800">
                <a:solidFill>
                  <a:schemeClr val="lt1"/>
                </a:solidFill>
              </a:defRPr>
            </a:lvl5pPr>
            <a:lvl6pPr lvl="5" rtl="0" algn="ctr">
              <a:spcBef>
                <a:spcPts val="0"/>
              </a:spcBef>
              <a:spcAft>
                <a:spcPts val="0"/>
              </a:spcAft>
              <a:buClr>
                <a:schemeClr val="lt1"/>
              </a:buClr>
              <a:buSzPts val="2800"/>
              <a:buNone/>
              <a:defRPr sz="2800">
                <a:solidFill>
                  <a:schemeClr val="lt1"/>
                </a:solidFill>
              </a:defRPr>
            </a:lvl6pPr>
            <a:lvl7pPr lvl="6" rtl="0" algn="ctr">
              <a:spcBef>
                <a:spcPts val="0"/>
              </a:spcBef>
              <a:spcAft>
                <a:spcPts val="0"/>
              </a:spcAft>
              <a:buClr>
                <a:schemeClr val="lt1"/>
              </a:buClr>
              <a:buSzPts val="2800"/>
              <a:buNone/>
              <a:defRPr sz="2800">
                <a:solidFill>
                  <a:schemeClr val="lt1"/>
                </a:solidFill>
              </a:defRPr>
            </a:lvl7pPr>
            <a:lvl8pPr lvl="7" rtl="0" algn="ctr">
              <a:spcBef>
                <a:spcPts val="0"/>
              </a:spcBef>
              <a:spcAft>
                <a:spcPts val="0"/>
              </a:spcAft>
              <a:buClr>
                <a:schemeClr val="lt1"/>
              </a:buClr>
              <a:buSzPts val="2800"/>
              <a:buNone/>
              <a:defRPr sz="2800">
                <a:solidFill>
                  <a:schemeClr val="lt1"/>
                </a:solidFill>
              </a:defRPr>
            </a:lvl8pPr>
            <a:lvl9pPr lvl="8" rtl="0" algn="ctr">
              <a:spcBef>
                <a:spcPts val="0"/>
              </a:spcBef>
              <a:spcAft>
                <a:spcPts val="0"/>
              </a:spcAft>
              <a:buClr>
                <a:schemeClr val="lt1"/>
              </a:buClr>
              <a:buSzPts val="2800"/>
              <a:buNone/>
              <a:defRPr sz="2800">
                <a:solidFill>
                  <a:schemeClr val="lt1"/>
                </a:solidFill>
              </a:defRPr>
            </a:lvl9pPr>
          </a:lstStyle>
          <a:p/>
        </p:txBody>
      </p:sp>
      <p:sp>
        <p:nvSpPr>
          <p:cNvPr id="614" name="Google Shape;614;p77"/>
          <p:cNvSpPr txBox="1"/>
          <p:nvPr>
            <p:ph idx="1" type="body"/>
          </p:nvPr>
        </p:nvSpPr>
        <p:spPr>
          <a:xfrm>
            <a:off x="457200" y="1152475"/>
            <a:ext cx="8229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1"/>
              </a:buClr>
              <a:buSzPts val="1800"/>
              <a:buFont typeface="Roboto Condensed Light"/>
              <a:buChar char="●"/>
              <a:defRPr sz="1800">
                <a:solidFill>
                  <a:schemeClr val="lt1"/>
                </a:solidFill>
                <a:latin typeface="Roboto Condensed Light"/>
                <a:ea typeface="Roboto Condensed Light"/>
                <a:cs typeface="Roboto Condensed Light"/>
                <a:sym typeface="Roboto Condensed Light"/>
              </a:defRPr>
            </a:lvl1pPr>
            <a:lvl2pPr indent="-317500" lvl="1" marL="914400" rtl="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2pPr>
            <a:lvl3pPr indent="-317500" lvl="2" marL="1371600" rtl="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3pPr>
            <a:lvl4pPr indent="-317500" lvl="3" marL="1828800" rtl="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4pPr>
            <a:lvl5pPr indent="-317500" lvl="4" marL="2286000" rtl="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5pPr>
            <a:lvl6pPr indent="-317500" lvl="5" marL="2743200" rtl="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6pPr>
            <a:lvl7pPr indent="-317500" lvl="6" marL="3200400" rtl="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7pPr>
            <a:lvl8pPr indent="-317500" lvl="7" marL="3657600" rtl="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8pPr>
            <a:lvl9pPr indent="-317500" lvl="8" marL="4114800" rtl="0">
              <a:lnSpc>
                <a:spcPct val="115000"/>
              </a:lnSpc>
              <a:spcBef>
                <a:spcPts val="1600"/>
              </a:spcBef>
              <a:spcAft>
                <a:spcPts val="160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9pPr>
          </a:lstStyle>
          <a:p/>
        </p:txBody>
      </p:sp>
      <p:sp>
        <p:nvSpPr>
          <p:cNvPr id="615" name="Google Shape;615;p7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 id="2147483739" r:id="rId18"/>
    <p:sldLayoutId id="2147483740" r:id="rId19"/>
    <p:sldLayoutId id="2147483741" r:id="rId20"/>
    <p:sldLayoutId id="2147483742" r:id="rId21"/>
    <p:sldLayoutId id="2147483743" r:id="rId22"/>
    <p:sldLayoutId id="2147483744" r:id="rId23"/>
    <p:sldLayoutId id="2147483745" r:id="rId24"/>
    <p:sldLayoutId id="2147483746" r:id="rId25"/>
    <p:sldLayoutId id="2147483747" r:id="rId26"/>
    <p:sldLayoutId id="2147483748" r:id="rId27"/>
    <p:sldLayoutId id="2147483749" r:id="rId28"/>
    <p:sldLayoutId id="2147483750" r:id="rId29"/>
    <p:sldLayoutId id="2147483751" r:id="rId30"/>
    <p:sldLayoutId id="2147483752" r:id="rId31"/>
    <p:sldLayoutId id="2147483753" r:id="rId32"/>
    <p:sldLayoutId id="2147483754" r:id="rId33"/>
    <p:sldLayoutId id="2147483755" r:id="rId34"/>
    <p:sldLayoutId id="2147483756" r:id="rId35"/>
    <p:sldLayoutId id="2147483757" r:id="rId36"/>
    <p:sldLayoutId id="2147483758" r:id="rId37"/>
    <p:sldLayoutId id="2147483759" r:id="rId38"/>
    <p:sldLayoutId id="2147483760" r:id="rId39"/>
    <p:sldLayoutId id="2147483761" r:id="rId40"/>
    <p:sldLayoutId id="2147483762" r:id="rId41"/>
    <p:sldLayoutId id="2147483763" r:id="rId42"/>
    <p:sldLayoutId id="2147483764" r:id="rId43"/>
    <p:sldLayoutId id="2147483765" r:id="rId44"/>
    <p:sldLayoutId id="2147483766" r:id="rId45"/>
    <p:sldLayoutId id="2147483767" r:id="rId46"/>
    <p:sldLayoutId id="2147483768" r:id="rId47"/>
    <p:sldLayoutId id="2147483769" r:id="rId48"/>
    <p:sldLayoutId id="2147483770" r:id="rId49"/>
    <p:sldLayoutId id="2147483771" r:id="rId50"/>
    <p:sldLayoutId id="2147483772" r:id="rId51"/>
    <p:sldLayoutId id="2147483773" r:id="rId52"/>
    <p:sldLayoutId id="2147483774" r:id="rId53"/>
    <p:sldLayoutId id="2147483775" r:id="rId54"/>
    <p:sldLayoutId id="2147483776" r:id="rId55"/>
    <p:sldLayoutId id="2147483777" r:id="rId56"/>
    <p:sldLayoutId id="2147483778" r:id="rId57"/>
    <p:sldLayoutId id="2147483779" r:id="rId58"/>
    <p:sldLayoutId id="2147483780" r:id="rId59"/>
    <p:sldLayoutId id="2147483781" r:id="rId60"/>
    <p:sldLayoutId id="2147483782" r:id="rId61"/>
    <p:sldLayoutId id="2147483783" r:id="rId62"/>
    <p:sldLayoutId id="2147483784" r:id="rId6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xml"/><Relationship Id="rId3" Type="http://schemas.openxmlformats.org/officeDocument/2006/relationships/hyperlink" Target="http://drive.google.com/file/d/12FqKgLiM1gCR2J8p2PWv3okdTPCzltOe/view" TargetMode="External"/><Relationship Id="rId4" Type="http://schemas.openxmlformats.org/officeDocument/2006/relationships/image" Target="../media/image4.png"/><Relationship Id="rId5" Type="http://schemas.openxmlformats.org/officeDocument/2006/relationships/hyperlink" Target="http://drive.google.com/file/d/1GUjnO6hpa--i4l5kwTECQYEzSl1jAZL8/view"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2.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19.xml"/><Relationship Id="rId3" Type="http://schemas.openxmlformats.org/officeDocument/2006/relationships/hyperlink" Target="http://drive.google.com/file/d/12FqKgLiM1gCR2J8p2PWv3okdTPCzltOe/view" TargetMode="Externa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20.xml"/><Relationship Id="rId3" Type="http://schemas.openxmlformats.org/officeDocument/2006/relationships/hyperlink" Target="http://drive.google.com/file/d/1GUjnO6hpa--i4l5kwTECQYEzSl1jAZL8/view" TargetMode="Externa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2.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2.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23.xml"/><Relationship Id="rId3" Type="http://schemas.openxmlformats.org/officeDocument/2006/relationships/hyperlink" Target="http://drive.google.com/file/d/12FqKgLiM1gCR2J8p2PWv3okdTPCzltOe/view" TargetMode="Externa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24.xml"/><Relationship Id="rId3" Type="http://schemas.openxmlformats.org/officeDocument/2006/relationships/hyperlink" Target="http://drive.google.com/file/d/1GUjnO6hpa--i4l5kwTECQYEzSl1jAZL8/view" TargetMode="Externa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28.xml"/><Relationship Id="rId3" Type="http://schemas.openxmlformats.org/officeDocument/2006/relationships/hyperlink" Target="https://developers.google.com/machine-learning/crash-course/descending-into-ml/training-and-loss" TargetMode="External"/><Relationship Id="rId4" Type="http://schemas.openxmlformats.org/officeDocument/2006/relationships/hyperlink" Target="https://machinehack.com/story/demystifying-training-of-linear-layers-in-neural-networks#:~:text=Linear%20layers%E2%80%94also%20known%20as,vector%20through%20a%20linear%20function" TargetMode="External"/><Relationship Id="rId9" Type="http://schemas.openxmlformats.org/officeDocument/2006/relationships/hyperlink" Target="https://developers.google.com/machine-learning/crash-course/descending-into-ml/training-and-loss" TargetMode="External"/><Relationship Id="rId5" Type="http://schemas.openxmlformats.org/officeDocument/2006/relationships/hyperlink" Target="https://www.zendesk.com/blog/machine-learning-and-deep-learning/" TargetMode="External"/><Relationship Id="rId6" Type="http://schemas.openxmlformats.org/officeDocument/2006/relationships/hyperlink" Target="https://ischoolonline.berkeley.edu/blog/what-is-machine-learning/" TargetMode="External"/><Relationship Id="rId7" Type="http://schemas.openxmlformats.org/officeDocument/2006/relationships/hyperlink" Target="https://developers.google.com/machine-learning/crash-course" TargetMode="External"/><Relationship Id="rId8" Type="http://schemas.openxmlformats.org/officeDocument/2006/relationships/hyperlink" Target="https://machinehack.com/story/demystifying-training-of-linear-layers-in-neural-networks#:~:text=Linear%20layers%E2%80%94also%20known%20as,vector%20through%20a%20linear%20function"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32.xml"/><Relationship Id="rId3"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2.xml"/><Relationship Id="rId2" Type="http://schemas.openxmlformats.org/officeDocument/2006/relationships/notesSlide" Target="../notesSlides/notesSlide34.xml"/><Relationship Id="rId3" Type="http://schemas.openxmlformats.org/officeDocument/2006/relationships/hyperlink" Target="http://drive.google.com/file/d/12FqKgLiM1gCR2J8p2PWv3okdTPCzltOe/view" TargetMode="Externa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35.xml"/><Relationship Id="rId3" Type="http://schemas.openxmlformats.org/officeDocument/2006/relationships/hyperlink" Target="http://drive.google.com/file/d/1GUjnO6hpa--i4l5kwTECQYEzSl1jAZL8/view" TargetMode="Externa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2.xml"/><Relationship Id="rId2" Type="http://schemas.openxmlformats.org/officeDocument/2006/relationships/notesSlide" Target="../notesSlides/notesSlide36.xml"/><Relationship Id="rId3"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37.xml"/><Relationship Id="rId3"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38.xml"/><Relationship Id="rId3"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39.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6.xml"/><Relationship Id="rId3" Type="http://schemas.openxmlformats.org/officeDocument/2006/relationships/image" Target="../media/image7.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2.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7" name="Shape 1177"/>
        <p:cNvGrpSpPr/>
        <p:nvPr/>
      </p:nvGrpSpPr>
      <p:grpSpPr>
        <a:xfrm>
          <a:off x="0" y="0"/>
          <a:ext cx="0" cy="0"/>
          <a:chOff x="0" y="0"/>
          <a:chExt cx="0" cy="0"/>
        </a:xfrm>
      </p:grpSpPr>
      <p:pic>
        <p:nvPicPr>
          <p:cNvPr id="1178" name="Google Shape;1178;p141" title="Sample1.mp3">
            <a:hlinkClick r:id="rId3"/>
          </p:cNvPr>
          <p:cNvPicPr preferRelativeResize="0"/>
          <p:nvPr/>
        </p:nvPicPr>
        <p:blipFill>
          <a:blip r:embed="rId4">
            <a:alphaModFix/>
          </a:blip>
          <a:stretch>
            <a:fillRect/>
          </a:stretch>
        </p:blipFill>
        <p:spPr>
          <a:xfrm>
            <a:off x="3483175" y="3217725"/>
            <a:ext cx="457200" cy="457200"/>
          </a:xfrm>
          <a:prstGeom prst="rect">
            <a:avLst/>
          </a:prstGeom>
          <a:noFill/>
          <a:ln>
            <a:noFill/>
          </a:ln>
        </p:spPr>
      </p:pic>
      <p:pic>
        <p:nvPicPr>
          <p:cNvPr id="1179" name="Google Shape;1179;p141" title="test2.mp3">
            <a:hlinkClick r:id="rId5"/>
          </p:cNvPr>
          <p:cNvPicPr preferRelativeResize="0"/>
          <p:nvPr/>
        </p:nvPicPr>
        <p:blipFill>
          <a:blip r:embed="rId4">
            <a:alphaModFix/>
          </a:blip>
          <a:stretch>
            <a:fillRect/>
          </a:stretch>
        </p:blipFill>
        <p:spPr>
          <a:xfrm>
            <a:off x="5203600" y="3217725"/>
            <a:ext cx="457200" cy="457200"/>
          </a:xfrm>
          <a:prstGeom prst="rect">
            <a:avLst/>
          </a:prstGeom>
          <a:noFill/>
          <a:ln>
            <a:noFill/>
          </a:ln>
        </p:spPr>
      </p:pic>
      <p:sp>
        <p:nvSpPr>
          <p:cNvPr id="1180" name="Google Shape;1180;p141"/>
          <p:cNvSpPr txBox="1"/>
          <p:nvPr/>
        </p:nvSpPr>
        <p:spPr>
          <a:xfrm>
            <a:off x="3191425" y="4080325"/>
            <a:ext cx="1040700" cy="53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Squada One"/>
                <a:ea typeface="Squada One"/>
                <a:cs typeface="Squada One"/>
                <a:sym typeface="Squada One"/>
              </a:rPr>
              <a:t>Sample 1</a:t>
            </a:r>
            <a:endParaRPr sz="1800">
              <a:solidFill>
                <a:schemeClr val="lt1"/>
              </a:solidFill>
              <a:latin typeface="Squada One"/>
              <a:ea typeface="Squada One"/>
              <a:cs typeface="Squada One"/>
              <a:sym typeface="Squada One"/>
            </a:endParaRPr>
          </a:p>
        </p:txBody>
      </p:sp>
      <p:sp>
        <p:nvSpPr>
          <p:cNvPr id="1181" name="Google Shape;1181;p141"/>
          <p:cNvSpPr txBox="1"/>
          <p:nvPr/>
        </p:nvSpPr>
        <p:spPr>
          <a:xfrm>
            <a:off x="4911850" y="4080325"/>
            <a:ext cx="1040700" cy="53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Squada One"/>
                <a:ea typeface="Squada One"/>
                <a:cs typeface="Squada One"/>
                <a:sym typeface="Squada One"/>
              </a:rPr>
              <a:t>Sample 2</a:t>
            </a:r>
            <a:endParaRPr sz="1800">
              <a:solidFill>
                <a:schemeClr val="lt1"/>
              </a:solidFill>
              <a:latin typeface="Squada One"/>
              <a:ea typeface="Squada One"/>
              <a:cs typeface="Squada One"/>
              <a:sym typeface="Squada One"/>
            </a:endParaRPr>
          </a:p>
        </p:txBody>
      </p:sp>
      <p:sp>
        <p:nvSpPr>
          <p:cNvPr id="1182" name="Google Shape;1182;p141"/>
          <p:cNvSpPr txBox="1"/>
          <p:nvPr/>
        </p:nvSpPr>
        <p:spPr>
          <a:xfrm>
            <a:off x="1620000" y="1653475"/>
            <a:ext cx="5904000" cy="9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Squada One"/>
                <a:ea typeface="Squada One"/>
                <a:cs typeface="Squada One"/>
                <a:sym typeface="Squada One"/>
              </a:rPr>
              <a:t>What could you say about these songs from listening for a few seconds?</a:t>
            </a:r>
            <a:endParaRPr sz="3000">
              <a:solidFill>
                <a:schemeClr val="lt1"/>
              </a:solidFill>
              <a:latin typeface="Squada One"/>
              <a:ea typeface="Squada One"/>
              <a:cs typeface="Squada One"/>
              <a:sym typeface="Squada On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0" name="Shape 1240"/>
        <p:cNvGrpSpPr/>
        <p:nvPr/>
      </p:nvGrpSpPr>
      <p:grpSpPr>
        <a:xfrm>
          <a:off x="0" y="0"/>
          <a:ext cx="0" cy="0"/>
          <a:chOff x="0" y="0"/>
          <a:chExt cx="0" cy="0"/>
        </a:xfrm>
      </p:grpSpPr>
      <p:sp>
        <p:nvSpPr>
          <p:cNvPr id="1241" name="Google Shape;1241;p150"/>
          <p:cNvSpPr txBox="1"/>
          <p:nvPr/>
        </p:nvSpPr>
        <p:spPr>
          <a:xfrm>
            <a:off x="1925100" y="672725"/>
            <a:ext cx="5293800" cy="72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chemeClr val="lt1"/>
                </a:solidFill>
                <a:latin typeface="Squada One"/>
                <a:ea typeface="Squada One"/>
                <a:cs typeface="Squada One"/>
                <a:sym typeface="Squada One"/>
              </a:rPr>
              <a:t>Key Decisions &amp; Ideas</a:t>
            </a:r>
            <a:endParaRPr sz="4000">
              <a:solidFill>
                <a:schemeClr val="lt1"/>
              </a:solidFill>
              <a:latin typeface="Squada One"/>
              <a:ea typeface="Squada One"/>
              <a:cs typeface="Squada One"/>
              <a:sym typeface="Squada One"/>
            </a:endParaRPr>
          </a:p>
        </p:txBody>
      </p:sp>
      <p:sp>
        <p:nvSpPr>
          <p:cNvPr id="1242" name="Google Shape;1242;p150"/>
          <p:cNvSpPr txBox="1"/>
          <p:nvPr/>
        </p:nvSpPr>
        <p:spPr>
          <a:xfrm>
            <a:off x="2396400" y="1515000"/>
            <a:ext cx="4351200" cy="25134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lt1"/>
              </a:buClr>
              <a:buSzPts val="2400"/>
              <a:buFont typeface="Roboto Condensed"/>
              <a:buChar char="●"/>
            </a:pPr>
            <a:r>
              <a:rPr lang="en" sz="2400">
                <a:solidFill>
                  <a:schemeClr val="lt1"/>
                </a:solidFill>
                <a:latin typeface="Roboto Condensed"/>
                <a:ea typeface="Roboto Condensed"/>
                <a:cs typeface="Roboto Condensed"/>
                <a:sym typeface="Roboto Condensed"/>
              </a:rPr>
              <a:t>Input data</a:t>
            </a:r>
            <a:endParaRPr sz="2400">
              <a:solidFill>
                <a:schemeClr val="lt1"/>
              </a:solidFill>
              <a:latin typeface="Roboto Condensed"/>
              <a:ea typeface="Roboto Condensed"/>
              <a:cs typeface="Roboto Condensed"/>
              <a:sym typeface="Roboto Condensed"/>
            </a:endParaRPr>
          </a:p>
          <a:p>
            <a:pPr indent="0" lvl="0" marL="457200" rtl="0" algn="l">
              <a:spcBef>
                <a:spcPts val="0"/>
              </a:spcBef>
              <a:spcAft>
                <a:spcPts val="0"/>
              </a:spcAft>
              <a:buNone/>
            </a:pPr>
            <a:r>
              <a:t/>
            </a:r>
            <a:endParaRPr>
              <a:solidFill>
                <a:schemeClr val="lt1"/>
              </a:solidFill>
              <a:latin typeface="Roboto Condensed"/>
              <a:ea typeface="Roboto Condensed"/>
              <a:cs typeface="Roboto Condensed"/>
              <a:sym typeface="Roboto Condensed"/>
            </a:endParaRPr>
          </a:p>
          <a:p>
            <a:pPr indent="-381000" lvl="0" marL="457200" rtl="0" algn="l">
              <a:spcBef>
                <a:spcPts val="0"/>
              </a:spcBef>
              <a:spcAft>
                <a:spcPts val="0"/>
              </a:spcAft>
              <a:buClr>
                <a:schemeClr val="lt1"/>
              </a:buClr>
              <a:buSzPts val="2400"/>
              <a:buFont typeface="Roboto Condensed"/>
              <a:buChar char="●"/>
            </a:pPr>
            <a:r>
              <a:rPr lang="en" sz="2400">
                <a:solidFill>
                  <a:schemeClr val="lt1"/>
                </a:solidFill>
                <a:latin typeface="Roboto Condensed"/>
                <a:ea typeface="Roboto Condensed"/>
                <a:cs typeface="Roboto Condensed"/>
                <a:sym typeface="Roboto Condensed"/>
              </a:rPr>
              <a:t>Activation Functions</a:t>
            </a:r>
            <a:endParaRPr sz="2400">
              <a:solidFill>
                <a:schemeClr val="lt1"/>
              </a:solidFill>
              <a:latin typeface="Roboto Condensed"/>
              <a:ea typeface="Roboto Condensed"/>
              <a:cs typeface="Roboto Condensed"/>
              <a:sym typeface="Roboto Condensed"/>
            </a:endParaRPr>
          </a:p>
          <a:p>
            <a:pPr indent="0" lvl="0" marL="457200" rtl="0" algn="l">
              <a:spcBef>
                <a:spcPts val="0"/>
              </a:spcBef>
              <a:spcAft>
                <a:spcPts val="0"/>
              </a:spcAft>
              <a:buNone/>
            </a:pPr>
            <a:r>
              <a:t/>
            </a:r>
            <a:endParaRPr>
              <a:solidFill>
                <a:schemeClr val="lt1"/>
              </a:solidFill>
              <a:latin typeface="Roboto Condensed"/>
              <a:ea typeface="Roboto Condensed"/>
              <a:cs typeface="Roboto Condensed"/>
              <a:sym typeface="Roboto Condensed"/>
            </a:endParaRPr>
          </a:p>
          <a:p>
            <a:pPr indent="-381000" lvl="0" marL="457200" rtl="0" algn="l">
              <a:spcBef>
                <a:spcPts val="0"/>
              </a:spcBef>
              <a:spcAft>
                <a:spcPts val="0"/>
              </a:spcAft>
              <a:buClr>
                <a:schemeClr val="lt1"/>
              </a:buClr>
              <a:buSzPts val="2400"/>
              <a:buFont typeface="Roboto Condensed"/>
              <a:buChar char="●"/>
            </a:pPr>
            <a:r>
              <a:rPr lang="en" sz="2400">
                <a:solidFill>
                  <a:schemeClr val="lt1"/>
                </a:solidFill>
                <a:latin typeface="Roboto Condensed"/>
                <a:ea typeface="Roboto Condensed"/>
                <a:cs typeface="Roboto Condensed"/>
                <a:sym typeface="Roboto Condensed"/>
              </a:rPr>
              <a:t>Number of Epochs</a:t>
            </a:r>
            <a:endParaRPr sz="2400">
              <a:solidFill>
                <a:schemeClr val="lt1"/>
              </a:solidFill>
              <a:latin typeface="Roboto Condensed"/>
              <a:ea typeface="Roboto Condensed"/>
              <a:cs typeface="Roboto Condensed"/>
              <a:sym typeface="Roboto Condensed"/>
            </a:endParaRPr>
          </a:p>
          <a:p>
            <a:pPr indent="0" lvl="0" marL="457200" rtl="0" algn="l">
              <a:spcBef>
                <a:spcPts val="0"/>
              </a:spcBef>
              <a:spcAft>
                <a:spcPts val="0"/>
              </a:spcAft>
              <a:buNone/>
            </a:pPr>
            <a:r>
              <a:t/>
            </a:r>
            <a:endParaRPr>
              <a:solidFill>
                <a:schemeClr val="lt1"/>
              </a:solidFill>
              <a:latin typeface="Roboto Condensed"/>
              <a:ea typeface="Roboto Condensed"/>
              <a:cs typeface="Roboto Condensed"/>
              <a:sym typeface="Roboto Condensed"/>
            </a:endParaRPr>
          </a:p>
          <a:p>
            <a:pPr indent="-381000" lvl="0" marL="457200" rtl="0" algn="l">
              <a:spcBef>
                <a:spcPts val="0"/>
              </a:spcBef>
              <a:spcAft>
                <a:spcPts val="0"/>
              </a:spcAft>
              <a:buClr>
                <a:schemeClr val="lt1"/>
              </a:buClr>
              <a:buSzPts val="2400"/>
              <a:buFont typeface="Roboto Condensed"/>
              <a:buChar char="●"/>
            </a:pPr>
            <a:r>
              <a:rPr lang="en" sz="2400">
                <a:solidFill>
                  <a:schemeClr val="lt1"/>
                </a:solidFill>
                <a:latin typeface="Roboto Condensed"/>
                <a:ea typeface="Roboto Condensed"/>
                <a:cs typeface="Roboto Condensed"/>
                <a:sym typeface="Roboto Condensed"/>
              </a:rPr>
              <a:t>Set up of the network</a:t>
            </a:r>
            <a:endParaRPr sz="2400">
              <a:solidFill>
                <a:schemeClr val="lt1"/>
              </a:solidFill>
              <a:latin typeface="Roboto Condensed"/>
              <a:ea typeface="Roboto Condensed"/>
              <a:cs typeface="Roboto Condensed"/>
              <a:sym typeface="Roboto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6" name="Shape 1246"/>
        <p:cNvGrpSpPr/>
        <p:nvPr/>
      </p:nvGrpSpPr>
      <p:grpSpPr>
        <a:xfrm>
          <a:off x="0" y="0"/>
          <a:ext cx="0" cy="0"/>
          <a:chOff x="0" y="0"/>
          <a:chExt cx="0" cy="0"/>
        </a:xfrm>
      </p:grpSpPr>
      <p:sp>
        <p:nvSpPr>
          <p:cNvPr id="1247" name="Google Shape;1247;p151"/>
          <p:cNvSpPr txBox="1"/>
          <p:nvPr/>
        </p:nvSpPr>
        <p:spPr>
          <a:xfrm>
            <a:off x="1925100" y="646400"/>
            <a:ext cx="5293800" cy="72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chemeClr val="lt1"/>
                </a:solidFill>
                <a:latin typeface="Squada One"/>
                <a:ea typeface="Squada One"/>
                <a:cs typeface="Squada One"/>
                <a:sym typeface="Squada One"/>
              </a:rPr>
              <a:t>Methodology</a:t>
            </a:r>
            <a:endParaRPr sz="4000">
              <a:solidFill>
                <a:schemeClr val="lt1"/>
              </a:solidFill>
              <a:latin typeface="Squada One"/>
              <a:ea typeface="Squada One"/>
              <a:cs typeface="Squada One"/>
              <a:sym typeface="Squada One"/>
            </a:endParaRPr>
          </a:p>
        </p:txBody>
      </p:sp>
      <p:sp>
        <p:nvSpPr>
          <p:cNvPr id="1248" name="Google Shape;1248;p151"/>
          <p:cNvSpPr txBox="1"/>
          <p:nvPr/>
        </p:nvSpPr>
        <p:spPr>
          <a:xfrm>
            <a:off x="2396400" y="1515000"/>
            <a:ext cx="4351200" cy="31728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Clr>
                <a:schemeClr val="lt1"/>
              </a:buClr>
              <a:buSzPts val="2300"/>
              <a:buFont typeface="Roboto Condensed"/>
              <a:buChar char="●"/>
            </a:pPr>
            <a:r>
              <a:rPr lang="en" sz="2300">
                <a:solidFill>
                  <a:schemeClr val="lt1"/>
                </a:solidFill>
                <a:latin typeface="Roboto Condensed"/>
                <a:ea typeface="Roboto Condensed"/>
                <a:cs typeface="Roboto Condensed"/>
                <a:sym typeface="Roboto Condensed"/>
              </a:rPr>
              <a:t>Created neural </a:t>
            </a:r>
            <a:r>
              <a:rPr lang="en" sz="2300">
                <a:solidFill>
                  <a:schemeClr val="lt1"/>
                </a:solidFill>
                <a:latin typeface="Roboto Condensed"/>
                <a:ea typeface="Roboto Condensed"/>
                <a:cs typeface="Roboto Condensed"/>
                <a:sym typeface="Roboto Condensed"/>
              </a:rPr>
              <a:t>networks using python, tensorflow, and the tf.keras API</a:t>
            </a:r>
            <a:endParaRPr sz="2300">
              <a:solidFill>
                <a:schemeClr val="lt1"/>
              </a:solidFill>
              <a:latin typeface="Roboto Condensed"/>
              <a:ea typeface="Roboto Condensed"/>
              <a:cs typeface="Roboto Condensed"/>
              <a:sym typeface="Roboto Condensed"/>
            </a:endParaRPr>
          </a:p>
          <a:p>
            <a:pPr indent="0" lvl="0" marL="0" rtl="0" algn="l">
              <a:spcBef>
                <a:spcPts val="0"/>
              </a:spcBef>
              <a:spcAft>
                <a:spcPts val="0"/>
              </a:spcAft>
              <a:buNone/>
            </a:pPr>
            <a:r>
              <a:t/>
            </a:r>
            <a:endParaRPr sz="2300">
              <a:solidFill>
                <a:schemeClr val="lt1"/>
              </a:solidFill>
              <a:latin typeface="Roboto Condensed"/>
              <a:ea typeface="Roboto Condensed"/>
              <a:cs typeface="Roboto Condensed"/>
              <a:sym typeface="Roboto Condensed"/>
            </a:endParaRPr>
          </a:p>
          <a:p>
            <a:pPr indent="-374650" lvl="0" marL="457200" rtl="0" algn="l">
              <a:spcBef>
                <a:spcPts val="0"/>
              </a:spcBef>
              <a:spcAft>
                <a:spcPts val="0"/>
              </a:spcAft>
              <a:buClr>
                <a:schemeClr val="lt1"/>
              </a:buClr>
              <a:buSzPts val="2300"/>
              <a:buFont typeface="Roboto Condensed"/>
              <a:buChar char="●"/>
            </a:pPr>
            <a:r>
              <a:rPr lang="en" sz="2300">
                <a:solidFill>
                  <a:schemeClr val="lt1"/>
                </a:solidFill>
                <a:latin typeface="Roboto Condensed"/>
                <a:ea typeface="Roboto Condensed"/>
                <a:cs typeface="Roboto Condensed"/>
                <a:sym typeface="Roboto Condensed"/>
              </a:rPr>
              <a:t>Used librosa </a:t>
            </a:r>
            <a:r>
              <a:rPr lang="en" sz="2300">
                <a:solidFill>
                  <a:schemeClr val="lt1"/>
                </a:solidFill>
                <a:latin typeface="Roboto Condensed"/>
                <a:ea typeface="Roboto Condensed"/>
                <a:cs typeface="Roboto Condensed"/>
                <a:sym typeface="Roboto Condensed"/>
              </a:rPr>
              <a:t>python</a:t>
            </a:r>
            <a:r>
              <a:rPr lang="en" sz="2300">
                <a:solidFill>
                  <a:schemeClr val="lt1"/>
                </a:solidFill>
                <a:latin typeface="Roboto Condensed"/>
                <a:ea typeface="Roboto Condensed"/>
                <a:cs typeface="Roboto Condensed"/>
                <a:sym typeface="Roboto Condensed"/>
              </a:rPr>
              <a:t> package for handling of audio files</a:t>
            </a:r>
            <a:endParaRPr sz="2300">
              <a:solidFill>
                <a:schemeClr val="lt1"/>
              </a:solidFill>
              <a:latin typeface="Roboto Condensed"/>
              <a:ea typeface="Roboto Condensed"/>
              <a:cs typeface="Roboto Condensed"/>
              <a:sym typeface="Roboto Condense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152"/>
          <p:cNvSpPr txBox="1"/>
          <p:nvPr/>
        </p:nvSpPr>
        <p:spPr>
          <a:xfrm>
            <a:off x="1925100" y="646400"/>
            <a:ext cx="5293800" cy="72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chemeClr val="lt1"/>
                </a:solidFill>
                <a:latin typeface="Squada One"/>
                <a:ea typeface="Squada One"/>
                <a:cs typeface="Squada One"/>
                <a:sym typeface="Squada One"/>
              </a:rPr>
              <a:t>Librosa</a:t>
            </a:r>
            <a:endParaRPr sz="4000">
              <a:solidFill>
                <a:schemeClr val="lt1"/>
              </a:solidFill>
              <a:latin typeface="Squada One"/>
              <a:ea typeface="Squada One"/>
              <a:cs typeface="Squada One"/>
              <a:sym typeface="Squada One"/>
            </a:endParaRPr>
          </a:p>
        </p:txBody>
      </p:sp>
      <p:sp>
        <p:nvSpPr>
          <p:cNvPr id="1254" name="Google Shape;1254;p152"/>
          <p:cNvSpPr txBox="1"/>
          <p:nvPr/>
        </p:nvSpPr>
        <p:spPr>
          <a:xfrm>
            <a:off x="2396400" y="1515000"/>
            <a:ext cx="4351200" cy="31728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Clr>
                <a:schemeClr val="lt1"/>
              </a:buClr>
              <a:buSzPts val="2300"/>
              <a:buFont typeface="Roboto Condensed"/>
              <a:buChar char="●"/>
            </a:pPr>
            <a:r>
              <a:rPr lang="en" sz="2300">
                <a:solidFill>
                  <a:schemeClr val="lt1"/>
                </a:solidFill>
                <a:latin typeface="Roboto Condensed"/>
                <a:ea typeface="Roboto Condensed"/>
                <a:cs typeface="Roboto Condensed"/>
                <a:sym typeface="Roboto Condensed"/>
              </a:rPr>
              <a:t>Python package for music and audio analysis</a:t>
            </a:r>
            <a:endParaRPr sz="2300">
              <a:solidFill>
                <a:schemeClr val="lt1"/>
              </a:solidFill>
              <a:latin typeface="Roboto Condensed"/>
              <a:ea typeface="Roboto Condensed"/>
              <a:cs typeface="Roboto Condensed"/>
              <a:sym typeface="Roboto Condensed"/>
            </a:endParaRPr>
          </a:p>
          <a:p>
            <a:pPr indent="0" lvl="0" marL="457200" rtl="0" algn="l">
              <a:spcBef>
                <a:spcPts val="0"/>
              </a:spcBef>
              <a:spcAft>
                <a:spcPts val="0"/>
              </a:spcAft>
              <a:buNone/>
            </a:pPr>
            <a:r>
              <a:t/>
            </a:r>
            <a:endParaRPr sz="2300">
              <a:solidFill>
                <a:schemeClr val="lt1"/>
              </a:solidFill>
              <a:latin typeface="Roboto Condensed"/>
              <a:ea typeface="Roboto Condensed"/>
              <a:cs typeface="Roboto Condensed"/>
              <a:sym typeface="Roboto Condensed"/>
            </a:endParaRPr>
          </a:p>
          <a:p>
            <a:pPr indent="-374650" lvl="0" marL="457200" rtl="0" algn="l">
              <a:spcBef>
                <a:spcPts val="0"/>
              </a:spcBef>
              <a:spcAft>
                <a:spcPts val="0"/>
              </a:spcAft>
              <a:buClr>
                <a:schemeClr val="lt1"/>
              </a:buClr>
              <a:buSzPts val="2300"/>
              <a:buFont typeface="Roboto Condensed"/>
              <a:buChar char="●"/>
            </a:pPr>
            <a:r>
              <a:rPr lang="en" sz="2300">
                <a:solidFill>
                  <a:schemeClr val="lt1"/>
                </a:solidFill>
                <a:latin typeface="Roboto Condensed"/>
                <a:ea typeface="Roboto Condensed"/>
                <a:cs typeface="Roboto Condensed"/>
                <a:sym typeface="Roboto Condensed"/>
              </a:rPr>
              <a:t>Used in this presentation for converting input data and for comparing model predictions </a:t>
            </a:r>
            <a:endParaRPr sz="2300">
              <a:solidFill>
                <a:schemeClr val="lt1"/>
              </a:solidFill>
              <a:latin typeface="Roboto Condensed"/>
              <a:ea typeface="Roboto Condensed"/>
              <a:cs typeface="Roboto Condensed"/>
              <a:sym typeface="Roboto Condense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8" name="Shape 1258"/>
        <p:cNvGrpSpPr/>
        <p:nvPr/>
      </p:nvGrpSpPr>
      <p:grpSpPr>
        <a:xfrm>
          <a:off x="0" y="0"/>
          <a:ext cx="0" cy="0"/>
          <a:chOff x="0" y="0"/>
          <a:chExt cx="0" cy="0"/>
        </a:xfrm>
      </p:grpSpPr>
      <p:sp>
        <p:nvSpPr>
          <p:cNvPr id="1259" name="Google Shape;1259;p153"/>
          <p:cNvSpPr txBox="1"/>
          <p:nvPr>
            <p:ph type="ctrTitle"/>
          </p:nvPr>
        </p:nvSpPr>
        <p:spPr>
          <a:xfrm flipH="1">
            <a:off x="457200" y="452237"/>
            <a:ext cx="8229600" cy="6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Input Data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pic>
        <p:nvPicPr>
          <p:cNvPr id="1260" name="Google Shape;1260;p153"/>
          <p:cNvPicPr preferRelativeResize="0"/>
          <p:nvPr/>
        </p:nvPicPr>
        <p:blipFill rotWithShape="1">
          <a:blip r:embed="rId3">
            <a:alphaModFix/>
          </a:blip>
          <a:srcRect b="0" l="6732" r="15706" t="0"/>
          <a:stretch/>
        </p:blipFill>
        <p:spPr>
          <a:xfrm>
            <a:off x="880563" y="1335675"/>
            <a:ext cx="7382874" cy="3303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4" name="Shape 1264"/>
        <p:cNvGrpSpPr/>
        <p:nvPr/>
      </p:nvGrpSpPr>
      <p:grpSpPr>
        <a:xfrm>
          <a:off x="0" y="0"/>
          <a:ext cx="0" cy="0"/>
          <a:chOff x="0" y="0"/>
          <a:chExt cx="0" cy="0"/>
        </a:xfrm>
      </p:grpSpPr>
      <p:sp>
        <p:nvSpPr>
          <p:cNvPr id="1265" name="Google Shape;1265;p154"/>
          <p:cNvSpPr txBox="1"/>
          <p:nvPr>
            <p:ph type="ctrTitle"/>
          </p:nvPr>
        </p:nvSpPr>
        <p:spPr>
          <a:xfrm flipH="1">
            <a:off x="457200" y="452237"/>
            <a:ext cx="8229600" cy="6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Input Data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
        <p:nvSpPr>
          <p:cNvPr id="1266" name="Google Shape;1266;p154"/>
          <p:cNvSpPr txBox="1"/>
          <p:nvPr/>
        </p:nvSpPr>
        <p:spPr>
          <a:xfrm>
            <a:off x="1386913" y="4286175"/>
            <a:ext cx="1959300" cy="31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Roboto Condensed Light"/>
                <a:ea typeface="Roboto Condensed Light"/>
                <a:cs typeface="Roboto Condensed Light"/>
                <a:sym typeface="Roboto Condensed Light"/>
              </a:rPr>
              <a:t>Old Time Historic</a:t>
            </a:r>
            <a:endParaRPr sz="1800">
              <a:solidFill>
                <a:schemeClr val="lt1"/>
              </a:solidFill>
              <a:latin typeface="Roboto Condensed Light"/>
              <a:ea typeface="Roboto Condensed Light"/>
              <a:cs typeface="Roboto Condensed Light"/>
              <a:sym typeface="Roboto Condensed Light"/>
            </a:endParaRPr>
          </a:p>
        </p:txBody>
      </p:sp>
      <p:pic>
        <p:nvPicPr>
          <p:cNvPr id="1267" name="Google Shape;1267;p154"/>
          <p:cNvPicPr preferRelativeResize="0"/>
          <p:nvPr/>
        </p:nvPicPr>
        <p:blipFill>
          <a:blip r:embed="rId3">
            <a:alphaModFix/>
          </a:blip>
          <a:stretch>
            <a:fillRect/>
          </a:stretch>
        </p:blipFill>
        <p:spPr>
          <a:xfrm>
            <a:off x="308062" y="1234084"/>
            <a:ext cx="4117026" cy="2940732"/>
          </a:xfrm>
          <a:prstGeom prst="rect">
            <a:avLst/>
          </a:prstGeom>
          <a:noFill/>
          <a:ln>
            <a:noFill/>
          </a:ln>
        </p:spPr>
      </p:pic>
      <p:pic>
        <p:nvPicPr>
          <p:cNvPr id="1268" name="Google Shape;1268;p154"/>
          <p:cNvPicPr preferRelativeResize="0"/>
          <p:nvPr/>
        </p:nvPicPr>
        <p:blipFill>
          <a:blip r:embed="rId4">
            <a:alphaModFix/>
          </a:blip>
          <a:stretch>
            <a:fillRect/>
          </a:stretch>
        </p:blipFill>
        <p:spPr>
          <a:xfrm>
            <a:off x="4752450" y="1234084"/>
            <a:ext cx="4117050" cy="2940729"/>
          </a:xfrm>
          <a:prstGeom prst="rect">
            <a:avLst/>
          </a:prstGeom>
          <a:noFill/>
          <a:ln>
            <a:noFill/>
          </a:ln>
        </p:spPr>
      </p:pic>
      <p:sp>
        <p:nvSpPr>
          <p:cNvPr id="1269" name="Google Shape;1269;p154"/>
          <p:cNvSpPr txBox="1"/>
          <p:nvPr/>
        </p:nvSpPr>
        <p:spPr>
          <a:xfrm>
            <a:off x="5831313" y="4286175"/>
            <a:ext cx="1959300" cy="31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Roboto Condensed Light"/>
                <a:ea typeface="Roboto Condensed Light"/>
                <a:cs typeface="Roboto Condensed Light"/>
                <a:sym typeface="Roboto Condensed Light"/>
              </a:rPr>
              <a:t>Metal</a:t>
            </a:r>
            <a:endParaRPr sz="1800">
              <a:solidFill>
                <a:schemeClr val="lt1"/>
              </a:solidFill>
              <a:latin typeface="Roboto Condensed Light"/>
              <a:ea typeface="Roboto Condensed Light"/>
              <a:cs typeface="Roboto Condensed Light"/>
              <a:sym typeface="Roboto Condensed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3" name="Shape 1273"/>
        <p:cNvGrpSpPr/>
        <p:nvPr/>
      </p:nvGrpSpPr>
      <p:grpSpPr>
        <a:xfrm>
          <a:off x="0" y="0"/>
          <a:ext cx="0" cy="0"/>
          <a:chOff x="0" y="0"/>
          <a:chExt cx="0" cy="0"/>
        </a:xfrm>
      </p:grpSpPr>
      <p:sp>
        <p:nvSpPr>
          <p:cNvPr id="1274" name="Google Shape;1274;p155"/>
          <p:cNvSpPr txBox="1"/>
          <p:nvPr>
            <p:ph type="ctrTitle"/>
          </p:nvPr>
        </p:nvSpPr>
        <p:spPr>
          <a:xfrm flipH="1">
            <a:off x="457200" y="452237"/>
            <a:ext cx="8229600" cy="6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Input Data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
        <p:nvSpPr>
          <p:cNvPr id="1275" name="Google Shape;1275;p155"/>
          <p:cNvSpPr txBox="1"/>
          <p:nvPr/>
        </p:nvSpPr>
        <p:spPr>
          <a:xfrm>
            <a:off x="1386913" y="4286175"/>
            <a:ext cx="1959300" cy="31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Roboto Condensed Light"/>
                <a:ea typeface="Roboto Condensed Light"/>
                <a:cs typeface="Roboto Condensed Light"/>
                <a:sym typeface="Roboto Condensed Light"/>
              </a:rPr>
              <a:t>52 bpm</a:t>
            </a:r>
            <a:endParaRPr sz="1800">
              <a:solidFill>
                <a:schemeClr val="lt1"/>
              </a:solidFill>
              <a:latin typeface="Roboto Condensed Light"/>
              <a:ea typeface="Roboto Condensed Light"/>
              <a:cs typeface="Roboto Condensed Light"/>
              <a:sym typeface="Roboto Condensed Light"/>
            </a:endParaRPr>
          </a:p>
        </p:txBody>
      </p:sp>
      <p:sp>
        <p:nvSpPr>
          <p:cNvPr id="1276" name="Google Shape;1276;p155"/>
          <p:cNvSpPr txBox="1"/>
          <p:nvPr/>
        </p:nvSpPr>
        <p:spPr>
          <a:xfrm>
            <a:off x="5831313" y="4286175"/>
            <a:ext cx="1959300" cy="31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Roboto Condensed Light"/>
                <a:ea typeface="Roboto Condensed Light"/>
                <a:cs typeface="Roboto Condensed Light"/>
                <a:sym typeface="Roboto Condensed Light"/>
              </a:rPr>
              <a:t>191 bpm</a:t>
            </a:r>
            <a:endParaRPr sz="1800">
              <a:solidFill>
                <a:schemeClr val="lt1"/>
              </a:solidFill>
              <a:latin typeface="Roboto Condensed Light"/>
              <a:ea typeface="Roboto Condensed Light"/>
              <a:cs typeface="Roboto Condensed Light"/>
              <a:sym typeface="Roboto Condensed Light"/>
            </a:endParaRPr>
          </a:p>
        </p:txBody>
      </p:sp>
      <p:pic>
        <p:nvPicPr>
          <p:cNvPr id="1277" name="Google Shape;1277;p155"/>
          <p:cNvPicPr preferRelativeResize="0"/>
          <p:nvPr/>
        </p:nvPicPr>
        <p:blipFill>
          <a:blip r:embed="rId3">
            <a:alphaModFix/>
          </a:blip>
          <a:stretch>
            <a:fillRect/>
          </a:stretch>
        </p:blipFill>
        <p:spPr>
          <a:xfrm>
            <a:off x="307175" y="1233437"/>
            <a:ext cx="4118800" cy="2942025"/>
          </a:xfrm>
          <a:prstGeom prst="rect">
            <a:avLst/>
          </a:prstGeom>
          <a:noFill/>
          <a:ln>
            <a:noFill/>
          </a:ln>
        </p:spPr>
      </p:pic>
      <p:pic>
        <p:nvPicPr>
          <p:cNvPr id="1278" name="Google Shape;1278;p155"/>
          <p:cNvPicPr preferRelativeResize="0"/>
          <p:nvPr/>
        </p:nvPicPr>
        <p:blipFill>
          <a:blip r:embed="rId4">
            <a:alphaModFix/>
          </a:blip>
          <a:stretch>
            <a:fillRect/>
          </a:stretch>
        </p:blipFill>
        <p:spPr>
          <a:xfrm>
            <a:off x="4751550" y="1233461"/>
            <a:ext cx="4118800" cy="294198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2" name="Shape 1282"/>
        <p:cNvGrpSpPr/>
        <p:nvPr/>
      </p:nvGrpSpPr>
      <p:grpSpPr>
        <a:xfrm>
          <a:off x="0" y="0"/>
          <a:ext cx="0" cy="0"/>
          <a:chOff x="0" y="0"/>
          <a:chExt cx="0" cy="0"/>
        </a:xfrm>
      </p:grpSpPr>
      <p:sp>
        <p:nvSpPr>
          <p:cNvPr id="1283" name="Google Shape;1283;p156"/>
          <p:cNvSpPr txBox="1"/>
          <p:nvPr>
            <p:ph idx="4294967295" type="ctrTitle"/>
          </p:nvPr>
        </p:nvSpPr>
        <p:spPr>
          <a:xfrm flipH="1">
            <a:off x="457200" y="452237"/>
            <a:ext cx="8229600" cy="67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600"/>
              <a:t>Datasets</a:t>
            </a:r>
            <a:endParaRPr sz="3600"/>
          </a:p>
        </p:txBody>
      </p:sp>
      <p:sp>
        <p:nvSpPr>
          <p:cNvPr id="1284" name="Google Shape;1284;p156"/>
          <p:cNvSpPr txBox="1"/>
          <p:nvPr/>
        </p:nvSpPr>
        <p:spPr>
          <a:xfrm>
            <a:off x="1386450" y="1275125"/>
            <a:ext cx="6371100" cy="35598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chemeClr val="lt1"/>
              </a:buClr>
              <a:buSzPts val="2200"/>
              <a:buFont typeface="Roboto Condensed"/>
              <a:buChar char="●"/>
            </a:pPr>
            <a:r>
              <a:rPr lang="en" sz="2200">
                <a:solidFill>
                  <a:schemeClr val="lt1"/>
                </a:solidFill>
                <a:latin typeface="Roboto Condensed"/>
                <a:ea typeface="Roboto Condensed"/>
                <a:cs typeface="Roboto Condensed"/>
                <a:sym typeface="Roboto Condensed"/>
              </a:rPr>
              <a:t>Training</a:t>
            </a:r>
            <a:endParaRPr sz="2200">
              <a:solidFill>
                <a:schemeClr val="lt1"/>
              </a:solidFill>
              <a:latin typeface="Roboto Condensed"/>
              <a:ea typeface="Roboto Condensed"/>
              <a:cs typeface="Roboto Condensed"/>
              <a:sym typeface="Roboto Condensed"/>
            </a:endParaRPr>
          </a:p>
          <a:p>
            <a:pPr indent="-368300" lvl="1" marL="914400" rtl="0" algn="l">
              <a:spcBef>
                <a:spcPts val="0"/>
              </a:spcBef>
              <a:spcAft>
                <a:spcPts val="0"/>
              </a:spcAft>
              <a:buClr>
                <a:schemeClr val="lt1"/>
              </a:buClr>
              <a:buSzPts val="2200"/>
              <a:buFont typeface="Roboto Condensed"/>
              <a:buChar char="○"/>
            </a:pPr>
            <a:r>
              <a:rPr lang="en" sz="2200">
                <a:solidFill>
                  <a:schemeClr val="lt1"/>
                </a:solidFill>
                <a:latin typeface="Roboto Condensed"/>
                <a:ea typeface="Roboto Condensed"/>
                <a:cs typeface="Roboto Condensed"/>
                <a:sym typeface="Roboto Condensed"/>
              </a:rPr>
              <a:t>Used during training to look for patterns and connections</a:t>
            </a:r>
            <a:endParaRPr sz="2200">
              <a:solidFill>
                <a:schemeClr val="lt1"/>
              </a:solidFill>
              <a:latin typeface="Roboto Condensed"/>
              <a:ea typeface="Roboto Condensed"/>
              <a:cs typeface="Roboto Condensed"/>
              <a:sym typeface="Roboto Condensed"/>
            </a:endParaRPr>
          </a:p>
          <a:p>
            <a:pPr indent="0" lvl="0" marL="914400" rtl="0" algn="l">
              <a:spcBef>
                <a:spcPts val="0"/>
              </a:spcBef>
              <a:spcAft>
                <a:spcPts val="0"/>
              </a:spcAft>
              <a:buNone/>
            </a:pPr>
            <a:r>
              <a:t/>
            </a:r>
            <a:endParaRPr sz="1300">
              <a:solidFill>
                <a:schemeClr val="lt1"/>
              </a:solidFill>
              <a:latin typeface="Roboto Condensed"/>
              <a:ea typeface="Roboto Condensed"/>
              <a:cs typeface="Roboto Condensed"/>
              <a:sym typeface="Roboto Condensed"/>
            </a:endParaRPr>
          </a:p>
          <a:p>
            <a:pPr indent="-368300" lvl="0" marL="457200" rtl="0" algn="l">
              <a:spcBef>
                <a:spcPts val="0"/>
              </a:spcBef>
              <a:spcAft>
                <a:spcPts val="0"/>
              </a:spcAft>
              <a:buClr>
                <a:schemeClr val="lt1"/>
              </a:buClr>
              <a:buSzPts val="2200"/>
              <a:buFont typeface="Roboto Condensed"/>
              <a:buChar char="●"/>
            </a:pPr>
            <a:r>
              <a:rPr lang="en" sz="2200">
                <a:solidFill>
                  <a:schemeClr val="lt1"/>
                </a:solidFill>
                <a:latin typeface="Roboto Condensed"/>
                <a:ea typeface="Roboto Condensed"/>
                <a:cs typeface="Roboto Condensed"/>
                <a:sym typeface="Roboto Condensed"/>
              </a:rPr>
              <a:t>Validation</a:t>
            </a:r>
            <a:endParaRPr sz="2200">
              <a:solidFill>
                <a:schemeClr val="lt1"/>
              </a:solidFill>
              <a:latin typeface="Roboto Condensed"/>
              <a:ea typeface="Roboto Condensed"/>
              <a:cs typeface="Roboto Condensed"/>
              <a:sym typeface="Roboto Condensed"/>
            </a:endParaRPr>
          </a:p>
          <a:p>
            <a:pPr indent="-368300" lvl="1" marL="914400" rtl="0" algn="l">
              <a:spcBef>
                <a:spcPts val="0"/>
              </a:spcBef>
              <a:spcAft>
                <a:spcPts val="0"/>
              </a:spcAft>
              <a:buClr>
                <a:schemeClr val="lt1"/>
              </a:buClr>
              <a:buSzPts val="2200"/>
              <a:buFont typeface="Roboto Condensed"/>
              <a:buChar char="○"/>
            </a:pPr>
            <a:r>
              <a:rPr lang="en" sz="2200">
                <a:solidFill>
                  <a:schemeClr val="lt1"/>
                </a:solidFill>
                <a:latin typeface="Roboto Condensed"/>
                <a:ea typeface="Roboto Condensed"/>
                <a:cs typeface="Roboto Condensed"/>
                <a:sym typeface="Roboto Condensed"/>
              </a:rPr>
              <a:t>Used </a:t>
            </a:r>
            <a:r>
              <a:rPr lang="en" sz="2200">
                <a:solidFill>
                  <a:schemeClr val="lt1"/>
                </a:solidFill>
                <a:latin typeface="Roboto Condensed"/>
                <a:ea typeface="Roboto Condensed"/>
                <a:cs typeface="Roboto Condensed"/>
                <a:sym typeface="Roboto Condensed"/>
              </a:rPr>
              <a:t>during</a:t>
            </a:r>
            <a:r>
              <a:rPr lang="en" sz="2200">
                <a:solidFill>
                  <a:schemeClr val="lt1"/>
                </a:solidFill>
                <a:latin typeface="Roboto Condensed"/>
                <a:ea typeface="Roboto Condensed"/>
                <a:cs typeface="Roboto Condensed"/>
                <a:sym typeface="Roboto Condensed"/>
              </a:rPr>
              <a:t> training phase for unbiased evaluation of the model</a:t>
            </a:r>
            <a:endParaRPr sz="2200">
              <a:solidFill>
                <a:schemeClr val="lt1"/>
              </a:solidFill>
              <a:latin typeface="Roboto Condensed"/>
              <a:ea typeface="Roboto Condensed"/>
              <a:cs typeface="Roboto Condensed"/>
              <a:sym typeface="Roboto Condensed"/>
            </a:endParaRPr>
          </a:p>
          <a:p>
            <a:pPr indent="0" lvl="0" marL="457200" rtl="0" algn="l">
              <a:spcBef>
                <a:spcPts val="0"/>
              </a:spcBef>
              <a:spcAft>
                <a:spcPts val="0"/>
              </a:spcAft>
              <a:buNone/>
            </a:pPr>
            <a:r>
              <a:t/>
            </a:r>
            <a:endParaRPr sz="1300">
              <a:solidFill>
                <a:schemeClr val="lt1"/>
              </a:solidFill>
              <a:latin typeface="Roboto Condensed"/>
              <a:ea typeface="Roboto Condensed"/>
              <a:cs typeface="Roboto Condensed"/>
              <a:sym typeface="Roboto Condensed"/>
            </a:endParaRPr>
          </a:p>
          <a:p>
            <a:pPr indent="-368300" lvl="0" marL="457200" rtl="0" algn="l">
              <a:spcBef>
                <a:spcPts val="0"/>
              </a:spcBef>
              <a:spcAft>
                <a:spcPts val="0"/>
              </a:spcAft>
              <a:buClr>
                <a:schemeClr val="lt1"/>
              </a:buClr>
              <a:buSzPts val="2200"/>
              <a:buFont typeface="Roboto Condensed"/>
              <a:buChar char="●"/>
            </a:pPr>
            <a:r>
              <a:rPr lang="en" sz="2200">
                <a:solidFill>
                  <a:schemeClr val="lt1"/>
                </a:solidFill>
                <a:latin typeface="Roboto Condensed"/>
                <a:ea typeface="Roboto Condensed"/>
                <a:cs typeface="Roboto Condensed"/>
                <a:sym typeface="Roboto Condensed"/>
              </a:rPr>
              <a:t>Testing</a:t>
            </a:r>
            <a:endParaRPr sz="2200">
              <a:solidFill>
                <a:schemeClr val="lt1"/>
              </a:solidFill>
              <a:latin typeface="Roboto Condensed"/>
              <a:ea typeface="Roboto Condensed"/>
              <a:cs typeface="Roboto Condensed"/>
              <a:sym typeface="Roboto Condensed"/>
            </a:endParaRPr>
          </a:p>
          <a:p>
            <a:pPr indent="-368300" lvl="1" marL="914400" rtl="0" algn="l">
              <a:spcBef>
                <a:spcPts val="0"/>
              </a:spcBef>
              <a:spcAft>
                <a:spcPts val="0"/>
              </a:spcAft>
              <a:buClr>
                <a:schemeClr val="lt1"/>
              </a:buClr>
              <a:buSzPts val="2200"/>
              <a:buFont typeface="Roboto Condensed"/>
              <a:buChar char="○"/>
            </a:pPr>
            <a:r>
              <a:rPr lang="en" sz="2200">
                <a:solidFill>
                  <a:schemeClr val="lt1"/>
                </a:solidFill>
                <a:latin typeface="Roboto Condensed"/>
                <a:ea typeface="Roboto Condensed"/>
                <a:cs typeface="Roboto Condensed"/>
                <a:sym typeface="Roboto Condensed"/>
              </a:rPr>
              <a:t>Used after training completes to assess the model on unseen data</a:t>
            </a:r>
            <a:endParaRPr sz="2200">
              <a:solidFill>
                <a:schemeClr val="lt1"/>
              </a:solidFill>
              <a:latin typeface="Roboto Condensed"/>
              <a:ea typeface="Roboto Condensed"/>
              <a:cs typeface="Roboto Condensed"/>
              <a:sym typeface="Roboto Condensed"/>
            </a:endParaRPr>
          </a:p>
          <a:p>
            <a:pPr indent="0" lvl="0" marL="457200" rtl="0" algn="l">
              <a:spcBef>
                <a:spcPts val="0"/>
              </a:spcBef>
              <a:spcAft>
                <a:spcPts val="0"/>
              </a:spcAft>
              <a:buNone/>
            </a:pPr>
            <a:r>
              <a:t/>
            </a:r>
            <a:endParaRPr sz="2200">
              <a:solidFill>
                <a:schemeClr val="lt1"/>
              </a:solidFill>
              <a:latin typeface="Roboto Condensed"/>
              <a:ea typeface="Roboto Condensed"/>
              <a:cs typeface="Roboto Condensed"/>
              <a:sym typeface="Roboto Condense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8" name="Shape 1288"/>
        <p:cNvGrpSpPr/>
        <p:nvPr/>
      </p:nvGrpSpPr>
      <p:grpSpPr>
        <a:xfrm>
          <a:off x="0" y="0"/>
          <a:ext cx="0" cy="0"/>
          <a:chOff x="0" y="0"/>
          <a:chExt cx="0" cy="0"/>
        </a:xfrm>
      </p:grpSpPr>
      <p:sp>
        <p:nvSpPr>
          <p:cNvPr id="1289" name="Google Shape;1289;p157"/>
          <p:cNvSpPr txBox="1"/>
          <p:nvPr>
            <p:ph idx="4294967295" type="ctrTitle"/>
          </p:nvPr>
        </p:nvSpPr>
        <p:spPr>
          <a:xfrm flipH="1">
            <a:off x="457200" y="452237"/>
            <a:ext cx="8229600" cy="67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600"/>
              <a:t>Genre Models</a:t>
            </a:r>
            <a:endParaRPr sz="3600"/>
          </a:p>
        </p:txBody>
      </p:sp>
      <p:sp>
        <p:nvSpPr>
          <p:cNvPr id="1290" name="Google Shape;1290;p157"/>
          <p:cNvSpPr txBox="1"/>
          <p:nvPr/>
        </p:nvSpPr>
        <p:spPr>
          <a:xfrm>
            <a:off x="1134600" y="1819475"/>
            <a:ext cx="3437400" cy="20751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Clr>
                <a:schemeClr val="lt1"/>
              </a:buClr>
              <a:buSzPts val="2300"/>
              <a:buFont typeface="Roboto Condensed"/>
              <a:buChar char="●"/>
            </a:pPr>
            <a:r>
              <a:rPr lang="en" sz="2300">
                <a:solidFill>
                  <a:schemeClr val="lt1"/>
                </a:solidFill>
                <a:latin typeface="Roboto Condensed"/>
                <a:ea typeface="Roboto Condensed"/>
                <a:cs typeface="Roboto Condensed"/>
                <a:sym typeface="Roboto Condensed"/>
              </a:rPr>
              <a:t>Classifying song into 22 main genres</a:t>
            </a:r>
            <a:endParaRPr sz="2300">
              <a:solidFill>
                <a:schemeClr val="lt1"/>
              </a:solidFill>
              <a:latin typeface="Roboto Condensed"/>
              <a:ea typeface="Roboto Condensed"/>
              <a:cs typeface="Roboto Condensed"/>
              <a:sym typeface="Roboto Condensed"/>
            </a:endParaRPr>
          </a:p>
          <a:p>
            <a:pPr indent="0" lvl="0" marL="457200" rtl="0" algn="l">
              <a:spcBef>
                <a:spcPts val="0"/>
              </a:spcBef>
              <a:spcAft>
                <a:spcPts val="0"/>
              </a:spcAft>
              <a:buNone/>
            </a:pPr>
            <a:r>
              <a:t/>
            </a:r>
            <a:endParaRPr sz="2300">
              <a:solidFill>
                <a:schemeClr val="lt1"/>
              </a:solidFill>
              <a:latin typeface="Roboto Condensed"/>
              <a:ea typeface="Roboto Condensed"/>
              <a:cs typeface="Roboto Condensed"/>
              <a:sym typeface="Roboto Condensed"/>
            </a:endParaRPr>
          </a:p>
          <a:p>
            <a:pPr indent="-374650" lvl="0" marL="457200" rtl="0" algn="l">
              <a:spcBef>
                <a:spcPts val="0"/>
              </a:spcBef>
              <a:spcAft>
                <a:spcPts val="0"/>
              </a:spcAft>
              <a:buClr>
                <a:schemeClr val="lt1"/>
              </a:buClr>
              <a:buSzPts val="2300"/>
              <a:buFont typeface="Roboto Condensed"/>
              <a:buChar char="●"/>
            </a:pPr>
            <a:r>
              <a:rPr lang="en" sz="2300">
                <a:solidFill>
                  <a:schemeClr val="lt1"/>
                </a:solidFill>
                <a:latin typeface="Roboto Condensed"/>
                <a:ea typeface="Roboto Condensed"/>
                <a:cs typeface="Roboto Condensed"/>
                <a:sym typeface="Roboto Condensed"/>
              </a:rPr>
              <a:t>Iterative process</a:t>
            </a:r>
            <a:endParaRPr sz="2300">
              <a:solidFill>
                <a:schemeClr val="lt1"/>
              </a:solidFill>
              <a:latin typeface="Roboto Condensed"/>
              <a:ea typeface="Roboto Condensed"/>
              <a:cs typeface="Roboto Condensed"/>
              <a:sym typeface="Roboto Condensed"/>
            </a:endParaRPr>
          </a:p>
        </p:txBody>
      </p:sp>
      <p:pic>
        <p:nvPicPr>
          <p:cNvPr id="1291" name="Google Shape;1291;p157"/>
          <p:cNvPicPr preferRelativeResize="0"/>
          <p:nvPr/>
        </p:nvPicPr>
        <p:blipFill>
          <a:blip r:embed="rId3">
            <a:alphaModFix/>
          </a:blip>
          <a:stretch>
            <a:fillRect/>
          </a:stretch>
        </p:blipFill>
        <p:spPr>
          <a:xfrm>
            <a:off x="6342800" y="540650"/>
            <a:ext cx="1785575" cy="4385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5" name="Shape 1295"/>
        <p:cNvGrpSpPr/>
        <p:nvPr/>
      </p:nvGrpSpPr>
      <p:grpSpPr>
        <a:xfrm>
          <a:off x="0" y="0"/>
          <a:ext cx="0" cy="0"/>
          <a:chOff x="0" y="0"/>
          <a:chExt cx="0" cy="0"/>
        </a:xfrm>
      </p:grpSpPr>
      <p:sp>
        <p:nvSpPr>
          <p:cNvPr id="1296" name="Google Shape;1296;p158"/>
          <p:cNvSpPr txBox="1"/>
          <p:nvPr>
            <p:ph idx="4294967295" type="ctrTitle"/>
          </p:nvPr>
        </p:nvSpPr>
        <p:spPr>
          <a:xfrm flipH="1">
            <a:off x="457200" y="452237"/>
            <a:ext cx="8229600" cy="67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600"/>
              <a:t>Genre Models</a:t>
            </a:r>
            <a:endParaRPr sz="3600"/>
          </a:p>
        </p:txBody>
      </p:sp>
      <p:pic>
        <p:nvPicPr>
          <p:cNvPr id="1297" name="Google Shape;1297;p158"/>
          <p:cNvPicPr preferRelativeResize="0"/>
          <p:nvPr/>
        </p:nvPicPr>
        <p:blipFill>
          <a:blip r:embed="rId3">
            <a:alphaModFix/>
          </a:blip>
          <a:stretch>
            <a:fillRect/>
          </a:stretch>
        </p:blipFill>
        <p:spPr>
          <a:xfrm>
            <a:off x="1559813" y="1187237"/>
            <a:ext cx="6024364" cy="371596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1" name="Shape 1301"/>
        <p:cNvGrpSpPr/>
        <p:nvPr/>
      </p:nvGrpSpPr>
      <p:grpSpPr>
        <a:xfrm>
          <a:off x="0" y="0"/>
          <a:ext cx="0" cy="0"/>
          <a:chOff x="0" y="0"/>
          <a:chExt cx="0" cy="0"/>
        </a:xfrm>
      </p:grpSpPr>
      <p:sp>
        <p:nvSpPr>
          <p:cNvPr id="1302" name="Google Shape;1302;p159"/>
          <p:cNvSpPr txBox="1"/>
          <p:nvPr>
            <p:ph type="ctrTitle"/>
          </p:nvPr>
        </p:nvSpPr>
        <p:spPr>
          <a:xfrm flipH="1">
            <a:off x="502200" y="445025"/>
            <a:ext cx="8184600" cy="670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Genre results</a:t>
            </a:r>
            <a:endParaRPr/>
          </a:p>
        </p:txBody>
      </p:sp>
      <p:pic>
        <p:nvPicPr>
          <p:cNvPr id="1303" name="Google Shape;1303;p159" title="Sample1.mp3">
            <a:hlinkClick r:id="rId3"/>
          </p:cNvPr>
          <p:cNvPicPr preferRelativeResize="0"/>
          <p:nvPr/>
        </p:nvPicPr>
        <p:blipFill>
          <a:blip r:embed="rId4">
            <a:alphaModFix/>
          </a:blip>
          <a:stretch>
            <a:fillRect/>
          </a:stretch>
        </p:blipFill>
        <p:spPr>
          <a:xfrm>
            <a:off x="1750538" y="1947088"/>
            <a:ext cx="457200" cy="457200"/>
          </a:xfrm>
          <a:prstGeom prst="rect">
            <a:avLst/>
          </a:prstGeom>
          <a:noFill/>
          <a:ln>
            <a:noFill/>
          </a:ln>
        </p:spPr>
      </p:pic>
      <p:sp>
        <p:nvSpPr>
          <p:cNvPr id="1304" name="Google Shape;1304;p159"/>
          <p:cNvSpPr txBox="1"/>
          <p:nvPr/>
        </p:nvSpPr>
        <p:spPr>
          <a:xfrm>
            <a:off x="1458788" y="2657288"/>
            <a:ext cx="1040700" cy="53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Squada One"/>
                <a:ea typeface="Squada One"/>
                <a:cs typeface="Squada One"/>
                <a:sym typeface="Squada One"/>
              </a:rPr>
              <a:t>Sample 1</a:t>
            </a:r>
            <a:endParaRPr sz="1800">
              <a:solidFill>
                <a:schemeClr val="lt1"/>
              </a:solidFill>
              <a:latin typeface="Squada One"/>
              <a:ea typeface="Squada One"/>
              <a:cs typeface="Squada One"/>
              <a:sym typeface="Squada One"/>
            </a:endParaRPr>
          </a:p>
        </p:txBody>
      </p:sp>
      <p:graphicFrame>
        <p:nvGraphicFramePr>
          <p:cNvPr id="1305" name="Google Shape;1305;p159"/>
          <p:cNvGraphicFramePr/>
          <p:nvPr/>
        </p:nvGraphicFramePr>
        <p:xfrm>
          <a:off x="4381100" y="1840275"/>
          <a:ext cx="3000000" cy="3000000"/>
        </p:xfrm>
        <a:graphic>
          <a:graphicData uri="http://schemas.openxmlformats.org/drawingml/2006/table">
            <a:tbl>
              <a:tblPr>
                <a:noFill/>
                <a:tableStyleId>{B7E05D4C-7C6F-4E1F-ACE0-86AF08C47E58}</a:tableStyleId>
              </a:tblPr>
              <a:tblGrid>
                <a:gridCol w="1757700"/>
                <a:gridCol w="1757700"/>
              </a:tblGrid>
              <a:tr h="449650">
                <a:tc gridSpan="2">
                  <a:txBody>
                    <a:bodyPr/>
                    <a:lstStyle/>
                    <a:p>
                      <a:pPr indent="0" lvl="0" marL="0" rtl="0" algn="ctr">
                        <a:spcBef>
                          <a:spcPts val="0"/>
                        </a:spcBef>
                        <a:spcAft>
                          <a:spcPts val="0"/>
                        </a:spcAft>
                        <a:buNone/>
                      </a:pPr>
                      <a:r>
                        <a:rPr b="1" lang="en" sz="2000" u="sng">
                          <a:solidFill>
                            <a:srgbClr val="FFFFFF"/>
                          </a:solidFill>
                          <a:latin typeface="Roboto Condensed"/>
                          <a:ea typeface="Roboto Condensed"/>
                          <a:cs typeface="Roboto Condensed"/>
                          <a:sym typeface="Roboto Condensed"/>
                        </a:rPr>
                        <a:t>Genre</a:t>
                      </a:r>
                      <a:endParaRPr b="1" sz="2000" u="sng">
                        <a:solidFill>
                          <a:srgbClr val="FFFFFF"/>
                        </a:solidFill>
                        <a:latin typeface="Roboto Condensed"/>
                        <a:ea typeface="Roboto Condensed"/>
                        <a:cs typeface="Roboto Condensed"/>
                        <a:sym typeface="Roboto Condensed"/>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hMerge="1"/>
              </a:tr>
              <a:tr h="449650">
                <a:tc>
                  <a:txBody>
                    <a:bodyPr/>
                    <a:lstStyle/>
                    <a:p>
                      <a:pPr indent="0" lvl="0" marL="0" rtl="0" algn="l">
                        <a:spcBef>
                          <a:spcPts val="0"/>
                        </a:spcBef>
                        <a:spcAft>
                          <a:spcPts val="0"/>
                        </a:spcAft>
                        <a:buNone/>
                      </a:pPr>
                      <a:r>
                        <a:rPr b="1" lang="en" sz="2000">
                          <a:solidFill>
                            <a:srgbClr val="FFFFFF"/>
                          </a:solidFill>
                          <a:latin typeface="Roboto Condensed"/>
                          <a:ea typeface="Roboto Condensed"/>
                          <a:cs typeface="Roboto Condensed"/>
                          <a:sym typeface="Roboto Condensed"/>
                        </a:rPr>
                        <a:t>Genre</a:t>
                      </a:r>
                      <a:r>
                        <a:rPr b="1" lang="en" sz="2000">
                          <a:solidFill>
                            <a:srgbClr val="FFFFFF"/>
                          </a:solidFill>
                          <a:latin typeface="Roboto Condensed"/>
                          <a:ea typeface="Roboto Condensed"/>
                          <a:cs typeface="Roboto Condensed"/>
                          <a:sym typeface="Roboto Condensed"/>
                        </a:rPr>
                        <a:t> Model</a:t>
                      </a:r>
                      <a:endParaRPr b="1" sz="2000">
                        <a:solidFill>
                          <a:srgbClr val="FFFFFF"/>
                        </a:solidFill>
                        <a:latin typeface="Roboto Condensed"/>
                        <a:ea typeface="Roboto Condensed"/>
                        <a:cs typeface="Roboto Condensed"/>
                        <a:sym typeface="Roboto Condensed"/>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rgbClr val="FFFFFF"/>
                          </a:solidFill>
                          <a:latin typeface="Roboto Condensed"/>
                          <a:ea typeface="Roboto Condensed"/>
                          <a:cs typeface="Roboto Condensed"/>
                          <a:sym typeface="Roboto Condensed"/>
                        </a:rPr>
                        <a:t>Pop</a:t>
                      </a:r>
                      <a:endParaRPr sz="2000">
                        <a:solidFill>
                          <a:srgbClr val="FFFFFF"/>
                        </a:solidFill>
                        <a:latin typeface="Roboto Condensed"/>
                        <a:ea typeface="Roboto Condensed"/>
                        <a:cs typeface="Roboto Condensed"/>
                        <a:sym typeface="Roboto Condensed"/>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49650">
                <a:tc>
                  <a:txBody>
                    <a:bodyPr/>
                    <a:lstStyle/>
                    <a:p>
                      <a:pPr indent="0" lvl="0" marL="0" rtl="0" algn="l">
                        <a:spcBef>
                          <a:spcPts val="0"/>
                        </a:spcBef>
                        <a:spcAft>
                          <a:spcPts val="0"/>
                        </a:spcAft>
                        <a:buNone/>
                      </a:pPr>
                      <a:r>
                        <a:rPr b="1" lang="en" sz="2000">
                          <a:solidFill>
                            <a:srgbClr val="FFFFFF"/>
                          </a:solidFill>
                          <a:latin typeface="Roboto Condensed"/>
                          <a:ea typeface="Roboto Condensed"/>
                          <a:cs typeface="Roboto Condensed"/>
                          <a:sym typeface="Roboto Condensed"/>
                        </a:rPr>
                        <a:t>Actual Genre</a:t>
                      </a:r>
                      <a:endParaRPr b="1" sz="2000">
                        <a:solidFill>
                          <a:srgbClr val="FFFFFF"/>
                        </a:solidFill>
                        <a:latin typeface="Roboto Condensed"/>
                        <a:ea typeface="Roboto Condensed"/>
                        <a:cs typeface="Roboto Condensed"/>
                        <a:sym typeface="Roboto Condensed"/>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rgbClr val="FFFFFF"/>
                          </a:solidFill>
                          <a:latin typeface="Roboto Condensed"/>
                          <a:ea typeface="Roboto Condensed"/>
                          <a:cs typeface="Roboto Condensed"/>
                          <a:sym typeface="Roboto Condensed"/>
                        </a:rPr>
                        <a:t>Pop</a:t>
                      </a:r>
                      <a:endParaRPr sz="2000">
                        <a:solidFill>
                          <a:srgbClr val="FFFFFF"/>
                        </a:solidFill>
                        <a:latin typeface="Roboto Condensed"/>
                        <a:ea typeface="Roboto Condensed"/>
                        <a:cs typeface="Roboto Condensed"/>
                        <a:sym typeface="Roboto Condensed"/>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6" name="Shape 1186"/>
        <p:cNvGrpSpPr/>
        <p:nvPr/>
      </p:nvGrpSpPr>
      <p:grpSpPr>
        <a:xfrm>
          <a:off x="0" y="0"/>
          <a:ext cx="0" cy="0"/>
          <a:chOff x="0" y="0"/>
          <a:chExt cx="0" cy="0"/>
        </a:xfrm>
      </p:grpSpPr>
      <p:sp>
        <p:nvSpPr>
          <p:cNvPr id="1187" name="Google Shape;1187;p142"/>
          <p:cNvSpPr txBox="1"/>
          <p:nvPr>
            <p:ph type="title"/>
          </p:nvPr>
        </p:nvSpPr>
        <p:spPr>
          <a:xfrm>
            <a:off x="351600" y="3394100"/>
            <a:ext cx="8229600" cy="109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4200"/>
              <a:t>Using Machine Learning to Determine Musical Elements</a:t>
            </a:r>
            <a:endParaRPr sz="4200"/>
          </a:p>
        </p:txBody>
      </p:sp>
      <p:sp>
        <p:nvSpPr>
          <p:cNvPr id="1188" name="Google Shape;1188;p142"/>
          <p:cNvSpPr txBox="1"/>
          <p:nvPr>
            <p:ph idx="1" type="subTitle"/>
          </p:nvPr>
        </p:nvSpPr>
        <p:spPr>
          <a:xfrm>
            <a:off x="457200" y="4492400"/>
            <a:ext cx="8229600" cy="41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Kasey Simmons</a:t>
            </a:r>
            <a:endParaRPr/>
          </a:p>
          <a:p>
            <a:pPr indent="0" lvl="0" marL="0" rtl="0" algn="ctr">
              <a:spcBef>
                <a:spcPts val="0"/>
              </a:spcBef>
              <a:spcAft>
                <a:spcPts val="0"/>
              </a:spcAft>
              <a:buClr>
                <a:schemeClr val="dk1"/>
              </a:buClr>
              <a:buSzPts val="1100"/>
              <a:buFont typeface="Arial"/>
              <a:buNone/>
            </a:pPr>
            <a:r>
              <a:rPr lang="en"/>
              <a:t>April 23, 2024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9" name="Shape 1309"/>
        <p:cNvGrpSpPr/>
        <p:nvPr/>
      </p:nvGrpSpPr>
      <p:grpSpPr>
        <a:xfrm>
          <a:off x="0" y="0"/>
          <a:ext cx="0" cy="0"/>
          <a:chOff x="0" y="0"/>
          <a:chExt cx="0" cy="0"/>
        </a:xfrm>
      </p:grpSpPr>
      <p:sp>
        <p:nvSpPr>
          <p:cNvPr id="1310" name="Google Shape;1310;p160"/>
          <p:cNvSpPr txBox="1"/>
          <p:nvPr>
            <p:ph type="ctrTitle"/>
          </p:nvPr>
        </p:nvSpPr>
        <p:spPr>
          <a:xfrm flipH="1">
            <a:off x="502200" y="445025"/>
            <a:ext cx="8184600" cy="670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Genre</a:t>
            </a:r>
            <a:r>
              <a:rPr lang="en"/>
              <a:t> results</a:t>
            </a:r>
            <a:endParaRPr/>
          </a:p>
        </p:txBody>
      </p:sp>
      <p:graphicFrame>
        <p:nvGraphicFramePr>
          <p:cNvPr id="1311" name="Google Shape;1311;p160"/>
          <p:cNvGraphicFramePr/>
          <p:nvPr/>
        </p:nvGraphicFramePr>
        <p:xfrm>
          <a:off x="4368150" y="1840275"/>
          <a:ext cx="3000000" cy="3000000"/>
        </p:xfrm>
        <a:graphic>
          <a:graphicData uri="http://schemas.openxmlformats.org/drawingml/2006/table">
            <a:tbl>
              <a:tblPr>
                <a:noFill/>
                <a:tableStyleId>{B7E05D4C-7C6F-4E1F-ACE0-86AF08C47E58}</a:tableStyleId>
              </a:tblPr>
              <a:tblGrid>
                <a:gridCol w="1757700"/>
                <a:gridCol w="1757700"/>
              </a:tblGrid>
              <a:tr h="449650">
                <a:tc gridSpan="2">
                  <a:txBody>
                    <a:bodyPr/>
                    <a:lstStyle/>
                    <a:p>
                      <a:pPr indent="0" lvl="0" marL="0" rtl="0" algn="ctr">
                        <a:spcBef>
                          <a:spcPts val="0"/>
                        </a:spcBef>
                        <a:spcAft>
                          <a:spcPts val="0"/>
                        </a:spcAft>
                        <a:buNone/>
                      </a:pPr>
                      <a:r>
                        <a:rPr b="1" lang="en" sz="2000" u="sng">
                          <a:solidFill>
                            <a:srgbClr val="FFFFFF"/>
                          </a:solidFill>
                          <a:latin typeface="Roboto Condensed"/>
                          <a:ea typeface="Roboto Condensed"/>
                          <a:cs typeface="Roboto Condensed"/>
                          <a:sym typeface="Roboto Condensed"/>
                        </a:rPr>
                        <a:t>Genre</a:t>
                      </a:r>
                      <a:endParaRPr b="1" sz="2000" u="sng">
                        <a:solidFill>
                          <a:srgbClr val="FFFFFF"/>
                        </a:solidFill>
                        <a:latin typeface="Roboto Condensed"/>
                        <a:ea typeface="Roboto Condensed"/>
                        <a:cs typeface="Roboto Condensed"/>
                        <a:sym typeface="Roboto Condensed"/>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hMerge="1"/>
              </a:tr>
              <a:tr h="449650">
                <a:tc>
                  <a:txBody>
                    <a:bodyPr/>
                    <a:lstStyle/>
                    <a:p>
                      <a:pPr indent="0" lvl="0" marL="0" rtl="0" algn="l">
                        <a:spcBef>
                          <a:spcPts val="0"/>
                        </a:spcBef>
                        <a:spcAft>
                          <a:spcPts val="0"/>
                        </a:spcAft>
                        <a:buNone/>
                      </a:pPr>
                      <a:r>
                        <a:rPr b="1" lang="en" sz="2000">
                          <a:solidFill>
                            <a:srgbClr val="FFFFFF"/>
                          </a:solidFill>
                          <a:latin typeface="Roboto Condensed"/>
                          <a:ea typeface="Roboto Condensed"/>
                          <a:cs typeface="Roboto Condensed"/>
                          <a:sym typeface="Roboto Condensed"/>
                        </a:rPr>
                        <a:t>Genre</a:t>
                      </a:r>
                      <a:r>
                        <a:rPr b="1" lang="en" sz="2000">
                          <a:solidFill>
                            <a:srgbClr val="FFFFFF"/>
                          </a:solidFill>
                          <a:latin typeface="Roboto Condensed"/>
                          <a:ea typeface="Roboto Condensed"/>
                          <a:cs typeface="Roboto Condensed"/>
                          <a:sym typeface="Roboto Condensed"/>
                        </a:rPr>
                        <a:t> Model</a:t>
                      </a:r>
                      <a:endParaRPr b="1" sz="2000">
                        <a:solidFill>
                          <a:srgbClr val="FFFFFF"/>
                        </a:solidFill>
                        <a:latin typeface="Roboto Condensed"/>
                        <a:ea typeface="Roboto Condensed"/>
                        <a:cs typeface="Roboto Condensed"/>
                        <a:sym typeface="Roboto Condensed"/>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chemeClr val="lt1"/>
                          </a:solidFill>
                          <a:latin typeface="Roboto Condensed"/>
                          <a:ea typeface="Roboto Condensed"/>
                          <a:cs typeface="Roboto Condensed"/>
                          <a:sym typeface="Roboto Condensed"/>
                        </a:rPr>
                        <a:t>Pop</a:t>
                      </a:r>
                      <a:endParaRPr sz="2000">
                        <a:solidFill>
                          <a:srgbClr val="FFFFFF"/>
                        </a:solidFill>
                        <a:latin typeface="Roboto Condensed"/>
                        <a:ea typeface="Roboto Condensed"/>
                        <a:cs typeface="Roboto Condensed"/>
                        <a:sym typeface="Roboto Condensed"/>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49650">
                <a:tc>
                  <a:txBody>
                    <a:bodyPr/>
                    <a:lstStyle/>
                    <a:p>
                      <a:pPr indent="0" lvl="0" marL="0" rtl="0" algn="l">
                        <a:spcBef>
                          <a:spcPts val="0"/>
                        </a:spcBef>
                        <a:spcAft>
                          <a:spcPts val="0"/>
                        </a:spcAft>
                        <a:buNone/>
                      </a:pPr>
                      <a:r>
                        <a:rPr b="1" lang="en" sz="2000">
                          <a:solidFill>
                            <a:srgbClr val="FFFFFF"/>
                          </a:solidFill>
                          <a:latin typeface="Roboto Condensed"/>
                          <a:ea typeface="Roboto Condensed"/>
                          <a:cs typeface="Roboto Condensed"/>
                          <a:sym typeface="Roboto Condensed"/>
                        </a:rPr>
                        <a:t>Actual Genre</a:t>
                      </a:r>
                      <a:endParaRPr b="1" sz="2000">
                        <a:solidFill>
                          <a:srgbClr val="FFFFFF"/>
                        </a:solidFill>
                        <a:latin typeface="Roboto Condensed"/>
                        <a:ea typeface="Roboto Condensed"/>
                        <a:cs typeface="Roboto Condensed"/>
                        <a:sym typeface="Roboto Condensed"/>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chemeClr val="lt1"/>
                          </a:solidFill>
                          <a:latin typeface="Roboto Condensed"/>
                          <a:ea typeface="Roboto Condensed"/>
                          <a:cs typeface="Roboto Condensed"/>
                          <a:sym typeface="Roboto Condensed"/>
                        </a:rPr>
                        <a:t>Rock</a:t>
                      </a:r>
                      <a:endParaRPr sz="2000">
                        <a:solidFill>
                          <a:srgbClr val="FFFFFF"/>
                        </a:solidFill>
                        <a:latin typeface="Roboto Condensed"/>
                        <a:ea typeface="Roboto Condensed"/>
                        <a:cs typeface="Roboto Condensed"/>
                        <a:sym typeface="Roboto Condensed"/>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pic>
        <p:nvPicPr>
          <p:cNvPr id="1312" name="Google Shape;1312;p160" title="test2.mp3">
            <a:hlinkClick r:id="rId3"/>
          </p:cNvPr>
          <p:cNvPicPr preferRelativeResize="0"/>
          <p:nvPr/>
        </p:nvPicPr>
        <p:blipFill>
          <a:blip r:embed="rId4">
            <a:alphaModFix/>
          </a:blip>
          <a:stretch>
            <a:fillRect/>
          </a:stretch>
        </p:blipFill>
        <p:spPr>
          <a:xfrm>
            <a:off x="1756163" y="1947100"/>
            <a:ext cx="457200" cy="457200"/>
          </a:xfrm>
          <a:prstGeom prst="rect">
            <a:avLst/>
          </a:prstGeom>
          <a:noFill/>
          <a:ln>
            <a:noFill/>
          </a:ln>
        </p:spPr>
      </p:pic>
      <p:sp>
        <p:nvSpPr>
          <p:cNvPr id="1313" name="Google Shape;1313;p160"/>
          <p:cNvSpPr txBox="1"/>
          <p:nvPr/>
        </p:nvSpPr>
        <p:spPr>
          <a:xfrm>
            <a:off x="1464413" y="2657300"/>
            <a:ext cx="1040700" cy="53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Squada One"/>
                <a:ea typeface="Squada One"/>
                <a:cs typeface="Squada One"/>
                <a:sym typeface="Squada One"/>
              </a:rPr>
              <a:t>Sample 2</a:t>
            </a:r>
            <a:endParaRPr sz="1800">
              <a:solidFill>
                <a:schemeClr val="lt1"/>
              </a:solidFill>
              <a:latin typeface="Squada One"/>
              <a:ea typeface="Squada One"/>
              <a:cs typeface="Squada One"/>
              <a:sym typeface="Squada On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7" name="Shape 1317"/>
        <p:cNvGrpSpPr/>
        <p:nvPr/>
      </p:nvGrpSpPr>
      <p:grpSpPr>
        <a:xfrm>
          <a:off x="0" y="0"/>
          <a:ext cx="0" cy="0"/>
          <a:chOff x="0" y="0"/>
          <a:chExt cx="0" cy="0"/>
        </a:xfrm>
      </p:grpSpPr>
      <p:sp>
        <p:nvSpPr>
          <p:cNvPr id="1318" name="Google Shape;1318;p161"/>
          <p:cNvSpPr txBox="1"/>
          <p:nvPr>
            <p:ph idx="4294967295" type="ctrTitle"/>
          </p:nvPr>
        </p:nvSpPr>
        <p:spPr>
          <a:xfrm flipH="1">
            <a:off x="457200" y="452237"/>
            <a:ext cx="8229600" cy="67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600"/>
              <a:t>Tempo Models</a:t>
            </a:r>
            <a:endParaRPr sz="3600"/>
          </a:p>
        </p:txBody>
      </p:sp>
      <p:sp>
        <p:nvSpPr>
          <p:cNvPr id="1319" name="Google Shape;1319;p161"/>
          <p:cNvSpPr txBox="1"/>
          <p:nvPr/>
        </p:nvSpPr>
        <p:spPr>
          <a:xfrm>
            <a:off x="4365350" y="1456425"/>
            <a:ext cx="4499700" cy="29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lt1"/>
                </a:solidFill>
                <a:latin typeface="Roboto Condensed"/>
                <a:ea typeface="Roboto Condensed"/>
                <a:cs typeface="Roboto Condensed"/>
                <a:sym typeface="Roboto Condensed"/>
              </a:rPr>
              <a:t>Started with a Classification model</a:t>
            </a:r>
            <a:endParaRPr sz="2200">
              <a:solidFill>
                <a:schemeClr val="lt1"/>
              </a:solidFill>
              <a:latin typeface="Roboto Condensed"/>
              <a:ea typeface="Roboto Condensed"/>
              <a:cs typeface="Roboto Condensed"/>
              <a:sym typeface="Roboto Condensed"/>
            </a:endParaRPr>
          </a:p>
          <a:p>
            <a:pPr indent="-368300" lvl="1" marL="914400" rtl="0" algn="l">
              <a:spcBef>
                <a:spcPts val="0"/>
              </a:spcBef>
              <a:spcAft>
                <a:spcPts val="0"/>
              </a:spcAft>
              <a:buClr>
                <a:schemeClr val="lt1"/>
              </a:buClr>
              <a:buSzPts val="2200"/>
              <a:buFont typeface="Roboto Condensed"/>
              <a:buChar char="○"/>
            </a:pPr>
            <a:r>
              <a:rPr lang="en" sz="2200">
                <a:solidFill>
                  <a:schemeClr val="lt1"/>
                </a:solidFill>
                <a:latin typeface="Roboto Condensed"/>
                <a:ea typeface="Roboto Condensed"/>
                <a:cs typeface="Roboto Condensed"/>
                <a:sym typeface="Roboto Condensed"/>
              </a:rPr>
              <a:t>Discrete data</a:t>
            </a:r>
            <a:endParaRPr sz="2200">
              <a:solidFill>
                <a:schemeClr val="lt1"/>
              </a:solidFill>
              <a:latin typeface="Roboto Condensed"/>
              <a:ea typeface="Roboto Condensed"/>
              <a:cs typeface="Roboto Condensed"/>
              <a:sym typeface="Roboto Condensed"/>
            </a:endParaRPr>
          </a:p>
          <a:p>
            <a:pPr indent="0" lvl="0" marL="914400" rtl="0" algn="l">
              <a:spcBef>
                <a:spcPts val="0"/>
              </a:spcBef>
              <a:spcAft>
                <a:spcPts val="0"/>
              </a:spcAft>
              <a:buNone/>
            </a:pPr>
            <a:r>
              <a:t/>
            </a:r>
            <a:endParaRPr sz="800">
              <a:solidFill>
                <a:schemeClr val="lt1"/>
              </a:solidFill>
              <a:latin typeface="Roboto Condensed"/>
              <a:ea typeface="Roboto Condensed"/>
              <a:cs typeface="Roboto Condensed"/>
              <a:sym typeface="Roboto Condensed"/>
            </a:endParaRPr>
          </a:p>
          <a:p>
            <a:pPr indent="-368300" lvl="1" marL="914400" rtl="0" algn="l">
              <a:spcBef>
                <a:spcPts val="0"/>
              </a:spcBef>
              <a:spcAft>
                <a:spcPts val="0"/>
              </a:spcAft>
              <a:buClr>
                <a:schemeClr val="lt1"/>
              </a:buClr>
              <a:buSzPts val="2200"/>
              <a:buFont typeface="Roboto Condensed"/>
              <a:buChar char="○"/>
            </a:pPr>
            <a:r>
              <a:rPr lang="en" sz="2200">
                <a:solidFill>
                  <a:schemeClr val="lt1"/>
                </a:solidFill>
                <a:latin typeface="Roboto Condensed"/>
                <a:ea typeface="Roboto Condensed"/>
                <a:cs typeface="Roboto Condensed"/>
                <a:sym typeface="Roboto Condensed"/>
              </a:rPr>
              <a:t>Model categorizes into one of the labeled </a:t>
            </a:r>
            <a:r>
              <a:rPr lang="en" sz="2200">
                <a:solidFill>
                  <a:schemeClr val="lt1"/>
                </a:solidFill>
                <a:latin typeface="Roboto Condensed"/>
                <a:ea typeface="Roboto Condensed"/>
                <a:cs typeface="Roboto Condensed"/>
                <a:sym typeface="Roboto Condensed"/>
              </a:rPr>
              <a:t>categories</a:t>
            </a:r>
            <a:r>
              <a:rPr lang="en" sz="2200">
                <a:solidFill>
                  <a:schemeClr val="lt1"/>
                </a:solidFill>
                <a:latin typeface="Roboto Condensed"/>
                <a:ea typeface="Roboto Condensed"/>
                <a:cs typeface="Roboto Condensed"/>
                <a:sym typeface="Roboto Condensed"/>
              </a:rPr>
              <a:t> </a:t>
            </a:r>
            <a:endParaRPr sz="2200">
              <a:solidFill>
                <a:schemeClr val="lt1"/>
              </a:solidFill>
              <a:latin typeface="Roboto Condensed"/>
              <a:ea typeface="Roboto Condensed"/>
              <a:cs typeface="Roboto Condensed"/>
              <a:sym typeface="Roboto Condensed"/>
            </a:endParaRPr>
          </a:p>
          <a:p>
            <a:pPr indent="0" lvl="0" marL="914400" rtl="0" algn="l">
              <a:spcBef>
                <a:spcPts val="0"/>
              </a:spcBef>
              <a:spcAft>
                <a:spcPts val="0"/>
              </a:spcAft>
              <a:buNone/>
            </a:pPr>
            <a:r>
              <a:t/>
            </a:r>
            <a:endParaRPr sz="800">
              <a:solidFill>
                <a:schemeClr val="lt1"/>
              </a:solidFill>
              <a:latin typeface="Roboto Condensed"/>
              <a:ea typeface="Roboto Condensed"/>
              <a:cs typeface="Roboto Condensed"/>
              <a:sym typeface="Roboto Condensed"/>
            </a:endParaRPr>
          </a:p>
          <a:p>
            <a:pPr indent="-368300" lvl="1" marL="914400" rtl="0" algn="l">
              <a:spcBef>
                <a:spcPts val="0"/>
              </a:spcBef>
              <a:spcAft>
                <a:spcPts val="0"/>
              </a:spcAft>
              <a:buClr>
                <a:schemeClr val="lt1"/>
              </a:buClr>
              <a:buSzPts val="2200"/>
              <a:buFont typeface="Roboto Condensed"/>
              <a:buChar char="○"/>
            </a:pPr>
            <a:r>
              <a:rPr lang="en" sz="2200">
                <a:solidFill>
                  <a:schemeClr val="lt1"/>
                </a:solidFill>
                <a:latin typeface="Roboto Condensed"/>
                <a:ea typeface="Roboto Condensed"/>
                <a:cs typeface="Roboto Condensed"/>
                <a:sym typeface="Roboto Condensed"/>
              </a:rPr>
              <a:t>Measured more on accuracy</a:t>
            </a:r>
            <a:endParaRPr sz="2200">
              <a:solidFill>
                <a:schemeClr val="lt1"/>
              </a:solidFill>
              <a:latin typeface="Roboto Condensed"/>
              <a:ea typeface="Roboto Condensed"/>
              <a:cs typeface="Roboto Condensed"/>
              <a:sym typeface="Roboto Condensed"/>
            </a:endParaRPr>
          </a:p>
          <a:p>
            <a:pPr indent="0" lvl="0" marL="914400" rtl="0" algn="l">
              <a:spcBef>
                <a:spcPts val="0"/>
              </a:spcBef>
              <a:spcAft>
                <a:spcPts val="0"/>
              </a:spcAft>
              <a:buNone/>
            </a:pPr>
            <a:r>
              <a:t/>
            </a:r>
            <a:endParaRPr sz="800">
              <a:solidFill>
                <a:schemeClr val="lt1"/>
              </a:solidFill>
              <a:latin typeface="Roboto Condensed"/>
              <a:ea typeface="Roboto Condensed"/>
              <a:cs typeface="Roboto Condensed"/>
              <a:sym typeface="Roboto Condensed"/>
            </a:endParaRPr>
          </a:p>
          <a:p>
            <a:pPr indent="-368300" lvl="1" marL="914400" rtl="0" algn="l">
              <a:spcBef>
                <a:spcPts val="0"/>
              </a:spcBef>
              <a:spcAft>
                <a:spcPts val="0"/>
              </a:spcAft>
              <a:buClr>
                <a:schemeClr val="lt1"/>
              </a:buClr>
              <a:buSzPts val="2200"/>
              <a:buFont typeface="Roboto Condensed"/>
              <a:buChar char="○"/>
            </a:pPr>
            <a:r>
              <a:rPr lang="en" sz="2200">
                <a:solidFill>
                  <a:schemeClr val="lt1"/>
                </a:solidFill>
                <a:latin typeface="Roboto Condensed"/>
                <a:ea typeface="Roboto Condensed"/>
                <a:cs typeface="Roboto Condensed"/>
                <a:sym typeface="Roboto Condensed"/>
              </a:rPr>
              <a:t>Not what I needed for tempo</a:t>
            </a:r>
            <a:endParaRPr sz="2200">
              <a:solidFill>
                <a:schemeClr val="lt1"/>
              </a:solidFill>
              <a:latin typeface="Roboto Condensed"/>
              <a:ea typeface="Roboto Condensed"/>
              <a:cs typeface="Roboto Condensed"/>
              <a:sym typeface="Roboto Condensed"/>
            </a:endParaRPr>
          </a:p>
          <a:p>
            <a:pPr indent="0" lvl="0" marL="0" rtl="0" algn="l">
              <a:spcBef>
                <a:spcPts val="0"/>
              </a:spcBef>
              <a:spcAft>
                <a:spcPts val="0"/>
              </a:spcAft>
              <a:buNone/>
            </a:pPr>
            <a:r>
              <a:t/>
            </a:r>
            <a:endParaRPr sz="2200">
              <a:solidFill>
                <a:schemeClr val="lt1"/>
              </a:solidFill>
              <a:latin typeface="Roboto Condensed"/>
              <a:ea typeface="Roboto Condensed"/>
              <a:cs typeface="Roboto Condensed"/>
              <a:sym typeface="Roboto Condensed"/>
            </a:endParaRPr>
          </a:p>
          <a:p>
            <a:pPr indent="0" lvl="0" marL="457200" rtl="0" algn="l">
              <a:spcBef>
                <a:spcPts val="0"/>
              </a:spcBef>
              <a:spcAft>
                <a:spcPts val="0"/>
              </a:spcAft>
              <a:buNone/>
            </a:pPr>
            <a:r>
              <a:t/>
            </a:r>
            <a:endParaRPr sz="2200">
              <a:solidFill>
                <a:schemeClr val="lt1"/>
              </a:solidFill>
              <a:latin typeface="Roboto Condensed"/>
              <a:ea typeface="Roboto Condensed"/>
              <a:cs typeface="Roboto Condensed"/>
              <a:sym typeface="Roboto Condensed"/>
            </a:endParaRPr>
          </a:p>
        </p:txBody>
      </p:sp>
      <p:pic>
        <p:nvPicPr>
          <p:cNvPr id="1320" name="Google Shape;1320;p161"/>
          <p:cNvPicPr preferRelativeResize="0"/>
          <p:nvPr/>
        </p:nvPicPr>
        <p:blipFill>
          <a:blip r:embed="rId3">
            <a:alphaModFix/>
          </a:blip>
          <a:stretch>
            <a:fillRect/>
          </a:stretch>
        </p:blipFill>
        <p:spPr>
          <a:xfrm>
            <a:off x="304800" y="1631612"/>
            <a:ext cx="3882299" cy="242261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4" name="Shape 1324"/>
        <p:cNvGrpSpPr/>
        <p:nvPr/>
      </p:nvGrpSpPr>
      <p:grpSpPr>
        <a:xfrm>
          <a:off x="0" y="0"/>
          <a:ext cx="0" cy="0"/>
          <a:chOff x="0" y="0"/>
          <a:chExt cx="0" cy="0"/>
        </a:xfrm>
      </p:grpSpPr>
      <p:sp>
        <p:nvSpPr>
          <p:cNvPr id="1325" name="Google Shape;1325;p162"/>
          <p:cNvSpPr txBox="1"/>
          <p:nvPr>
            <p:ph idx="4294967295" type="ctrTitle"/>
          </p:nvPr>
        </p:nvSpPr>
        <p:spPr>
          <a:xfrm flipH="1">
            <a:off x="457200" y="452237"/>
            <a:ext cx="8229600" cy="67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600"/>
              <a:t>Tempo Models</a:t>
            </a:r>
            <a:endParaRPr sz="3600"/>
          </a:p>
        </p:txBody>
      </p:sp>
      <p:sp>
        <p:nvSpPr>
          <p:cNvPr id="1326" name="Google Shape;1326;p162"/>
          <p:cNvSpPr txBox="1"/>
          <p:nvPr/>
        </p:nvSpPr>
        <p:spPr>
          <a:xfrm>
            <a:off x="240675" y="1610100"/>
            <a:ext cx="4499700" cy="19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lt1"/>
                </a:solidFill>
                <a:latin typeface="Roboto Condensed"/>
                <a:ea typeface="Roboto Condensed"/>
                <a:cs typeface="Roboto Condensed"/>
                <a:sym typeface="Roboto Condensed"/>
              </a:rPr>
              <a:t>Switched</a:t>
            </a:r>
            <a:r>
              <a:rPr lang="en" sz="2200">
                <a:solidFill>
                  <a:schemeClr val="lt1"/>
                </a:solidFill>
                <a:latin typeface="Roboto Condensed"/>
                <a:ea typeface="Roboto Condensed"/>
                <a:cs typeface="Roboto Condensed"/>
                <a:sym typeface="Roboto Condensed"/>
              </a:rPr>
              <a:t> to a </a:t>
            </a:r>
            <a:r>
              <a:rPr lang="en" sz="2200">
                <a:solidFill>
                  <a:schemeClr val="lt1"/>
                </a:solidFill>
                <a:latin typeface="Roboto Condensed"/>
                <a:ea typeface="Roboto Condensed"/>
                <a:cs typeface="Roboto Condensed"/>
                <a:sym typeface="Roboto Condensed"/>
              </a:rPr>
              <a:t>Regression model</a:t>
            </a:r>
            <a:endParaRPr sz="2200">
              <a:solidFill>
                <a:schemeClr val="lt1"/>
              </a:solidFill>
              <a:latin typeface="Roboto Condensed"/>
              <a:ea typeface="Roboto Condensed"/>
              <a:cs typeface="Roboto Condensed"/>
              <a:sym typeface="Roboto Condensed"/>
            </a:endParaRPr>
          </a:p>
          <a:p>
            <a:pPr indent="-368300" lvl="1" marL="914400" rtl="0" algn="l">
              <a:spcBef>
                <a:spcPts val="0"/>
              </a:spcBef>
              <a:spcAft>
                <a:spcPts val="0"/>
              </a:spcAft>
              <a:buClr>
                <a:schemeClr val="lt1"/>
              </a:buClr>
              <a:buSzPts val="2200"/>
              <a:buFont typeface="Roboto Condensed"/>
              <a:buChar char="○"/>
            </a:pPr>
            <a:r>
              <a:rPr lang="en" sz="2200">
                <a:solidFill>
                  <a:schemeClr val="lt1"/>
                </a:solidFill>
                <a:latin typeface="Roboto Condensed"/>
                <a:ea typeface="Roboto Condensed"/>
                <a:cs typeface="Roboto Condensed"/>
                <a:sym typeface="Roboto Condensed"/>
              </a:rPr>
              <a:t>Used with continuous numerical data</a:t>
            </a:r>
            <a:endParaRPr sz="2200">
              <a:solidFill>
                <a:schemeClr val="lt1"/>
              </a:solidFill>
              <a:latin typeface="Roboto Condensed"/>
              <a:ea typeface="Roboto Condensed"/>
              <a:cs typeface="Roboto Condensed"/>
              <a:sym typeface="Roboto Condensed"/>
            </a:endParaRPr>
          </a:p>
          <a:p>
            <a:pPr indent="0" lvl="0" marL="914400" rtl="0" algn="l">
              <a:spcBef>
                <a:spcPts val="0"/>
              </a:spcBef>
              <a:spcAft>
                <a:spcPts val="0"/>
              </a:spcAft>
              <a:buNone/>
            </a:pPr>
            <a:r>
              <a:t/>
            </a:r>
            <a:endParaRPr sz="800">
              <a:solidFill>
                <a:schemeClr val="lt1"/>
              </a:solidFill>
              <a:latin typeface="Roboto Condensed"/>
              <a:ea typeface="Roboto Condensed"/>
              <a:cs typeface="Roboto Condensed"/>
              <a:sym typeface="Roboto Condensed"/>
            </a:endParaRPr>
          </a:p>
          <a:p>
            <a:pPr indent="-368300" lvl="1" marL="914400" rtl="0" algn="l">
              <a:spcBef>
                <a:spcPts val="0"/>
              </a:spcBef>
              <a:spcAft>
                <a:spcPts val="0"/>
              </a:spcAft>
              <a:buClr>
                <a:schemeClr val="lt1"/>
              </a:buClr>
              <a:buSzPts val="2200"/>
              <a:buFont typeface="Roboto Condensed"/>
              <a:buChar char="○"/>
            </a:pPr>
            <a:r>
              <a:rPr lang="en" sz="2200">
                <a:solidFill>
                  <a:schemeClr val="lt1"/>
                </a:solidFill>
                <a:latin typeface="Roboto Condensed"/>
                <a:ea typeface="Roboto Condensed"/>
                <a:cs typeface="Roboto Condensed"/>
                <a:sym typeface="Roboto Condensed"/>
              </a:rPr>
              <a:t>Measured more on loss</a:t>
            </a:r>
            <a:endParaRPr sz="2200">
              <a:solidFill>
                <a:schemeClr val="lt1"/>
              </a:solidFill>
              <a:latin typeface="Roboto Condensed"/>
              <a:ea typeface="Roboto Condensed"/>
              <a:cs typeface="Roboto Condensed"/>
              <a:sym typeface="Roboto Condensed"/>
            </a:endParaRPr>
          </a:p>
          <a:p>
            <a:pPr indent="0" lvl="0" marL="914400" rtl="0" algn="l">
              <a:spcBef>
                <a:spcPts val="0"/>
              </a:spcBef>
              <a:spcAft>
                <a:spcPts val="0"/>
              </a:spcAft>
              <a:buNone/>
            </a:pPr>
            <a:r>
              <a:t/>
            </a:r>
            <a:endParaRPr sz="800">
              <a:solidFill>
                <a:schemeClr val="lt1"/>
              </a:solidFill>
              <a:latin typeface="Roboto Condensed"/>
              <a:ea typeface="Roboto Condensed"/>
              <a:cs typeface="Roboto Condensed"/>
              <a:sym typeface="Roboto Condensed"/>
            </a:endParaRPr>
          </a:p>
          <a:p>
            <a:pPr indent="-368300" lvl="1" marL="914400" rtl="0" algn="l">
              <a:spcBef>
                <a:spcPts val="0"/>
              </a:spcBef>
              <a:spcAft>
                <a:spcPts val="0"/>
              </a:spcAft>
              <a:buClr>
                <a:schemeClr val="lt1"/>
              </a:buClr>
              <a:buSzPts val="2200"/>
              <a:buFont typeface="Roboto Condensed"/>
              <a:buChar char="○"/>
            </a:pPr>
            <a:r>
              <a:rPr lang="en" sz="2200">
                <a:solidFill>
                  <a:schemeClr val="lt1"/>
                </a:solidFill>
                <a:latin typeface="Roboto Condensed"/>
                <a:ea typeface="Roboto Condensed"/>
                <a:cs typeface="Roboto Condensed"/>
                <a:sym typeface="Roboto Condensed"/>
              </a:rPr>
              <a:t>What I needed for tempo</a:t>
            </a:r>
            <a:endParaRPr sz="2200">
              <a:solidFill>
                <a:schemeClr val="lt1"/>
              </a:solidFill>
              <a:latin typeface="Roboto Condensed"/>
              <a:ea typeface="Roboto Condensed"/>
              <a:cs typeface="Roboto Condensed"/>
              <a:sym typeface="Roboto Condensed"/>
            </a:endParaRPr>
          </a:p>
          <a:p>
            <a:pPr indent="0" lvl="0" marL="0" rtl="0" algn="l">
              <a:spcBef>
                <a:spcPts val="0"/>
              </a:spcBef>
              <a:spcAft>
                <a:spcPts val="0"/>
              </a:spcAft>
              <a:buNone/>
            </a:pPr>
            <a:r>
              <a:t/>
            </a:r>
            <a:endParaRPr sz="2200">
              <a:solidFill>
                <a:schemeClr val="lt1"/>
              </a:solidFill>
              <a:latin typeface="Roboto Condensed"/>
              <a:ea typeface="Roboto Condensed"/>
              <a:cs typeface="Roboto Condensed"/>
              <a:sym typeface="Roboto Condensed"/>
            </a:endParaRPr>
          </a:p>
          <a:p>
            <a:pPr indent="0" lvl="0" marL="457200" rtl="0" algn="l">
              <a:spcBef>
                <a:spcPts val="0"/>
              </a:spcBef>
              <a:spcAft>
                <a:spcPts val="0"/>
              </a:spcAft>
              <a:buNone/>
            </a:pPr>
            <a:r>
              <a:t/>
            </a:r>
            <a:endParaRPr sz="2200">
              <a:solidFill>
                <a:schemeClr val="lt1"/>
              </a:solidFill>
              <a:latin typeface="Roboto Condensed"/>
              <a:ea typeface="Roboto Condensed"/>
              <a:cs typeface="Roboto Condensed"/>
              <a:sym typeface="Roboto Condensed"/>
            </a:endParaRPr>
          </a:p>
        </p:txBody>
      </p:sp>
      <p:pic>
        <p:nvPicPr>
          <p:cNvPr id="1327" name="Google Shape;1327;p162"/>
          <p:cNvPicPr preferRelativeResize="0"/>
          <p:nvPr/>
        </p:nvPicPr>
        <p:blipFill>
          <a:blip r:embed="rId3">
            <a:alphaModFix/>
          </a:blip>
          <a:stretch>
            <a:fillRect/>
          </a:stretch>
        </p:blipFill>
        <p:spPr>
          <a:xfrm>
            <a:off x="4572000" y="1376987"/>
            <a:ext cx="4098825" cy="272367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sp>
        <p:nvSpPr>
          <p:cNvPr id="1332" name="Google Shape;1332;p163"/>
          <p:cNvSpPr txBox="1"/>
          <p:nvPr>
            <p:ph type="ctrTitle"/>
          </p:nvPr>
        </p:nvSpPr>
        <p:spPr>
          <a:xfrm flipH="1">
            <a:off x="502200" y="445025"/>
            <a:ext cx="8184600" cy="670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Tempo results</a:t>
            </a:r>
            <a:endParaRPr/>
          </a:p>
        </p:txBody>
      </p:sp>
      <p:pic>
        <p:nvPicPr>
          <p:cNvPr id="1333" name="Google Shape;1333;p163" title="Sample1.mp3">
            <a:hlinkClick r:id="rId3"/>
          </p:cNvPr>
          <p:cNvPicPr preferRelativeResize="0"/>
          <p:nvPr/>
        </p:nvPicPr>
        <p:blipFill>
          <a:blip r:embed="rId4">
            <a:alphaModFix/>
          </a:blip>
          <a:stretch>
            <a:fillRect/>
          </a:stretch>
        </p:blipFill>
        <p:spPr>
          <a:xfrm>
            <a:off x="1750538" y="1947088"/>
            <a:ext cx="457200" cy="457200"/>
          </a:xfrm>
          <a:prstGeom prst="rect">
            <a:avLst/>
          </a:prstGeom>
          <a:noFill/>
          <a:ln>
            <a:noFill/>
          </a:ln>
        </p:spPr>
      </p:pic>
      <p:sp>
        <p:nvSpPr>
          <p:cNvPr id="1334" name="Google Shape;1334;p163"/>
          <p:cNvSpPr txBox="1"/>
          <p:nvPr/>
        </p:nvSpPr>
        <p:spPr>
          <a:xfrm>
            <a:off x="1458788" y="2657288"/>
            <a:ext cx="1040700" cy="53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Squada One"/>
                <a:ea typeface="Squada One"/>
                <a:cs typeface="Squada One"/>
                <a:sym typeface="Squada One"/>
              </a:rPr>
              <a:t>Sample 1</a:t>
            </a:r>
            <a:endParaRPr sz="1800">
              <a:solidFill>
                <a:schemeClr val="lt1"/>
              </a:solidFill>
              <a:latin typeface="Squada One"/>
              <a:ea typeface="Squada One"/>
              <a:cs typeface="Squada One"/>
              <a:sym typeface="Squada One"/>
            </a:endParaRPr>
          </a:p>
        </p:txBody>
      </p:sp>
      <p:graphicFrame>
        <p:nvGraphicFramePr>
          <p:cNvPr id="1335" name="Google Shape;1335;p163"/>
          <p:cNvGraphicFramePr/>
          <p:nvPr/>
        </p:nvGraphicFramePr>
        <p:xfrm>
          <a:off x="4368150" y="1544625"/>
          <a:ext cx="3000000" cy="3000000"/>
        </p:xfrm>
        <a:graphic>
          <a:graphicData uri="http://schemas.openxmlformats.org/drawingml/2006/table">
            <a:tbl>
              <a:tblPr>
                <a:noFill/>
                <a:tableStyleId>{B7E05D4C-7C6F-4E1F-ACE0-86AF08C47E58}</a:tableStyleId>
              </a:tblPr>
              <a:tblGrid>
                <a:gridCol w="1757700"/>
                <a:gridCol w="1757700"/>
              </a:tblGrid>
              <a:tr h="449650">
                <a:tc gridSpan="2">
                  <a:txBody>
                    <a:bodyPr/>
                    <a:lstStyle/>
                    <a:p>
                      <a:pPr indent="0" lvl="0" marL="0" rtl="0" algn="ctr">
                        <a:spcBef>
                          <a:spcPts val="0"/>
                        </a:spcBef>
                        <a:spcAft>
                          <a:spcPts val="0"/>
                        </a:spcAft>
                        <a:buNone/>
                      </a:pPr>
                      <a:r>
                        <a:rPr b="1" lang="en" sz="2000" u="sng">
                          <a:solidFill>
                            <a:srgbClr val="FFFFFF"/>
                          </a:solidFill>
                          <a:latin typeface="Roboto Condensed"/>
                          <a:ea typeface="Roboto Condensed"/>
                          <a:cs typeface="Roboto Condensed"/>
                          <a:sym typeface="Roboto Condensed"/>
                        </a:rPr>
                        <a:t>Tempo</a:t>
                      </a:r>
                      <a:endParaRPr b="1" sz="2000" u="sng">
                        <a:solidFill>
                          <a:srgbClr val="FFFFFF"/>
                        </a:solidFill>
                        <a:latin typeface="Roboto Condensed"/>
                        <a:ea typeface="Roboto Condensed"/>
                        <a:cs typeface="Roboto Condensed"/>
                        <a:sym typeface="Roboto Condensed"/>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hMerge="1"/>
              </a:tr>
              <a:tr h="449650">
                <a:tc>
                  <a:txBody>
                    <a:bodyPr/>
                    <a:lstStyle/>
                    <a:p>
                      <a:pPr indent="0" lvl="0" marL="0" rtl="0" algn="l">
                        <a:spcBef>
                          <a:spcPts val="0"/>
                        </a:spcBef>
                        <a:spcAft>
                          <a:spcPts val="0"/>
                        </a:spcAft>
                        <a:buNone/>
                      </a:pPr>
                      <a:r>
                        <a:rPr b="1" lang="en" sz="2000">
                          <a:solidFill>
                            <a:srgbClr val="FFFFFF"/>
                          </a:solidFill>
                          <a:latin typeface="Roboto Condensed"/>
                          <a:ea typeface="Roboto Condensed"/>
                          <a:cs typeface="Roboto Condensed"/>
                          <a:sym typeface="Roboto Condensed"/>
                        </a:rPr>
                        <a:t>Tempo Model</a:t>
                      </a:r>
                      <a:endParaRPr b="1" sz="2000">
                        <a:solidFill>
                          <a:srgbClr val="FFFFFF"/>
                        </a:solidFill>
                        <a:latin typeface="Roboto Condensed"/>
                        <a:ea typeface="Roboto Condensed"/>
                        <a:cs typeface="Roboto Condensed"/>
                        <a:sym typeface="Roboto Condensed"/>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rgbClr val="FFFFFF"/>
                          </a:solidFill>
                          <a:latin typeface="Roboto Condensed"/>
                          <a:ea typeface="Roboto Condensed"/>
                          <a:cs typeface="Roboto Condensed"/>
                          <a:sym typeface="Roboto Condensed"/>
                        </a:rPr>
                        <a:t>147 bpm</a:t>
                      </a:r>
                      <a:endParaRPr sz="2000">
                        <a:solidFill>
                          <a:srgbClr val="FFFFFF"/>
                        </a:solidFill>
                        <a:latin typeface="Roboto Condensed"/>
                        <a:ea typeface="Roboto Condensed"/>
                        <a:cs typeface="Roboto Condensed"/>
                        <a:sym typeface="Roboto Condensed"/>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49650">
                <a:tc>
                  <a:txBody>
                    <a:bodyPr/>
                    <a:lstStyle/>
                    <a:p>
                      <a:pPr indent="0" lvl="0" marL="0" rtl="0" algn="l">
                        <a:spcBef>
                          <a:spcPts val="0"/>
                        </a:spcBef>
                        <a:spcAft>
                          <a:spcPts val="0"/>
                        </a:spcAft>
                        <a:buNone/>
                      </a:pPr>
                      <a:r>
                        <a:rPr b="1" lang="en" sz="2000">
                          <a:solidFill>
                            <a:srgbClr val="FFFFFF"/>
                          </a:solidFill>
                          <a:latin typeface="Roboto Condensed"/>
                          <a:ea typeface="Roboto Condensed"/>
                          <a:cs typeface="Roboto Condensed"/>
                          <a:sym typeface="Roboto Condensed"/>
                        </a:rPr>
                        <a:t>Librosa</a:t>
                      </a:r>
                      <a:endParaRPr b="1" sz="2000">
                        <a:solidFill>
                          <a:srgbClr val="FFFFFF"/>
                        </a:solidFill>
                        <a:latin typeface="Roboto Condensed"/>
                        <a:ea typeface="Roboto Condensed"/>
                        <a:cs typeface="Roboto Condensed"/>
                        <a:sym typeface="Roboto Condensed"/>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rgbClr val="FFFFFF"/>
                          </a:solidFill>
                          <a:latin typeface="Roboto Condensed"/>
                          <a:ea typeface="Roboto Condensed"/>
                          <a:cs typeface="Roboto Condensed"/>
                          <a:sym typeface="Roboto Condensed"/>
                        </a:rPr>
                        <a:t>172 bpm</a:t>
                      </a:r>
                      <a:endParaRPr sz="2000">
                        <a:solidFill>
                          <a:srgbClr val="FFFFFF"/>
                        </a:solidFill>
                        <a:latin typeface="Roboto Condensed"/>
                        <a:ea typeface="Roboto Condensed"/>
                        <a:cs typeface="Roboto Condensed"/>
                        <a:sym typeface="Roboto Condensed"/>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49650">
                <a:tc>
                  <a:txBody>
                    <a:bodyPr/>
                    <a:lstStyle/>
                    <a:p>
                      <a:pPr indent="0" lvl="0" marL="0" rtl="0" algn="l">
                        <a:spcBef>
                          <a:spcPts val="0"/>
                        </a:spcBef>
                        <a:spcAft>
                          <a:spcPts val="0"/>
                        </a:spcAft>
                        <a:buNone/>
                      </a:pPr>
                      <a:r>
                        <a:rPr b="1" lang="en" sz="2000">
                          <a:solidFill>
                            <a:srgbClr val="FFFFFF"/>
                          </a:solidFill>
                          <a:latin typeface="Roboto Condensed"/>
                          <a:ea typeface="Roboto Condensed"/>
                          <a:cs typeface="Roboto Condensed"/>
                          <a:sym typeface="Roboto Condensed"/>
                        </a:rPr>
                        <a:t>Actual</a:t>
                      </a:r>
                      <a:endParaRPr b="1" sz="2000">
                        <a:solidFill>
                          <a:srgbClr val="FFFFFF"/>
                        </a:solidFill>
                        <a:latin typeface="Roboto Condensed"/>
                        <a:ea typeface="Roboto Condensed"/>
                        <a:cs typeface="Roboto Condensed"/>
                        <a:sym typeface="Roboto Condensed"/>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rgbClr val="FFFFFF"/>
                          </a:solidFill>
                          <a:latin typeface="Roboto Condensed"/>
                          <a:ea typeface="Roboto Condensed"/>
                          <a:cs typeface="Roboto Condensed"/>
                          <a:sym typeface="Roboto Condensed"/>
                        </a:rPr>
                        <a:t>174 bpm</a:t>
                      </a:r>
                      <a:endParaRPr sz="2000">
                        <a:solidFill>
                          <a:srgbClr val="FFFFFF"/>
                        </a:solidFill>
                        <a:latin typeface="Roboto Condensed"/>
                        <a:ea typeface="Roboto Condensed"/>
                        <a:cs typeface="Roboto Condensed"/>
                        <a:sym typeface="Roboto Condensed"/>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9" name="Shape 1339"/>
        <p:cNvGrpSpPr/>
        <p:nvPr/>
      </p:nvGrpSpPr>
      <p:grpSpPr>
        <a:xfrm>
          <a:off x="0" y="0"/>
          <a:ext cx="0" cy="0"/>
          <a:chOff x="0" y="0"/>
          <a:chExt cx="0" cy="0"/>
        </a:xfrm>
      </p:grpSpPr>
      <p:sp>
        <p:nvSpPr>
          <p:cNvPr id="1340" name="Google Shape;1340;p164"/>
          <p:cNvSpPr txBox="1"/>
          <p:nvPr>
            <p:ph type="ctrTitle"/>
          </p:nvPr>
        </p:nvSpPr>
        <p:spPr>
          <a:xfrm flipH="1">
            <a:off x="502200" y="445025"/>
            <a:ext cx="8184600" cy="670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Tempo results</a:t>
            </a:r>
            <a:endParaRPr/>
          </a:p>
        </p:txBody>
      </p:sp>
      <p:graphicFrame>
        <p:nvGraphicFramePr>
          <p:cNvPr id="1341" name="Google Shape;1341;p164"/>
          <p:cNvGraphicFramePr/>
          <p:nvPr/>
        </p:nvGraphicFramePr>
        <p:xfrm>
          <a:off x="4368150" y="1544625"/>
          <a:ext cx="3000000" cy="3000000"/>
        </p:xfrm>
        <a:graphic>
          <a:graphicData uri="http://schemas.openxmlformats.org/drawingml/2006/table">
            <a:tbl>
              <a:tblPr>
                <a:noFill/>
                <a:tableStyleId>{B7E05D4C-7C6F-4E1F-ACE0-86AF08C47E58}</a:tableStyleId>
              </a:tblPr>
              <a:tblGrid>
                <a:gridCol w="1757700"/>
                <a:gridCol w="1757700"/>
              </a:tblGrid>
              <a:tr h="449650">
                <a:tc gridSpan="2">
                  <a:txBody>
                    <a:bodyPr/>
                    <a:lstStyle/>
                    <a:p>
                      <a:pPr indent="0" lvl="0" marL="0" rtl="0" algn="ctr">
                        <a:spcBef>
                          <a:spcPts val="0"/>
                        </a:spcBef>
                        <a:spcAft>
                          <a:spcPts val="0"/>
                        </a:spcAft>
                        <a:buNone/>
                      </a:pPr>
                      <a:r>
                        <a:rPr b="1" lang="en" sz="2000" u="sng">
                          <a:solidFill>
                            <a:srgbClr val="FFFFFF"/>
                          </a:solidFill>
                          <a:latin typeface="Roboto Condensed"/>
                          <a:ea typeface="Roboto Condensed"/>
                          <a:cs typeface="Roboto Condensed"/>
                          <a:sym typeface="Roboto Condensed"/>
                        </a:rPr>
                        <a:t>Tempo</a:t>
                      </a:r>
                      <a:endParaRPr b="1" sz="2000" u="sng">
                        <a:solidFill>
                          <a:srgbClr val="FFFFFF"/>
                        </a:solidFill>
                        <a:latin typeface="Roboto Condensed"/>
                        <a:ea typeface="Roboto Condensed"/>
                        <a:cs typeface="Roboto Condensed"/>
                        <a:sym typeface="Roboto Condensed"/>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hMerge="1"/>
              </a:tr>
              <a:tr h="449650">
                <a:tc>
                  <a:txBody>
                    <a:bodyPr/>
                    <a:lstStyle/>
                    <a:p>
                      <a:pPr indent="0" lvl="0" marL="0" rtl="0" algn="l">
                        <a:spcBef>
                          <a:spcPts val="0"/>
                        </a:spcBef>
                        <a:spcAft>
                          <a:spcPts val="0"/>
                        </a:spcAft>
                        <a:buNone/>
                      </a:pPr>
                      <a:r>
                        <a:rPr b="1" lang="en" sz="2000">
                          <a:solidFill>
                            <a:srgbClr val="FFFFFF"/>
                          </a:solidFill>
                          <a:latin typeface="Roboto Condensed"/>
                          <a:ea typeface="Roboto Condensed"/>
                          <a:cs typeface="Roboto Condensed"/>
                          <a:sym typeface="Roboto Condensed"/>
                        </a:rPr>
                        <a:t>Tempo Model</a:t>
                      </a:r>
                      <a:endParaRPr b="1" sz="2000">
                        <a:solidFill>
                          <a:srgbClr val="FFFFFF"/>
                        </a:solidFill>
                        <a:latin typeface="Roboto Condensed"/>
                        <a:ea typeface="Roboto Condensed"/>
                        <a:cs typeface="Roboto Condensed"/>
                        <a:sym typeface="Roboto Condensed"/>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2000">
                          <a:solidFill>
                            <a:schemeClr val="lt1"/>
                          </a:solidFill>
                          <a:latin typeface="Roboto Condensed"/>
                          <a:ea typeface="Roboto Condensed"/>
                          <a:cs typeface="Roboto Condensed"/>
                          <a:sym typeface="Roboto Condensed"/>
                        </a:rPr>
                        <a:t>133 bpm</a:t>
                      </a:r>
                      <a:endParaRPr sz="2000">
                        <a:solidFill>
                          <a:srgbClr val="FFFFFF"/>
                        </a:solidFill>
                        <a:latin typeface="Roboto Condensed"/>
                        <a:ea typeface="Roboto Condensed"/>
                        <a:cs typeface="Roboto Condensed"/>
                        <a:sym typeface="Roboto Condensed"/>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49650">
                <a:tc>
                  <a:txBody>
                    <a:bodyPr/>
                    <a:lstStyle/>
                    <a:p>
                      <a:pPr indent="0" lvl="0" marL="0" rtl="0" algn="l">
                        <a:spcBef>
                          <a:spcPts val="0"/>
                        </a:spcBef>
                        <a:spcAft>
                          <a:spcPts val="0"/>
                        </a:spcAft>
                        <a:buNone/>
                      </a:pPr>
                      <a:r>
                        <a:rPr b="1" lang="en" sz="2000">
                          <a:solidFill>
                            <a:srgbClr val="FFFFFF"/>
                          </a:solidFill>
                          <a:latin typeface="Roboto Condensed"/>
                          <a:ea typeface="Roboto Condensed"/>
                          <a:cs typeface="Roboto Condensed"/>
                          <a:sym typeface="Roboto Condensed"/>
                        </a:rPr>
                        <a:t>Librosa</a:t>
                      </a:r>
                      <a:endParaRPr b="1" sz="2000">
                        <a:solidFill>
                          <a:srgbClr val="FFFFFF"/>
                        </a:solidFill>
                        <a:latin typeface="Roboto Condensed"/>
                        <a:ea typeface="Roboto Condensed"/>
                        <a:cs typeface="Roboto Condensed"/>
                        <a:sym typeface="Roboto Condensed"/>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2000">
                          <a:solidFill>
                            <a:schemeClr val="lt1"/>
                          </a:solidFill>
                          <a:latin typeface="Roboto Condensed"/>
                          <a:ea typeface="Roboto Condensed"/>
                          <a:cs typeface="Roboto Condensed"/>
                          <a:sym typeface="Roboto Condensed"/>
                        </a:rPr>
                        <a:t>99 bpm</a:t>
                      </a:r>
                      <a:endParaRPr sz="2000">
                        <a:solidFill>
                          <a:srgbClr val="FFFFFF"/>
                        </a:solidFill>
                        <a:latin typeface="Roboto Condensed"/>
                        <a:ea typeface="Roboto Condensed"/>
                        <a:cs typeface="Roboto Condensed"/>
                        <a:sym typeface="Roboto Condensed"/>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49650">
                <a:tc>
                  <a:txBody>
                    <a:bodyPr/>
                    <a:lstStyle/>
                    <a:p>
                      <a:pPr indent="0" lvl="0" marL="0" rtl="0" algn="l">
                        <a:spcBef>
                          <a:spcPts val="0"/>
                        </a:spcBef>
                        <a:spcAft>
                          <a:spcPts val="0"/>
                        </a:spcAft>
                        <a:buNone/>
                      </a:pPr>
                      <a:r>
                        <a:rPr b="1" lang="en" sz="2000">
                          <a:solidFill>
                            <a:srgbClr val="FFFFFF"/>
                          </a:solidFill>
                          <a:latin typeface="Roboto Condensed"/>
                          <a:ea typeface="Roboto Condensed"/>
                          <a:cs typeface="Roboto Condensed"/>
                          <a:sym typeface="Roboto Condensed"/>
                        </a:rPr>
                        <a:t>Actual</a:t>
                      </a:r>
                      <a:endParaRPr b="1" sz="2000">
                        <a:solidFill>
                          <a:srgbClr val="FFFFFF"/>
                        </a:solidFill>
                        <a:latin typeface="Roboto Condensed"/>
                        <a:ea typeface="Roboto Condensed"/>
                        <a:cs typeface="Roboto Condensed"/>
                        <a:sym typeface="Roboto Condensed"/>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2000">
                          <a:solidFill>
                            <a:schemeClr val="lt1"/>
                          </a:solidFill>
                          <a:latin typeface="Roboto Condensed"/>
                          <a:ea typeface="Roboto Condensed"/>
                          <a:cs typeface="Roboto Condensed"/>
                          <a:sym typeface="Roboto Condensed"/>
                        </a:rPr>
                        <a:t>100 bpm</a:t>
                      </a:r>
                      <a:endParaRPr sz="2000">
                        <a:solidFill>
                          <a:srgbClr val="FFFFFF"/>
                        </a:solidFill>
                        <a:latin typeface="Roboto Condensed"/>
                        <a:ea typeface="Roboto Condensed"/>
                        <a:cs typeface="Roboto Condensed"/>
                        <a:sym typeface="Roboto Condensed"/>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pic>
        <p:nvPicPr>
          <p:cNvPr id="1342" name="Google Shape;1342;p164" title="test2.mp3">
            <a:hlinkClick r:id="rId3"/>
          </p:cNvPr>
          <p:cNvPicPr preferRelativeResize="0"/>
          <p:nvPr/>
        </p:nvPicPr>
        <p:blipFill>
          <a:blip r:embed="rId4">
            <a:alphaModFix/>
          </a:blip>
          <a:stretch>
            <a:fillRect/>
          </a:stretch>
        </p:blipFill>
        <p:spPr>
          <a:xfrm>
            <a:off x="1756163" y="1947100"/>
            <a:ext cx="457200" cy="457200"/>
          </a:xfrm>
          <a:prstGeom prst="rect">
            <a:avLst/>
          </a:prstGeom>
          <a:noFill/>
          <a:ln>
            <a:noFill/>
          </a:ln>
        </p:spPr>
      </p:pic>
      <p:sp>
        <p:nvSpPr>
          <p:cNvPr id="1343" name="Google Shape;1343;p164"/>
          <p:cNvSpPr txBox="1"/>
          <p:nvPr/>
        </p:nvSpPr>
        <p:spPr>
          <a:xfrm>
            <a:off x="1464413" y="2657300"/>
            <a:ext cx="1040700" cy="53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Squada One"/>
                <a:ea typeface="Squada One"/>
                <a:cs typeface="Squada One"/>
                <a:sym typeface="Squada One"/>
              </a:rPr>
              <a:t>Sample 2</a:t>
            </a:r>
            <a:endParaRPr sz="1800">
              <a:solidFill>
                <a:schemeClr val="lt1"/>
              </a:solidFill>
              <a:latin typeface="Squada One"/>
              <a:ea typeface="Squada One"/>
              <a:cs typeface="Squada One"/>
              <a:sym typeface="Squada On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7" name="Shape 1347"/>
        <p:cNvGrpSpPr/>
        <p:nvPr/>
      </p:nvGrpSpPr>
      <p:grpSpPr>
        <a:xfrm>
          <a:off x="0" y="0"/>
          <a:ext cx="0" cy="0"/>
          <a:chOff x="0" y="0"/>
          <a:chExt cx="0" cy="0"/>
        </a:xfrm>
      </p:grpSpPr>
      <p:sp>
        <p:nvSpPr>
          <p:cNvPr id="1348" name="Google Shape;1348;p165"/>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Challenges</a:t>
            </a:r>
            <a:endParaRPr/>
          </a:p>
        </p:txBody>
      </p:sp>
      <p:sp>
        <p:nvSpPr>
          <p:cNvPr id="1349" name="Google Shape;1349;p165"/>
          <p:cNvSpPr txBox="1"/>
          <p:nvPr/>
        </p:nvSpPr>
        <p:spPr>
          <a:xfrm>
            <a:off x="1634150" y="1614275"/>
            <a:ext cx="6371100" cy="29724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chemeClr val="lt1"/>
              </a:buClr>
              <a:buSzPts val="2200"/>
              <a:buFont typeface="Roboto Condensed"/>
              <a:buChar char="●"/>
            </a:pPr>
            <a:r>
              <a:rPr lang="en" sz="2200">
                <a:solidFill>
                  <a:schemeClr val="lt1"/>
                </a:solidFill>
                <a:latin typeface="Roboto Condensed"/>
                <a:ea typeface="Roboto Condensed"/>
                <a:cs typeface="Roboto Condensed"/>
                <a:sym typeface="Roboto Condensed"/>
              </a:rPr>
              <a:t>Required a lot of trial and error</a:t>
            </a:r>
            <a:endParaRPr sz="2200">
              <a:solidFill>
                <a:schemeClr val="lt1"/>
              </a:solidFill>
              <a:latin typeface="Roboto Condensed"/>
              <a:ea typeface="Roboto Condensed"/>
              <a:cs typeface="Roboto Condensed"/>
              <a:sym typeface="Roboto Condensed"/>
            </a:endParaRPr>
          </a:p>
          <a:p>
            <a:pPr indent="0" lvl="0" marL="457200" rtl="0" algn="l">
              <a:spcBef>
                <a:spcPts val="0"/>
              </a:spcBef>
              <a:spcAft>
                <a:spcPts val="0"/>
              </a:spcAft>
              <a:buNone/>
            </a:pPr>
            <a:r>
              <a:t/>
            </a:r>
            <a:endParaRPr sz="2200">
              <a:solidFill>
                <a:schemeClr val="lt1"/>
              </a:solidFill>
              <a:latin typeface="Roboto Condensed"/>
              <a:ea typeface="Roboto Condensed"/>
              <a:cs typeface="Roboto Condensed"/>
              <a:sym typeface="Roboto Condensed"/>
            </a:endParaRPr>
          </a:p>
          <a:p>
            <a:pPr indent="-368300" lvl="0" marL="457200" rtl="0" algn="l">
              <a:spcBef>
                <a:spcPts val="0"/>
              </a:spcBef>
              <a:spcAft>
                <a:spcPts val="0"/>
              </a:spcAft>
              <a:buClr>
                <a:schemeClr val="lt1"/>
              </a:buClr>
              <a:buSzPts val="2200"/>
              <a:buFont typeface="Roboto Condensed"/>
              <a:buChar char="●"/>
            </a:pPr>
            <a:r>
              <a:rPr lang="en" sz="2200">
                <a:solidFill>
                  <a:schemeClr val="lt1"/>
                </a:solidFill>
                <a:latin typeface="Roboto Condensed"/>
                <a:ea typeface="Roboto Condensed"/>
                <a:cs typeface="Roboto Condensed"/>
                <a:sym typeface="Roboto Condensed"/>
              </a:rPr>
              <a:t>Training process was time consuming</a:t>
            </a:r>
            <a:endParaRPr sz="2200">
              <a:solidFill>
                <a:schemeClr val="lt1"/>
              </a:solidFill>
              <a:latin typeface="Roboto Condensed"/>
              <a:ea typeface="Roboto Condensed"/>
              <a:cs typeface="Roboto Condensed"/>
              <a:sym typeface="Roboto Condensed"/>
            </a:endParaRPr>
          </a:p>
          <a:p>
            <a:pPr indent="0" lvl="0" marL="457200" rtl="0" algn="l">
              <a:spcBef>
                <a:spcPts val="0"/>
              </a:spcBef>
              <a:spcAft>
                <a:spcPts val="0"/>
              </a:spcAft>
              <a:buNone/>
            </a:pPr>
            <a:r>
              <a:t/>
            </a:r>
            <a:endParaRPr sz="2200">
              <a:solidFill>
                <a:schemeClr val="lt1"/>
              </a:solidFill>
              <a:latin typeface="Roboto Condensed"/>
              <a:ea typeface="Roboto Condensed"/>
              <a:cs typeface="Roboto Condensed"/>
              <a:sym typeface="Roboto Condensed"/>
            </a:endParaRPr>
          </a:p>
          <a:p>
            <a:pPr indent="-368300" lvl="0" marL="457200" rtl="0" algn="l">
              <a:spcBef>
                <a:spcPts val="0"/>
              </a:spcBef>
              <a:spcAft>
                <a:spcPts val="0"/>
              </a:spcAft>
              <a:buClr>
                <a:schemeClr val="lt1"/>
              </a:buClr>
              <a:buSzPts val="2200"/>
              <a:buFont typeface="Roboto Condensed"/>
              <a:buChar char="●"/>
            </a:pPr>
            <a:r>
              <a:rPr lang="en" sz="2200">
                <a:solidFill>
                  <a:schemeClr val="lt1"/>
                </a:solidFill>
                <a:latin typeface="Roboto Condensed"/>
                <a:ea typeface="Roboto Condensed"/>
                <a:cs typeface="Roboto Condensed"/>
                <a:sym typeface="Roboto Condensed"/>
              </a:rPr>
              <a:t>Prepping</a:t>
            </a:r>
            <a:r>
              <a:rPr lang="en" sz="2200">
                <a:solidFill>
                  <a:schemeClr val="lt1"/>
                </a:solidFill>
                <a:latin typeface="Roboto Condensed"/>
                <a:ea typeface="Roboto Condensed"/>
                <a:cs typeface="Roboto Condensed"/>
                <a:sym typeface="Roboto Condensed"/>
              </a:rPr>
              <a:t> the data always took longer than expected</a:t>
            </a:r>
            <a:endParaRPr sz="2200">
              <a:solidFill>
                <a:schemeClr val="lt1"/>
              </a:solidFill>
              <a:latin typeface="Roboto Condensed"/>
              <a:ea typeface="Roboto Condensed"/>
              <a:cs typeface="Roboto Condensed"/>
              <a:sym typeface="Roboto Condensed"/>
            </a:endParaRPr>
          </a:p>
          <a:p>
            <a:pPr indent="0" lvl="0" marL="457200" rtl="0" algn="l">
              <a:spcBef>
                <a:spcPts val="0"/>
              </a:spcBef>
              <a:spcAft>
                <a:spcPts val="0"/>
              </a:spcAft>
              <a:buNone/>
            </a:pPr>
            <a:r>
              <a:t/>
            </a:r>
            <a:endParaRPr sz="2200">
              <a:solidFill>
                <a:schemeClr val="lt1"/>
              </a:solidFill>
              <a:latin typeface="Roboto Condensed"/>
              <a:ea typeface="Roboto Condensed"/>
              <a:cs typeface="Roboto Condensed"/>
              <a:sym typeface="Roboto Condensed"/>
            </a:endParaRPr>
          </a:p>
          <a:p>
            <a:pPr indent="-368300" lvl="0" marL="457200" rtl="0" algn="l">
              <a:spcBef>
                <a:spcPts val="0"/>
              </a:spcBef>
              <a:spcAft>
                <a:spcPts val="0"/>
              </a:spcAft>
              <a:buClr>
                <a:schemeClr val="lt1"/>
              </a:buClr>
              <a:buSzPts val="2200"/>
              <a:buFont typeface="Roboto Condensed"/>
              <a:buChar char="●"/>
            </a:pPr>
            <a:r>
              <a:rPr lang="en" sz="2200">
                <a:solidFill>
                  <a:schemeClr val="lt1"/>
                </a:solidFill>
                <a:latin typeface="Roboto Condensed"/>
                <a:ea typeface="Roboto Condensed"/>
                <a:cs typeface="Roboto Condensed"/>
                <a:sym typeface="Roboto Condensed"/>
              </a:rPr>
              <a:t>Creating genre models went much smoother than creating tempo models</a:t>
            </a:r>
            <a:endParaRPr sz="2200">
              <a:solidFill>
                <a:schemeClr val="lt1"/>
              </a:solidFill>
              <a:latin typeface="Roboto Condensed"/>
              <a:ea typeface="Roboto Condensed"/>
              <a:cs typeface="Roboto Condensed"/>
              <a:sym typeface="Roboto Condensed"/>
            </a:endParaRPr>
          </a:p>
          <a:p>
            <a:pPr indent="0" lvl="0" marL="457200" rtl="0" algn="l">
              <a:spcBef>
                <a:spcPts val="0"/>
              </a:spcBef>
              <a:spcAft>
                <a:spcPts val="0"/>
              </a:spcAft>
              <a:buNone/>
            </a:pPr>
            <a:r>
              <a:t/>
            </a:r>
            <a:endParaRPr sz="2200">
              <a:solidFill>
                <a:schemeClr val="lt1"/>
              </a:solidFill>
              <a:latin typeface="Roboto Condensed"/>
              <a:ea typeface="Roboto Condensed"/>
              <a:cs typeface="Roboto Condensed"/>
              <a:sym typeface="Roboto Condense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3" name="Shape 1353"/>
        <p:cNvGrpSpPr/>
        <p:nvPr/>
      </p:nvGrpSpPr>
      <p:grpSpPr>
        <a:xfrm>
          <a:off x="0" y="0"/>
          <a:ext cx="0" cy="0"/>
          <a:chOff x="0" y="0"/>
          <a:chExt cx="0" cy="0"/>
        </a:xfrm>
      </p:grpSpPr>
      <p:sp>
        <p:nvSpPr>
          <p:cNvPr id="1354" name="Google Shape;1354;p166"/>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Further Research</a:t>
            </a:r>
            <a:endParaRPr/>
          </a:p>
          <a:p>
            <a:pPr indent="0" lvl="0" marL="0" rtl="0" algn="ctr">
              <a:spcBef>
                <a:spcPts val="0"/>
              </a:spcBef>
              <a:spcAft>
                <a:spcPts val="0"/>
              </a:spcAft>
              <a:buNone/>
            </a:pPr>
            <a:r>
              <a:t/>
            </a:r>
            <a:endParaRPr/>
          </a:p>
        </p:txBody>
      </p:sp>
      <p:sp>
        <p:nvSpPr>
          <p:cNvPr id="1355" name="Google Shape;1355;p166"/>
          <p:cNvSpPr txBox="1"/>
          <p:nvPr/>
        </p:nvSpPr>
        <p:spPr>
          <a:xfrm>
            <a:off x="1634150" y="1614275"/>
            <a:ext cx="6371100" cy="29724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chemeClr val="lt1"/>
              </a:buClr>
              <a:buSzPts val="2200"/>
              <a:buFont typeface="Roboto Condensed"/>
              <a:buChar char="●"/>
            </a:pPr>
            <a:r>
              <a:rPr lang="en" sz="2200">
                <a:solidFill>
                  <a:schemeClr val="lt1"/>
                </a:solidFill>
                <a:latin typeface="Roboto Condensed"/>
                <a:ea typeface="Roboto Condensed"/>
                <a:cs typeface="Roboto Condensed"/>
                <a:sym typeface="Roboto Condensed"/>
              </a:rPr>
              <a:t>Use a larger data set</a:t>
            </a:r>
            <a:endParaRPr sz="2200">
              <a:solidFill>
                <a:schemeClr val="lt1"/>
              </a:solidFill>
              <a:latin typeface="Roboto Condensed"/>
              <a:ea typeface="Roboto Condensed"/>
              <a:cs typeface="Roboto Condensed"/>
              <a:sym typeface="Roboto Condensed"/>
            </a:endParaRPr>
          </a:p>
          <a:p>
            <a:pPr indent="0" lvl="0" marL="457200" rtl="0" algn="l">
              <a:spcBef>
                <a:spcPts val="0"/>
              </a:spcBef>
              <a:spcAft>
                <a:spcPts val="0"/>
              </a:spcAft>
              <a:buNone/>
            </a:pPr>
            <a:r>
              <a:t/>
            </a:r>
            <a:endParaRPr sz="2200">
              <a:solidFill>
                <a:schemeClr val="lt1"/>
              </a:solidFill>
              <a:latin typeface="Roboto Condensed"/>
              <a:ea typeface="Roboto Condensed"/>
              <a:cs typeface="Roboto Condensed"/>
              <a:sym typeface="Roboto Condensed"/>
            </a:endParaRPr>
          </a:p>
          <a:p>
            <a:pPr indent="-368300" lvl="0" marL="457200" rtl="0" algn="l">
              <a:spcBef>
                <a:spcPts val="0"/>
              </a:spcBef>
              <a:spcAft>
                <a:spcPts val="0"/>
              </a:spcAft>
              <a:buClr>
                <a:schemeClr val="lt1"/>
              </a:buClr>
              <a:buSzPts val="2200"/>
              <a:buFont typeface="Roboto Condensed"/>
              <a:buChar char="●"/>
            </a:pPr>
            <a:r>
              <a:rPr lang="en" sz="2200">
                <a:solidFill>
                  <a:schemeClr val="lt1"/>
                </a:solidFill>
                <a:latin typeface="Roboto Condensed"/>
                <a:ea typeface="Roboto Condensed"/>
                <a:cs typeface="Roboto Condensed"/>
                <a:sym typeface="Roboto Condensed"/>
              </a:rPr>
              <a:t>Identify more musical elements</a:t>
            </a:r>
            <a:endParaRPr sz="2200">
              <a:solidFill>
                <a:schemeClr val="lt1"/>
              </a:solidFill>
              <a:latin typeface="Roboto Condensed"/>
              <a:ea typeface="Roboto Condensed"/>
              <a:cs typeface="Roboto Condensed"/>
              <a:sym typeface="Roboto Condensed"/>
            </a:endParaRPr>
          </a:p>
          <a:p>
            <a:pPr indent="0" lvl="0" marL="457200" rtl="0" algn="l">
              <a:spcBef>
                <a:spcPts val="0"/>
              </a:spcBef>
              <a:spcAft>
                <a:spcPts val="0"/>
              </a:spcAft>
              <a:buNone/>
            </a:pPr>
            <a:r>
              <a:t/>
            </a:r>
            <a:endParaRPr sz="2200">
              <a:solidFill>
                <a:schemeClr val="lt1"/>
              </a:solidFill>
              <a:latin typeface="Roboto Condensed"/>
              <a:ea typeface="Roboto Condensed"/>
              <a:cs typeface="Roboto Condensed"/>
              <a:sym typeface="Roboto Condensed"/>
            </a:endParaRPr>
          </a:p>
          <a:p>
            <a:pPr indent="-368300" lvl="0" marL="457200" rtl="0" algn="l">
              <a:spcBef>
                <a:spcPts val="0"/>
              </a:spcBef>
              <a:spcAft>
                <a:spcPts val="0"/>
              </a:spcAft>
              <a:buClr>
                <a:schemeClr val="lt1"/>
              </a:buClr>
              <a:buSzPts val="2200"/>
              <a:buFont typeface="Roboto Condensed"/>
              <a:buChar char="●"/>
            </a:pPr>
            <a:r>
              <a:rPr lang="en" sz="2200">
                <a:solidFill>
                  <a:schemeClr val="lt1"/>
                </a:solidFill>
                <a:latin typeface="Roboto Condensed"/>
                <a:ea typeface="Roboto Condensed"/>
                <a:cs typeface="Roboto Condensed"/>
                <a:sym typeface="Roboto Condensed"/>
              </a:rPr>
              <a:t>Try various input data instead of a spectrogram</a:t>
            </a:r>
            <a:endParaRPr sz="2200">
              <a:solidFill>
                <a:schemeClr val="lt1"/>
              </a:solidFill>
              <a:latin typeface="Roboto Condensed"/>
              <a:ea typeface="Roboto Condensed"/>
              <a:cs typeface="Roboto Condensed"/>
              <a:sym typeface="Roboto Condensed"/>
            </a:endParaRPr>
          </a:p>
          <a:p>
            <a:pPr indent="0" lvl="0" marL="457200" rtl="0" algn="l">
              <a:spcBef>
                <a:spcPts val="0"/>
              </a:spcBef>
              <a:spcAft>
                <a:spcPts val="0"/>
              </a:spcAft>
              <a:buNone/>
            </a:pPr>
            <a:r>
              <a:t/>
            </a:r>
            <a:endParaRPr sz="2200">
              <a:solidFill>
                <a:schemeClr val="lt1"/>
              </a:solidFill>
              <a:latin typeface="Roboto Condensed"/>
              <a:ea typeface="Roboto Condensed"/>
              <a:cs typeface="Roboto Condensed"/>
              <a:sym typeface="Roboto Condense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9" name="Shape 1359"/>
        <p:cNvGrpSpPr/>
        <p:nvPr/>
      </p:nvGrpSpPr>
      <p:grpSpPr>
        <a:xfrm>
          <a:off x="0" y="0"/>
          <a:ext cx="0" cy="0"/>
          <a:chOff x="0" y="0"/>
          <a:chExt cx="0" cy="0"/>
        </a:xfrm>
      </p:grpSpPr>
      <p:sp>
        <p:nvSpPr>
          <p:cNvPr id="1360" name="Google Shape;1360;p167"/>
          <p:cNvSpPr txBox="1"/>
          <p:nvPr/>
        </p:nvSpPr>
        <p:spPr>
          <a:xfrm>
            <a:off x="1750475" y="2121000"/>
            <a:ext cx="5293800" cy="90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chemeClr val="lt1"/>
                </a:solidFill>
                <a:latin typeface="Squada One"/>
                <a:ea typeface="Squada One"/>
                <a:cs typeface="Squada One"/>
                <a:sym typeface="Squada One"/>
              </a:rPr>
              <a:t>Questions?</a:t>
            </a:r>
            <a:endParaRPr sz="4000">
              <a:solidFill>
                <a:schemeClr val="lt1"/>
              </a:solidFill>
              <a:latin typeface="Squada One"/>
              <a:ea typeface="Squada One"/>
              <a:cs typeface="Squada One"/>
              <a:sym typeface="Squada One"/>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4" name="Shape 1364"/>
        <p:cNvGrpSpPr/>
        <p:nvPr/>
      </p:nvGrpSpPr>
      <p:grpSpPr>
        <a:xfrm>
          <a:off x="0" y="0"/>
          <a:ext cx="0" cy="0"/>
          <a:chOff x="0" y="0"/>
          <a:chExt cx="0" cy="0"/>
        </a:xfrm>
      </p:grpSpPr>
      <p:sp>
        <p:nvSpPr>
          <p:cNvPr id="1365" name="Google Shape;1365;p168"/>
          <p:cNvSpPr txBox="1"/>
          <p:nvPr>
            <p:ph type="ctrTitle"/>
          </p:nvPr>
        </p:nvSpPr>
        <p:spPr>
          <a:xfrm flipH="1">
            <a:off x="457200" y="452237"/>
            <a:ext cx="8229600" cy="67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Sources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
        <p:nvSpPr>
          <p:cNvPr id="1366" name="Google Shape;1366;p168"/>
          <p:cNvSpPr txBox="1"/>
          <p:nvPr/>
        </p:nvSpPr>
        <p:spPr>
          <a:xfrm>
            <a:off x="1306500" y="1552300"/>
            <a:ext cx="6531000" cy="26733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lt1"/>
              </a:buClr>
              <a:buSzPts val="1000"/>
              <a:buFont typeface="Roboto Condensed"/>
              <a:buChar char="●"/>
            </a:pPr>
            <a:r>
              <a:rPr lang="en" sz="1100" u="sng">
                <a:solidFill>
                  <a:schemeClr val="hlink"/>
                </a:solidFill>
                <a:hlinkClick r:id="rId3"/>
              </a:rPr>
              <a:t>https://developers.google.com/machine-learning/crash-course/descending-into-ml/training-and-loss</a:t>
            </a:r>
            <a:endParaRPr sz="1100">
              <a:solidFill>
                <a:schemeClr val="dk1"/>
              </a:solidFill>
            </a:endParaRPr>
          </a:p>
          <a:p>
            <a:pPr indent="-298450" lvl="0" marL="457200" rtl="0" algn="l">
              <a:spcBef>
                <a:spcPts val="0"/>
              </a:spcBef>
              <a:spcAft>
                <a:spcPts val="0"/>
              </a:spcAft>
              <a:buClr>
                <a:srgbClr val="FFFFFF"/>
              </a:buClr>
              <a:buSzPts val="1100"/>
              <a:buChar char="●"/>
            </a:pPr>
            <a:r>
              <a:rPr lang="en" sz="1100" u="sng">
                <a:solidFill>
                  <a:schemeClr val="hlink"/>
                </a:solidFill>
                <a:hlinkClick r:id="rId4"/>
              </a:rPr>
              <a:t>https://machinehack.com/story/demystifying-training-of-linear-layers-in-neural-networks#:~:text=Linear%20layers%E2%80%94also%20known%20as,vector%20through%20a%20linear%20function</a:t>
            </a:r>
            <a:r>
              <a:rPr lang="en" sz="1100">
                <a:solidFill>
                  <a:schemeClr val="dk1"/>
                </a:solidFill>
              </a:rPr>
              <a:t>.</a:t>
            </a:r>
            <a:endParaRPr sz="1100">
              <a:solidFill>
                <a:schemeClr val="dk1"/>
              </a:solidFill>
            </a:endParaRPr>
          </a:p>
          <a:p>
            <a:pPr indent="-298450" lvl="0" marL="457200" rtl="0" algn="l">
              <a:spcBef>
                <a:spcPts val="0"/>
              </a:spcBef>
              <a:spcAft>
                <a:spcPts val="0"/>
              </a:spcAft>
              <a:buClr>
                <a:srgbClr val="FFFFFF"/>
              </a:buClr>
              <a:buSzPts val="1100"/>
              <a:buChar char="●"/>
            </a:pPr>
            <a:r>
              <a:rPr lang="en" sz="1100" u="sng">
                <a:solidFill>
                  <a:srgbClr val="FFFFFF"/>
                </a:solidFill>
                <a:hlinkClick r:id="rId5">
                  <a:extLst>
                    <a:ext uri="{A12FA001-AC4F-418D-AE19-62706E023703}">
                      <ahyp:hlinkClr val="tx"/>
                    </a:ext>
                  </a:extLst>
                </a:hlinkClick>
              </a:rPr>
              <a:t>https://www.zendesk.com/blog/machine-learning-and-deep-learning/</a:t>
            </a:r>
            <a:endParaRPr sz="1100">
              <a:solidFill>
                <a:srgbClr val="FFFFFF"/>
              </a:solidFill>
            </a:endParaRPr>
          </a:p>
          <a:p>
            <a:pPr indent="-298450" lvl="0" marL="457200" rtl="0" algn="l">
              <a:spcBef>
                <a:spcPts val="0"/>
              </a:spcBef>
              <a:spcAft>
                <a:spcPts val="0"/>
              </a:spcAft>
              <a:buClr>
                <a:srgbClr val="FFFFFF"/>
              </a:buClr>
              <a:buSzPts val="1100"/>
              <a:buChar char="●"/>
            </a:pPr>
            <a:r>
              <a:rPr lang="en" sz="1100" u="sng">
                <a:solidFill>
                  <a:srgbClr val="FFFFFF"/>
                </a:solidFill>
                <a:hlinkClick r:id="rId6">
                  <a:extLst>
                    <a:ext uri="{A12FA001-AC4F-418D-AE19-62706E023703}">
                      <ahyp:hlinkClr val="tx"/>
                    </a:ext>
                  </a:extLst>
                </a:hlinkClick>
              </a:rPr>
              <a:t>https://ischoolonline.berkeley.edu/blog/what-is-machine-learning/</a:t>
            </a:r>
            <a:endParaRPr sz="1100">
              <a:solidFill>
                <a:srgbClr val="FFFFFF"/>
              </a:solidFill>
            </a:endParaRPr>
          </a:p>
          <a:p>
            <a:pPr indent="-298450" lvl="0" marL="457200" rtl="0" algn="l">
              <a:spcBef>
                <a:spcPts val="0"/>
              </a:spcBef>
              <a:spcAft>
                <a:spcPts val="0"/>
              </a:spcAft>
              <a:buClr>
                <a:srgbClr val="FFFFFF"/>
              </a:buClr>
              <a:buSzPts val="1100"/>
              <a:buChar char="●"/>
            </a:pPr>
            <a:r>
              <a:rPr lang="en" sz="1100" u="sng">
                <a:solidFill>
                  <a:schemeClr val="hlink"/>
                </a:solidFill>
                <a:hlinkClick r:id="rId7"/>
              </a:rPr>
              <a:t>https://developers.google.com/machine-learning/crash-course</a:t>
            </a:r>
            <a:endParaRPr sz="1100">
              <a:solidFill>
                <a:srgbClr val="FFFFFF"/>
              </a:solidFill>
            </a:endParaRPr>
          </a:p>
          <a:p>
            <a:pPr indent="-298450" lvl="0" marL="457200" rtl="0" algn="l">
              <a:spcBef>
                <a:spcPts val="0"/>
              </a:spcBef>
              <a:spcAft>
                <a:spcPts val="0"/>
              </a:spcAft>
              <a:buClr>
                <a:srgbClr val="FFFFFF"/>
              </a:buClr>
              <a:buSzPts val="1100"/>
              <a:buChar char="●"/>
            </a:pPr>
            <a:r>
              <a:rPr lang="en" sz="1100" u="sng">
                <a:solidFill>
                  <a:schemeClr val="hlink"/>
                </a:solidFill>
                <a:hlinkClick r:id="rId8"/>
              </a:rPr>
              <a:t>https://machinehack.com/story/demystifying-training-of-linear-layers-in-neural-networks#:~:text=Linear%20layers%E2%80%94also%20known%20as,vector%20through%20a%20linear%20function</a:t>
            </a:r>
            <a:r>
              <a:rPr lang="en" sz="1100">
                <a:solidFill>
                  <a:srgbClr val="FFFFFF"/>
                </a:solidFill>
              </a:rPr>
              <a:t>.</a:t>
            </a:r>
            <a:endParaRPr sz="1100">
              <a:solidFill>
                <a:srgbClr val="FFFFFF"/>
              </a:solidFill>
            </a:endParaRPr>
          </a:p>
          <a:p>
            <a:pPr indent="-298450" lvl="0" marL="457200" rtl="0" algn="l">
              <a:spcBef>
                <a:spcPts val="0"/>
              </a:spcBef>
              <a:spcAft>
                <a:spcPts val="0"/>
              </a:spcAft>
              <a:buClr>
                <a:srgbClr val="FFFFFF"/>
              </a:buClr>
              <a:buSzPts val="1100"/>
              <a:buChar char="●"/>
            </a:pPr>
            <a:r>
              <a:rPr lang="en" sz="1100" u="sng">
                <a:solidFill>
                  <a:schemeClr val="hlink"/>
                </a:solidFill>
                <a:hlinkClick r:id="rId9"/>
              </a:rPr>
              <a:t>https://developers.google.com/machine-learning/crash-course/descending-into-ml/training-and-loss</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0" lvl="0" marL="457200" rtl="0" algn="l">
              <a:spcBef>
                <a:spcPts val="0"/>
              </a:spcBef>
              <a:spcAft>
                <a:spcPts val="0"/>
              </a:spcAft>
              <a:buNone/>
            </a:pPr>
            <a:r>
              <a:t/>
            </a:r>
            <a:endParaRPr sz="1100">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70" name="Shape 1370"/>
        <p:cNvGrpSpPr/>
        <p:nvPr/>
      </p:nvGrpSpPr>
      <p:grpSpPr>
        <a:xfrm>
          <a:off x="0" y="0"/>
          <a:ext cx="0" cy="0"/>
          <a:chOff x="0" y="0"/>
          <a:chExt cx="0" cy="0"/>
        </a:xfrm>
      </p:grpSpPr>
      <p:sp>
        <p:nvSpPr>
          <p:cNvPr id="1371" name="Google Shape;1371;p169"/>
          <p:cNvSpPr txBox="1"/>
          <p:nvPr>
            <p:ph type="ctrTitle"/>
          </p:nvPr>
        </p:nvSpPr>
        <p:spPr>
          <a:xfrm flipH="1">
            <a:off x="457200" y="452237"/>
            <a:ext cx="8229600" cy="6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Convolutional Linear Layer</a:t>
            </a:r>
            <a:endParaRPr/>
          </a:p>
        </p:txBody>
      </p:sp>
      <p:sp>
        <p:nvSpPr>
          <p:cNvPr id="1372" name="Google Shape;1372;p169"/>
          <p:cNvSpPr txBox="1"/>
          <p:nvPr/>
        </p:nvSpPr>
        <p:spPr>
          <a:xfrm>
            <a:off x="5046150" y="1950500"/>
            <a:ext cx="3449400" cy="2547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lt1"/>
              </a:buClr>
              <a:buSzPts val="2000"/>
              <a:buFont typeface="Roboto Condensed"/>
              <a:buChar char="●"/>
            </a:pPr>
            <a:r>
              <a:rPr lang="en" sz="2000">
                <a:solidFill>
                  <a:schemeClr val="lt1"/>
                </a:solidFill>
                <a:latin typeface="Roboto Condensed"/>
                <a:ea typeface="Roboto Condensed"/>
                <a:cs typeface="Roboto Condensed"/>
                <a:sym typeface="Roboto Condensed"/>
              </a:rPr>
              <a:t>Designed to work </a:t>
            </a:r>
            <a:r>
              <a:rPr lang="en" sz="2000">
                <a:solidFill>
                  <a:schemeClr val="lt1"/>
                </a:solidFill>
                <a:latin typeface="Roboto Condensed"/>
                <a:ea typeface="Roboto Condensed"/>
                <a:cs typeface="Roboto Condensed"/>
                <a:sym typeface="Roboto Condensed"/>
              </a:rPr>
              <a:t>with</a:t>
            </a:r>
            <a:r>
              <a:rPr lang="en" sz="2000">
                <a:solidFill>
                  <a:schemeClr val="lt1"/>
                </a:solidFill>
                <a:latin typeface="Roboto Condensed"/>
                <a:ea typeface="Roboto Condensed"/>
                <a:cs typeface="Roboto Condensed"/>
                <a:sym typeface="Roboto Condensed"/>
              </a:rPr>
              <a:t> images and other spatial data</a:t>
            </a:r>
            <a:endParaRPr sz="2000">
              <a:solidFill>
                <a:schemeClr val="lt1"/>
              </a:solidFill>
              <a:latin typeface="Roboto Condensed"/>
              <a:ea typeface="Roboto Condensed"/>
              <a:cs typeface="Roboto Condensed"/>
              <a:sym typeface="Roboto Condensed"/>
            </a:endParaRPr>
          </a:p>
          <a:p>
            <a:pPr indent="0" lvl="0" marL="457200" rtl="0" algn="l">
              <a:lnSpc>
                <a:spcPct val="115000"/>
              </a:lnSpc>
              <a:spcBef>
                <a:spcPts val="1200"/>
              </a:spcBef>
              <a:spcAft>
                <a:spcPts val="0"/>
              </a:spcAft>
              <a:buNone/>
            </a:pPr>
            <a:r>
              <a:t/>
            </a:r>
            <a:endParaRPr sz="100">
              <a:solidFill>
                <a:schemeClr val="lt1"/>
              </a:solidFill>
              <a:latin typeface="Roboto Condensed"/>
              <a:ea typeface="Roboto Condensed"/>
              <a:cs typeface="Roboto Condensed"/>
              <a:sym typeface="Roboto Condensed"/>
            </a:endParaRPr>
          </a:p>
          <a:p>
            <a:pPr indent="-355600" lvl="0" marL="457200" rtl="0" algn="l">
              <a:lnSpc>
                <a:spcPct val="115000"/>
              </a:lnSpc>
              <a:spcBef>
                <a:spcPts val="1200"/>
              </a:spcBef>
              <a:spcAft>
                <a:spcPts val="0"/>
              </a:spcAft>
              <a:buClr>
                <a:schemeClr val="lt1"/>
              </a:buClr>
              <a:buSzPts val="2000"/>
              <a:buFont typeface="Roboto Condensed"/>
              <a:buChar char="●"/>
            </a:pPr>
            <a:r>
              <a:rPr lang="en" sz="2000">
                <a:solidFill>
                  <a:schemeClr val="lt1"/>
                </a:solidFill>
                <a:latin typeface="Roboto Condensed"/>
                <a:ea typeface="Roboto Condensed"/>
                <a:cs typeface="Roboto Condensed"/>
                <a:sym typeface="Roboto Condensed"/>
              </a:rPr>
              <a:t>Extracts features from images</a:t>
            </a:r>
            <a:endParaRPr sz="2000">
              <a:solidFill>
                <a:schemeClr val="lt1"/>
              </a:solidFill>
              <a:latin typeface="Roboto Condensed"/>
              <a:ea typeface="Roboto Condensed"/>
              <a:cs typeface="Roboto Condensed"/>
              <a:sym typeface="Roboto Condensed"/>
            </a:endParaRPr>
          </a:p>
        </p:txBody>
      </p:sp>
      <p:pic>
        <p:nvPicPr>
          <p:cNvPr id="1373" name="Google Shape;1373;p169"/>
          <p:cNvPicPr preferRelativeResize="0"/>
          <p:nvPr/>
        </p:nvPicPr>
        <p:blipFill>
          <a:blip r:embed="rId3">
            <a:alphaModFix/>
          </a:blip>
          <a:stretch>
            <a:fillRect/>
          </a:stretch>
        </p:blipFill>
        <p:spPr>
          <a:xfrm>
            <a:off x="457200" y="1263500"/>
            <a:ext cx="4263250" cy="3421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2" name="Shape 1192"/>
        <p:cNvGrpSpPr/>
        <p:nvPr/>
      </p:nvGrpSpPr>
      <p:grpSpPr>
        <a:xfrm>
          <a:off x="0" y="0"/>
          <a:ext cx="0" cy="0"/>
          <a:chOff x="0" y="0"/>
          <a:chExt cx="0" cy="0"/>
        </a:xfrm>
      </p:grpSpPr>
      <p:sp>
        <p:nvSpPr>
          <p:cNvPr id="1193" name="Google Shape;1193;p143"/>
          <p:cNvSpPr txBox="1"/>
          <p:nvPr/>
        </p:nvSpPr>
        <p:spPr>
          <a:xfrm>
            <a:off x="3546325" y="914650"/>
            <a:ext cx="4161000" cy="94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400">
                <a:solidFill>
                  <a:schemeClr val="lt1"/>
                </a:solidFill>
                <a:latin typeface="Squada One"/>
                <a:ea typeface="Squada One"/>
                <a:cs typeface="Squada One"/>
                <a:sym typeface="Squada One"/>
              </a:rPr>
              <a:t>Research Question</a:t>
            </a:r>
            <a:endParaRPr sz="4400">
              <a:solidFill>
                <a:schemeClr val="lt1"/>
              </a:solidFill>
              <a:latin typeface="Squada One"/>
              <a:ea typeface="Squada One"/>
              <a:cs typeface="Squada One"/>
              <a:sym typeface="Squada One"/>
            </a:endParaRPr>
          </a:p>
        </p:txBody>
      </p:sp>
      <p:sp>
        <p:nvSpPr>
          <p:cNvPr id="1194" name="Google Shape;1194;p143"/>
          <p:cNvSpPr txBox="1"/>
          <p:nvPr/>
        </p:nvSpPr>
        <p:spPr>
          <a:xfrm>
            <a:off x="2656375" y="1862350"/>
            <a:ext cx="5940900" cy="13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lt1"/>
                </a:solidFill>
                <a:latin typeface="Roboto Condensed"/>
                <a:ea typeface="Roboto Condensed"/>
                <a:cs typeface="Roboto Condensed"/>
                <a:sym typeface="Roboto Condensed"/>
              </a:rPr>
              <a:t>What are some of the techniques that computers use to understand music and how do they work?</a:t>
            </a:r>
            <a:endParaRPr sz="2600">
              <a:solidFill>
                <a:schemeClr val="lt1"/>
              </a:solidFill>
              <a:latin typeface="Roboto Condensed"/>
              <a:ea typeface="Roboto Condensed"/>
              <a:cs typeface="Roboto Condensed"/>
              <a:sym typeface="Roboto Condense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77" name="Shape 1377"/>
        <p:cNvGrpSpPr/>
        <p:nvPr/>
      </p:nvGrpSpPr>
      <p:grpSpPr>
        <a:xfrm>
          <a:off x="0" y="0"/>
          <a:ext cx="0" cy="0"/>
          <a:chOff x="0" y="0"/>
          <a:chExt cx="0" cy="0"/>
        </a:xfrm>
      </p:grpSpPr>
      <p:sp>
        <p:nvSpPr>
          <p:cNvPr id="1378" name="Google Shape;1378;p170"/>
          <p:cNvSpPr txBox="1"/>
          <p:nvPr>
            <p:ph type="ctrTitle"/>
          </p:nvPr>
        </p:nvSpPr>
        <p:spPr>
          <a:xfrm flipH="1">
            <a:off x="502200" y="445025"/>
            <a:ext cx="8184600" cy="670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ReLU</a:t>
            </a:r>
            <a:endParaRPr/>
          </a:p>
        </p:txBody>
      </p:sp>
      <p:sp>
        <p:nvSpPr>
          <p:cNvPr id="1379" name="Google Shape;1379;p170"/>
          <p:cNvSpPr txBox="1"/>
          <p:nvPr/>
        </p:nvSpPr>
        <p:spPr>
          <a:xfrm>
            <a:off x="1189750" y="1386600"/>
            <a:ext cx="6735000" cy="29793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lt1"/>
              </a:buClr>
              <a:buSzPts val="2400"/>
              <a:buFont typeface="Roboto Condensed"/>
              <a:buChar char="●"/>
            </a:pPr>
            <a:r>
              <a:rPr lang="en" sz="2400">
                <a:solidFill>
                  <a:schemeClr val="lt1"/>
                </a:solidFill>
                <a:latin typeface="Roboto Condensed"/>
                <a:ea typeface="Roboto Condensed"/>
                <a:cs typeface="Roboto Condensed"/>
                <a:sym typeface="Roboto Condensed"/>
              </a:rPr>
              <a:t>Rectified Linear Unit</a:t>
            </a:r>
            <a:endParaRPr sz="2400">
              <a:solidFill>
                <a:schemeClr val="lt1"/>
              </a:solidFill>
              <a:latin typeface="Roboto Condensed"/>
              <a:ea typeface="Roboto Condensed"/>
              <a:cs typeface="Roboto Condensed"/>
              <a:sym typeface="Roboto Condensed"/>
            </a:endParaRPr>
          </a:p>
          <a:p>
            <a:pPr indent="-381000" lvl="1" marL="914400" rtl="0" algn="l">
              <a:spcBef>
                <a:spcPts val="0"/>
              </a:spcBef>
              <a:spcAft>
                <a:spcPts val="0"/>
              </a:spcAft>
              <a:buClr>
                <a:schemeClr val="lt1"/>
              </a:buClr>
              <a:buSzPts val="2400"/>
              <a:buFont typeface="Roboto Condensed"/>
              <a:buChar char="○"/>
            </a:pPr>
            <a:r>
              <a:rPr lang="en" sz="2400">
                <a:solidFill>
                  <a:schemeClr val="lt1"/>
                </a:solidFill>
                <a:latin typeface="Roboto Condensed"/>
                <a:ea typeface="Roboto Condensed"/>
                <a:cs typeface="Roboto Condensed"/>
                <a:sym typeface="Roboto Condensed"/>
              </a:rPr>
              <a:t>Most popular activation function for training deep learning models</a:t>
            </a:r>
            <a:endParaRPr sz="2400">
              <a:solidFill>
                <a:schemeClr val="lt1"/>
              </a:solidFill>
              <a:latin typeface="Roboto Condensed"/>
              <a:ea typeface="Roboto Condensed"/>
              <a:cs typeface="Roboto Condensed"/>
              <a:sym typeface="Roboto Condensed"/>
            </a:endParaRPr>
          </a:p>
          <a:p>
            <a:pPr indent="0" lvl="0" marL="914400" rtl="0" algn="l">
              <a:spcBef>
                <a:spcPts val="0"/>
              </a:spcBef>
              <a:spcAft>
                <a:spcPts val="0"/>
              </a:spcAft>
              <a:buNone/>
            </a:pPr>
            <a:r>
              <a:t/>
            </a:r>
            <a:endParaRPr sz="800">
              <a:solidFill>
                <a:schemeClr val="lt1"/>
              </a:solidFill>
              <a:latin typeface="Roboto Condensed"/>
              <a:ea typeface="Roboto Condensed"/>
              <a:cs typeface="Roboto Condensed"/>
              <a:sym typeface="Roboto Condensed"/>
            </a:endParaRPr>
          </a:p>
          <a:p>
            <a:pPr indent="-381000" lvl="1" marL="914400" rtl="0" algn="l">
              <a:spcBef>
                <a:spcPts val="0"/>
              </a:spcBef>
              <a:spcAft>
                <a:spcPts val="0"/>
              </a:spcAft>
              <a:buClr>
                <a:schemeClr val="lt1"/>
              </a:buClr>
              <a:buSzPts val="2400"/>
              <a:buFont typeface="Roboto Condensed"/>
              <a:buChar char="○"/>
            </a:pPr>
            <a:r>
              <a:rPr lang="en" sz="2400">
                <a:solidFill>
                  <a:schemeClr val="lt1"/>
                </a:solidFill>
                <a:latin typeface="Roboto Condensed"/>
                <a:ea typeface="Roboto Condensed"/>
                <a:cs typeface="Roboto Condensed"/>
                <a:sym typeface="Roboto Condensed"/>
              </a:rPr>
              <a:t>Introduce non-linearity and enable the network to learn complex patterns</a:t>
            </a:r>
            <a:endParaRPr sz="2400">
              <a:solidFill>
                <a:schemeClr val="lt1"/>
              </a:solidFill>
              <a:latin typeface="Roboto Condensed"/>
              <a:ea typeface="Roboto Condensed"/>
              <a:cs typeface="Roboto Condensed"/>
              <a:sym typeface="Roboto Condense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83" name="Shape 1383"/>
        <p:cNvGrpSpPr/>
        <p:nvPr/>
      </p:nvGrpSpPr>
      <p:grpSpPr>
        <a:xfrm>
          <a:off x="0" y="0"/>
          <a:ext cx="0" cy="0"/>
          <a:chOff x="0" y="0"/>
          <a:chExt cx="0" cy="0"/>
        </a:xfrm>
      </p:grpSpPr>
      <p:sp>
        <p:nvSpPr>
          <p:cNvPr id="1384" name="Google Shape;1384;p171"/>
          <p:cNvSpPr txBox="1"/>
          <p:nvPr/>
        </p:nvSpPr>
        <p:spPr>
          <a:xfrm>
            <a:off x="1925100" y="2121000"/>
            <a:ext cx="5293800" cy="90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chemeClr val="lt1"/>
                </a:solidFill>
                <a:latin typeface="Squada One"/>
                <a:ea typeface="Squada One"/>
                <a:cs typeface="Squada One"/>
                <a:sym typeface="Squada One"/>
              </a:rPr>
              <a:t>What is Machine Learning?</a:t>
            </a:r>
            <a:endParaRPr sz="4000">
              <a:solidFill>
                <a:schemeClr val="lt1"/>
              </a:solidFill>
              <a:latin typeface="Squada One"/>
              <a:ea typeface="Squada One"/>
              <a:cs typeface="Squada One"/>
              <a:sym typeface="Squada One"/>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88" name="Shape 1388"/>
        <p:cNvGrpSpPr/>
        <p:nvPr/>
      </p:nvGrpSpPr>
      <p:grpSpPr>
        <a:xfrm>
          <a:off x="0" y="0"/>
          <a:ext cx="0" cy="0"/>
          <a:chOff x="0" y="0"/>
          <a:chExt cx="0" cy="0"/>
        </a:xfrm>
      </p:grpSpPr>
      <p:sp>
        <p:nvSpPr>
          <p:cNvPr id="1389" name="Google Shape;1389;p172"/>
          <p:cNvSpPr txBox="1"/>
          <p:nvPr>
            <p:ph type="ctrTitle"/>
          </p:nvPr>
        </p:nvSpPr>
        <p:spPr>
          <a:xfrm flipH="1">
            <a:off x="457200" y="376037"/>
            <a:ext cx="8229600" cy="6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 is machine learning?</a:t>
            </a:r>
            <a:endParaRPr/>
          </a:p>
        </p:txBody>
      </p:sp>
      <p:pic>
        <p:nvPicPr>
          <p:cNvPr id="1390" name="Google Shape;1390;p172"/>
          <p:cNvPicPr preferRelativeResize="0"/>
          <p:nvPr/>
        </p:nvPicPr>
        <p:blipFill>
          <a:blip r:embed="rId3">
            <a:alphaModFix/>
          </a:blip>
          <a:stretch>
            <a:fillRect/>
          </a:stretch>
        </p:blipFill>
        <p:spPr>
          <a:xfrm>
            <a:off x="932150" y="1275127"/>
            <a:ext cx="7279699" cy="32202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94" name="Shape 1394"/>
        <p:cNvGrpSpPr/>
        <p:nvPr/>
      </p:nvGrpSpPr>
      <p:grpSpPr>
        <a:xfrm>
          <a:off x="0" y="0"/>
          <a:ext cx="0" cy="0"/>
          <a:chOff x="0" y="0"/>
          <a:chExt cx="0" cy="0"/>
        </a:xfrm>
      </p:grpSpPr>
      <p:sp>
        <p:nvSpPr>
          <p:cNvPr id="1395" name="Google Shape;1395;p173"/>
          <p:cNvSpPr txBox="1"/>
          <p:nvPr/>
        </p:nvSpPr>
        <p:spPr>
          <a:xfrm>
            <a:off x="1750475" y="2121000"/>
            <a:ext cx="5293800" cy="90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chemeClr val="lt1"/>
                </a:solidFill>
                <a:latin typeface="Squada One"/>
                <a:ea typeface="Squada One"/>
                <a:cs typeface="Squada One"/>
                <a:sym typeface="Squada One"/>
              </a:rPr>
              <a:t>Results</a:t>
            </a:r>
            <a:endParaRPr sz="4000">
              <a:solidFill>
                <a:schemeClr val="lt1"/>
              </a:solidFill>
              <a:latin typeface="Squada One"/>
              <a:ea typeface="Squada One"/>
              <a:cs typeface="Squada One"/>
              <a:sym typeface="Squada One"/>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99" name="Shape 1399"/>
        <p:cNvGrpSpPr/>
        <p:nvPr/>
      </p:nvGrpSpPr>
      <p:grpSpPr>
        <a:xfrm>
          <a:off x="0" y="0"/>
          <a:ext cx="0" cy="0"/>
          <a:chOff x="0" y="0"/>
          <a:chExt cx="0" cy="0"/>
        </a:xfrm>
      </p:grpSpPr>
      <p:sp>
        <p:nvSpPr>
          <p:cNvPr id="1400" name="Google Shape;1400;p174"/>
          <p:cNvSpPr txBox="1"/>
          <p:nvPr>
            <p:ph idx="4294967295" type="ctrTitle"/>
          </p:nvPr>
        </p:nvSpPr>
        <p:spPr>
          <a:xfrm flipH="1">
            <a:off x="457200" y="260523"/>
            <a:ext cx="8229600" cy="55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600"/>
              <a:t>Results</a:t>
            </a:r>
            <a:endParaRPr sz="3600"/>
          </a:p>
        </p:txBody>
      </p:sp>
      <p:pic>
        <p:nvPicPr>
          <p:cNvPr id="1401" name="Google Shape;1401;p174" title="Sample1.mp3">
            <a:hlinkClick r:id="rId3"/>
          </p:cNvPr>
          <p:cNvPicPr preferRelativeResize="0"/>
          <p:nvPr/>
        </p:nvPicPr>
        <p:blipFill>
          <a:blip r:embed="rId4">
            <a:alphaModFix/>
          </a:blip>
          <a:stretch>
            <a:fillRect/>
          </a:stretch>
        </p:blipFill>
        <p:spPr>
          <a:xfrm>
            <a:off x="1789388" y="1947088"/>
            <a:ext cx="457200" cy="457200"/>
          </a:xfrm>
          <a:prstGeom prst="rect">
            <a:avLst/>
          </a:prstGeom>
          <a:noFill/>
          <a:ln>
            <a:noFill/>
          </a:ln>
        </p:spPr>
      </p:pic>
      <p:sp>
        <p:nvSpPr>
          <p:cNvPr id="1402" name="Google Shape;1402;p174"/>
          <p:cNvSpPr txBox="1"/>
          <p:nvPr/>
        </p:nvSpPr>
        <p:spPr>
          <a:xfrm>
            <a:off x="1497638" y="2657288"/>
            <a:ext cx="1040700" cy="53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Squada One"/>
                <a:ea typeface="Squada One"/>
                <a:cs typeface="Squada One"/>
                <a:sym typeface="Squada One"/>
              </a:rPr>
              <a:t>Sample 1</a:t>
            </a:r>
            <a:endParaRPr sz="1800">
              <a:solidFill>
                <a:schemeClr val="lt1"/>
              </a:solidFill>
              <a:latin typeface="Squada One"/>
              <a:ea typeface="Squada One"/>
              <a:cs typeface="Squada One"/>
              <a:sym typeface="Squada One"/>
            </a:endParaRPr>
          </a:p>
        </p:txBody>
      </p:sp>
      <p:graphicFrame>
        <p:nvGraphicFramePr>
          <p:cNvPr id="1403" name="Google Shape;1403;p174"/>
          <p:cNvGraphicFramePr/>
          <p:nvPr/>
        </p:nvGraphicFramePr>
        <p:xfrm>
          <a:off x="4572000" y="1339650"/>
          <a:ext cx="3000000" cy="3000000"/>
        </p:xfrm>
        <a:graphic>
          <a:graphicData uri="http://schemas.openxmlformats.org/drawingml/2006/table">
            <a:tbl>
              <a:tblPr>
                <a:noFill/>
                <a:tableStyleId>{B7E05D4C-7C6F-4E1F-ACE0-86AF08C47E58}</a:tableStyleId>
              </a:tblPr>
              <a:tblGrid>
                <a:gridCol w="1757700"/>
                <a:gridCol w="1757700"/>
              </a:tblGrid>
              <a:tr h="449650">
                <a:tc gridSpan="2">
                  <a:txBody>
                    <a:bodyPr/>
                    <a:lstStyle/>
                    <a:p>
                      <a:pPr indent="0" lvl="0" marL="0" rtl="0" algn="ctr">
                        <a:spcBef>
                          <a:spcPts val="0"/>
                        </a:spcBef>
                        <a:spcAft>
                          <a:spcPts val="0"/>
                        </a:spcAft>
                        <a:buNone/>
                      </a:pPr>
                      <a:r>
                        <a:rPr b="1" lang="en" sz="2000" u="sng">
                          <a:solidFill>
                            <a:srgbClr val="FFFFFF"/>
                          </a:solidFill>
                          <a:latin typeface="Roboto Condensed"/>
                          <a:ea typeface="Roboto Condensed"/>
                          <a:cs typeface="Roboto Condensed"/>
                          <a:sym typeface="Roboto Condensed"/>
                        </a:rPr>
                        <a:t>Tempo</a:t>
                      </a:r>
                      <a:endParaRPr b="1" sz="2000" u="sng">
                        <a:solidFill>
                          <a:srgbClr val="FFFFFF"/>
                        </a:solidFill>
                        <a:latin typeface="Roboto Condensed"/>
                        <a:ea typeface="Roboto Condensed"/>
                        <a:cs typeface="Roboto Condensed"/>
                        <a:sym typeface="Roboto Condensed"/>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hMerge="1"/>
              </a:tr>
              <a:tr h="449650">
                <a:tc>
                  <a:txBody>
                    <a:bodyPr/>
                    <a:lstStyle/>
                    <a:p>
                      <a:pPr indent="0" lvl="0" marL="0" rtl="0" algn="l">
                        <a:spcBef>
                          <a:spcPts val="0"/>
                        </a:spcBef>
                        <a:spcAft>
                          <a:spcPts val="0"/>
                        </a:spcAft>
                        <a:buNone/>
                      </a:pPr>
                      <a:r>
                        <a:rPr b="1" lang="en" sz="2000">
                          <a:solidFill>
                            <a:srgbClr val="FFFFFF"/>
                          </a:solidFill>
                          <a:latin typeface="Roboto Condensed"/>
                          <a:ea typeface="Roboto Condensed"/>
                          <a:cs typeface="Roboto Condensed"/>
                          <a:sym typeface="Roboto Condensed"/>
                        </a:rPr>
                        <a:t>Tempo Model</a:t>
                      </a:r>
                      <a:endParaRPr b="1" sz="2000">
                        <a:solidFill>
                          <a:srgbClr val="FFFFFF"/>
                        </a:solidFill>
                        <a:latin typeface="Roboto Condensed"/>
                        <a:ea typeface="Roboto Condensed"/>
                        <a:cs typeface="Roboto Condensed"/>
                        <a:sym typeface="Roboto Condensed"/>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rgbClr val="FFFFFF"/>
                          </a:solidFill>
                          <a:latin typeface="Roboto Condensed"/>
                          <a:ea typeface="Roboto Condensed"/>
                          <a:cs typeface="Roboto Condensed"/>
                          <a:sym typeface="Roboto Condensed"/>
                        </a:rPr>
                        <a:t>147 bpm</a:t>
                      </a:r>
                      <a:endParaRPr sz="2000">
                        <a:solidFill>
                          <a:srgbClr val="FFFFFF"/>
                        </a:solidFill>
                        <a:latin typeface="Roboto Condensed"/>
                        <a:ea typeface="Roboto Condensed"/>
                        <a:cs typeface="Roboto Condensed"/>
                        <a:sym typeface="Roboto Condensed"/>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49650">
                <a:tc>
                  <a:txBody>
                    <a:bodyPr/>
                    <a:lstStyle/>
                    <a:p>
                      <a:pPr indent="0" lvl="0" marL="0" rtl="0" algn="l">
                        <a:spcBef>
                          <a:spcPts val="0"/>
                        </a:spcBef>
                        <a:spcAft>
                          <a:spcPts val="0"/>
                        </a:spcAft>
                        <a:buNone/>
                      </a:pPr>
                      <a:r>
                        <a:rPr b="1" lang="en" sz="2000">
                          <a:solidFill>
                            <a:srgbClr val="FFFFFF"/>
                          </a:solidFill>
                          <a:latin typeface="Roboto Condensed"/>
                          <a:ea typeface="Roboto Condensed"/>
                          <a:cs typeface="Roboto Condensed"/>
                          <a:sym typeface="Roboto Condensed"/>
                        </a:rPr>
                        <a:t>Librosa</a:t>
                      </a:r>
                      <a:endParaRPr b="1" sz="2000">
                        <a:solidFill>
                          <a:srgbClr val="FFFFFF"/>
                        </a:solidFill>
                        <a:latin typeface="Roboto Condensed"/>
                        <a:ea typeface="Roboto Condensed"/>
                        <a:cs typeface="Roboto Condensed"/>
                        <a:sym typeface="Roboto Condensed"/>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rgbClr val="FFFFFF"/>
                          </a:solidFill>
                          <a:latin typeface="Roboto Condensed"/>
                          <a:ea typeface="Roboto Condensed"/>
                          <a:cs typeface="Roboto Condensed"/>
                          <a:sym typeface="Roboto Condensed"/>
                        </a:rPr>
                        <a:t>172 bpm</a:t>
                      </a:r>
                      <a:endParaRPr sz="2000">
                        <a:solidFill>
                          <a:srgbClr val="FFFFFF"/>
                        </a:solidFill>
                        <a:latin typeface="Roboto Condensed"/>
                        <a:ea typeface="Roboto Condensed"/>
                        <a:cs typeface="Roboto Condensed"/>
                        <a:sym typeface="Roboto Condensed"/>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49650">
                <a:tc>
                  <a:txBody>
                    <a:bodyPr/>
                    <a:lstStyle/>
                    <a:p>
                      <a:pPr indent="0" lvl="0" marL="0" rtl="0" algn="l">
                        <a:spcBef>
                          <a:spcPts val="0"/>
                        </a:spcBef>
                        <a:spcAft>
                          <a:spcPts val="0"/>
                        </a:spcAft>
                        <a:buNone/>
                      </a:pPr>
                      <a:r>
                        <a:rPr b="1" lang="en" sz="2000">
                          <a:solidFill>
                            <a:srgbClr val="FFFFFF"/>
                          </a:solidFill>
                          <a:latin typeface="Roboto Condensed"/>
                          <a:ea typeface="Roboto Condensed"/>
                          <a:cs typeface="Roboto Condensed"/>
                          <a:sym typeface="Roboto Condensed"/>
                        </a:rPr>
                        <a:t>Actual</a:t>
                      </a:r>
                      <a:endParaRPr b="1" sz="2000">
                        <a:solidFill>
                          <a:srgbClr val="FFFFFF"/>
                        </a:solidFill>
                        <a:latin typeface="Roboto Condensed"/>
                        <a:ea typeface="Roboto Condensed"/>
                        <a:cs typeface="Roboto Condensed"/>
                        <a:sym typeface="Roboto Condensed"/>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rgbClr val="FFFFFF"/>
                          </a:solidFill>
                          <a:latin typeface="Roboto Condensed"/>
                          <a:ea typeface="Roboto Condensed"/>
                          <a:cs typeface="Roboto Condensed"/>
                          <a:sym typeface="Roboto Condensed"/>
                        </a:rPr>
                        <a:t>174 bpm</a:t>
                      </a:r>
                      <a:endParaRPr sz="2000">
                        <a:solidFill>
                          <a:srgbClr val="FFFFFF"/>
                        </a:solidFill>
                        <a:latin typeface="Roboto Condensed"/>
                        <a:ea typeface="Roboto Condensed"/>
                        <a:cs typeface="Roboto Condensed"/>
                        <a:sym typeface="Roboto Condensed"/>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49700">
                <a:tc gridSpan="2">
                  <a:txBody>
                    <a:bodyPr/>
                    <a:lstStyle/>
                    <a:p>
                      <a:pPr indent="0" lvl="0" marL="0" rtl="0" algn="ctr">
                        <a:spcBef>
                          <a:spcPts val="0"/>
                        </a:spcBef>
                        <a:spcAft>
                          <a:spcPts val="0"/>
                        </a:spcAft>
                        <a:buNone/>
                      </a:pPr>
                      <a:r>
                        <a:rPr b="1" lang="en" sz="2000" u="sng">
                          <a:solidFill>
                            <a:srgbClr val="FFFFFF"/>
                          </a:solidFill>
                          <a:latin typeface="Roboto Condensed"/>
                          <a:ea typeface="Roboto Condensed"/>
                          <a:cs typeface="Roboto Condensed"/>
                          <a:sym typeface="Roboto Condensed"/>
                        </a:rPr>
                        <a:t>Genre</a:t>
                      </a:r>
                      <a:endParaRPr b="1" sz="2000" u="sng">
                        <a:solidFill>
                          <a:srgbClr val="FFFFFF"/>
                        </a:solidFill>
                        <a:latin typeface="Roboto Condensed"/>
                        <a:ea typeface="Roboto Condensed"/>
                        <a:cs typeface="Roboto Condensed"/>
                        <a:sym typeface="Roboto Condensed"/>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hMerge="1"/>
              </a:tr>
              <a:tr h="449650">
                <a:tc>
                  <a:txBody>
                    <a:bodyPr/>
                    <a:lstStyle/>
                    <a:p>
                      <a:pPr indent="0" lvl="0" marL="0" rtl="0" algn="l">
                        <a:spcBef>
                          <a:spcPts val="0"/>
                        </a:spcBef>
                        <a:spcAft>
                          <a:spcPts val="0"/>
                        </a:spcAft>
                        <a:buNone/>
                      </a:pPr>
                      <a:r>
                        <a:rPr b="1" lang="en" sz="2000">
                          <a:solidFill>
                            <a:srgbClr val="FFFFFF"/>
                          </a:solidFill>
                          <a:latin typeface="Roboto Condensed"/>
                          <a:ea typeface="Roboto Condensed"/>
                          <a:cs typeface="Roboto Condensed"/>
                          <a:sym typeface="Roboto Condensed"/>
                        </a:rPr>
                        <a:t>Genre Model</a:t>
                      </a:r>
                      <a:endParaRPr b="1" sz="2000">
                        <a:solidFill>
                          <a:srgbClr val="FFFFFF"/>
                        </a:solidFill>
                        <a:latin typeface="Roboto Condensed"/>
                        <a:ea typeface="Roboto Condensed"/>
                        <a:cs typeface="Roboto Condensed"/>
                        <a:sym typeface="Roboto Condensed"/>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rgbClr val="FFFFFF"/>
                          </a:solidFill>
                          <a:latin typeface="Roboto Condensed"/>
                          <a:ea typeface="Roboto Condensed"/>
                          <a:cs typeface="Roboto Condensed"/>
                          <a:sym typeface="Roboto Condensed"/>
                        </a:rPr>
                        <a:t>Pop</a:t>
                      </a:r>
                      <a:endParaRPr sz="2000">
                        <a:solidFill>
                          <a:srgbClr val="FFFFFF"/>
                        </a:solidFill>
                        <a:latin typeface="Roboto Condensed"/>
                        <a:ea typeface="Roboto Condensed"/>
                        <a:cs typeface="Roboto Condensed"/>
                        <a:sym typeface="Roboto Condensed"/>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49650">
                <a:tc>
                  <a:txBody>
                    <a:bodyPr/>
                    <a:lstStyle/>
                    <a:p>
                      <a:pPr indent="0" lvl="0" marL="0" rtl="0" algn="l">
                        <a:spcBef>
                          <a:spcPts val="0"/>
                        </a:spcBef>
                        <a:spcAft>
                          <a:spcPts val="0"/>
                        </a:spcAft>
                        <a:buNone/>
                      </a:pPr>
                      <a:r>
                        <a:rPr b="1" lang="en" sz="2000">
                          <a:solidFill>
                            <a:srgbClr val="FFFFFF"/>
                          </a:solidFill>
                          <a:latin typeface="Roboto Condensed"/>
                          <a:ea typeface="Roboto Condensed"/>
                          <a:cs typeface="Roboto Condensed"/>
                          <a:sym typeface="Roboto Condensed"/>
                        </a:rPr>
                        <a:t>Actual</a:t>
                      </a:r>
                      <a:endParaRPr b="1" sz="2000">
                        <a:solidFill>
                          <a:srgbClr val="FFFFFF"/>
                        </a:solidFill>
                        <a:latin typeface="Roboto Condensed"/>
                        <a:ea typeface="Roboto Condensed"/>
                        <a:cs typeface="Roboto Condensed"/>
                        <a:sym typeface="Roboto Condensed"/>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rgbClr val="FFFFFF"/>
                          </a:solidFill>
                          <a:latin typeface="Roboto Condensed"/>
                          <a:ea typeface="Roboto Condensed"/>
                          <a:cs typeface="Roboto Condensed"/>
                          <a:sym typeface="Roboto Condensed"/>
                        </a:rPr>
                        <a:t>Pop</a:t>
                      </a:r>
                      <a:endParaRPr sz="2000">
                        <a:solidFill>
                          <a:srgbClr val="FFFFFF"/>
                        </a:solidFill>
                        <a:latin typeface="Roboto Condensed"/>
                        <a:ea typeface="Roboto Condensed"/>
                        <a:cs typeface="Roboto Condensed"/>
                        <a:sym typeface="Roboto Condensed"/>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07" name="Shape 1407"/>
        <p:cNvGrpSpPr/>
        <p:nvPr/>
      </p:nvGrpSpPr>
      <p:grpSpPr>
        <a:xfrm>
          <a:off x="0" y="0"/>
          <a:ext cx="0" cy="0"/>
          <a:chOff x="0" y="0"/>
          <a:chExt cx="0" cy="0"/>
        </a:xfrm>
      </p:grpSpPr>
      <p:graphicFrame>
        <p:nvGraphicFramePr>
          <p:cNvPr id="1408" name="Google Shape;1408;p175"/>
          <p:cNvGraphicFramePr/>
          <p:nvPr/>
        </p:nvGraphicFramePr>
        <p:xfrm>
          <a:off x="1056600" y="1271988"/>
          <a:ext cx="3000000" cy="3000000"/>
        </p:xfrm>
        <a:graphic>
          <a:graphicData uri="http://schemas.openxmlformats.org/drawingml/2006/table">
            <a:tbl>
              <a:tblPr>
                <a:noFill/>
                <a:tableStyleId>{B7E05D4C-7C6F-4E1F-ACE0-86AF08C47E58}</a:tableStyleId>
              </a:tblPr>
              <a:tblGrid>
                <a:gridCol w="1757700"/>
                <a:gridCol w="1757700"/>
              </a:tblGrid>
              <a:tr h="471500">
                <a:tc gridSpan="2">
                  <a:txBody>
                    <a:bodyPr/>
                    <a:lstStyle/>
                    <a:p>
                      <a:pPr indent="0" lvl="0" marL="0" rtl="0" algn="ctr">
                        <a:spcBef>
                          <a:spcPts val="0"/>
                        </a:spcBef>
                        <a:spcAft>
                          <a:spcPts val="0"/>
                        </a:spcAft>
                        <a:buNone/>
                      </a:pPr>
                      <a:r>
                        <a:rPr b="1" lang="en" sz="2000" u="sng">
                          <a:solidFill>
                            <a:srgbClr val="FFFFFF"/>
                          </a:solidFill>
                          <a:latin typeface="Roboto Condensed"/>
                          <a:ea typeface="Roboto Condensed"/>
                          <a:cs typeface="Roboto Condensed"/>
                          <a:sym typeface="Roboto Condensed"/>
                        </a:rPr>
                        <a:t>Tempo</a:t>
                      </a:r>
                      <a:endParaRPr b="1" sz="2000" u="sng">
                        <a:solidFill>
                          <a:srgbClr val="FFFFFF"/>
                        </a:solidFill>
                        <a:latin typeface="Roboto Condensed"/>
                        <a:ea typeface="Roboto Condensed"/>
                        <a:cs typeface="Roboto Condensed"/>
                        <a:sym typeface="Roboto Condensed"/>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hMerge="1"/>
              </a:tr>
              <a:tr h="490350">
                <a:tc>
                  <a:txBody>
                    <a:bodyPr/>
                    <a:lstStyle/>
                    <a:p>
                      <a:pPr indent="0" lvl="0" marL="0" rtl="0" algn="l">
                        <a:spcBef>
                          <a:spcPts val="0"/>
                        </a:spcBef>
                        <a:spcAft>
                          <a:spcPts val="0"/>
                        </a:spcAft>
                        <a:buNone/>
                      </a:pPr>
                      <a:r>
                        <a:rPr b="1" lang="en" sz="2000">
                          <a:solidFill>
                            <a:srgbClr val="FFFFFF"/>
                          </a:solidFill>
                          <a:latin typeface="Roboto Condensed"/>
                          <a:ea typeface="Roboto Condensed"/>
                          <a:cs typeface="Roboto Condensed"/>
                          <a:sym typeface="Roboto Condensed"/>
                        </a:rPr>
                        <a:t>Tempo Model</a:t>
                      </a:r>
                      <a:endParaRPr b="1" sz="2000">
                        <a:solidFill>
                          <a:srgbClr val="FFFFFF"/>
                        </a:solidFill>
                        <a:latin typeface="Roboto Condensed"/>
                        <a:ea typeface="Roboto Condensed"/>
                        <a:cs typeface="Roboto Condensed"/>
                        <a:sym typeface="Roboto Condensed"/>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rgbClr val="FFFFFF"/>
                          </a:solidFill>
                          <a:latin typeface="Roboto Condensed"/>
                          <a:ea typeface="Roboto Condensed"/>
                          <a:cs typeface="Roboto Condensed"/>
                          <a:sym typeface="Roboto Condensed"/>
                        </a:rPr>
                        <a:t>133 bpm</a:t>
                      </a:r>
                      <a:endParaRPr sz="2000">
                        <a:solidFill>
                          <a:srgbClr val="FFFFFF"/>
                        </a:solidFill>
                        <a:latin typeface="Roboto Condensed"/>
                        <a:ea typeface="Roboto Condensed"/>
                        <a:cs typeface="Roboto Condensed"/>
                        <a:sym typeface="Roboto Condensed"/>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90350">
                <a:tc>
                  <a:txBody>
                    <a:bodyPr/>
                    <a:lstStyle/>
                    <a:p>
                      <a:pPr indent="0" lvl="0" marL="0" rtl="0" algn="l">
                        <a:spcBef>
                          <a:spcPts val="0"/>
                        </a:spcBef>
                        <a:spcAft>
                          <a:spcPts val="0"/>
                        </a:spcAft>
                        <a:buNone/>
                      </a:pPr>
                      <a:r>
                        <a:rPr b="1" lang="en" sz="2000">
                          <a:solidFill>
                            <a:srgbClr val="FFFFFF"/>
                          </a:solidFill>
                          <a:latin typeface="Roboto Condensed"/>
                          <a:ea typeface="Roboto Condensed"/>
                          <a:cs typeface="Roboto Condensed"/>
                          <a:sym typeface="Roboto Condensed"/>
                        </a:rPr>
                        <a:t>Librosa</a:t>
                      </a:r>
                      <a:endParaRPr b="1" sz="2000">
                        <a:solidFill>
                          <a:srgbClr val="FFFFFF"/>
                        </a:solidFill>
                        <a:latin typeface="Roboto Condensed"/>
                        <a:ea typeface="Roboto Condensed"/>
                        <a:cs typeface="Roboto Condensed"/>
                        <a:sym typeface="Roboto Condensed"/>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rgbClr val="FFFFFF"/>
                          </a:solidFill>
                          <a:latin typeface="Roboto Condensed"/>
                          <a:ea typeface="Roboto Condensed"/>
                          <a:cs typeface="Roboto Condensed"/>
                          <a:sym typeface="Roboto Condensed"/>
                        </a:rPr>
                        <a:t>99 bpm</a:t>
                      </a:r>
                      <a:endParaRPr sz="2000">
                        <a:solidFill>
                          <a:srgbClr val="FFFFFF"/>
                        </a:solidFill>
                        <a:latin typeface="Roboto Condensed"/>
                        <a:ea typeface="Roboto Condensed"/>
                        <a:cs typeface="Roboto Condensed"/>
                        <a:sym typeface="Roboto Condensed"/>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90350">
                <a:tc>
                  <a:txBody>
                    <a:bodyPr/>
                    <a:lstStyle/>
                    <a:p>
                      <a:pPr indent="0" lvl="0" marL="0" rtl="0" algn="l">
                        <a:spcBef>
                          <a:spcPts val="0"/>
                        </a:spcBef>
                        <a:spcAft>
                          <a:spcPts val="0"/>
                        </a:spcAft>
                        <a:buNone/>
                      </a:pPr>
                      <a:r>
                        <a:rPr b="1" lang="en" sz="2000">
                          <a:solidFill>
                            <a:srgbClr val="FFFFFF"/>
                          </a:solidFill>
                          <a:latin typeface="Roboto Condensed"/>
                          <a:ea typeface="Roboto Condensed"/>
                          <a:cs typeface="Roboto Condensed"/>
                          <a:sym typeface="Roboto Condensed"/>
                        </a:rPr>
                        <a:t>Actual</a:t>
                      </a:r>
                      <a:endParaRPr b="1" sz="2000">
                        <a:solidFill>
                          <a:srgbClr val="FFFFFF"/>
                        </a:solidFill>
                        <a:latin typeface="Roboto Condensed"/>
                        <a:ea typeface="Roboto Condensed"/>
                        <a:cs typeface="Roboto Condensed"/>
                        <a:sym typeface="Roboto Condensed"/>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rgbClr val="FFFFFF"/>
                          </a:solidFill>
                          <a:latin typeface="Roboto Condensed"/>
                          <a:ea typeface="Roboto Condensed"/>
                          <a:cs typeface="Roboto Condensed"/>
                          <a:sym typeface="Roboto Condensed"/>
                        </a:rPr>
                        <a:t>100 bpm</a:t>
                      </a:r>
                      <a:endParaRPr sz="2000">
                        <a:solidFill>
                          <a:srgbClr val="FFFFFF"/>
                        </a:solidFill>
                        <a:latin typeface="Roboto Condensed"/>
                        <a:ea typeface="Roboto Condensed"/>
                        <a:cs typeface="Roboto Condensed"/>
                        <a:sym typeface="Roboto Condensed"/>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90350">
                <a:tc gridSpan="2">
                  <a:txBody>
                    <a:bodyPr/>
                    <a:lstStyle/>
                    <a:p>
                      <a:pPr indent="0" lvl="0" marL="0" rtl="0" algn="ctr">
                        <a:spcBef>
                          <a:spcPts val="0"/>
                        </a:spcBef>
                        <a:spcAft>
                          <a:spcPts val="0"/>
                        </a:spcAft>
                        <a:buNone/>
                      </a:pPr>
                      <a:r>
                        <a:rPr b="1" lang="en" sz="2000" u="sng">
                          <a:solidFill>
                            <a:srgbClr val="FFFFFF"/>
                          </a:solidFill>
                          <a:latin typeface="Roboto Condensed"/>
                          <a:ea typeface="Roboto Condensed"/>
                          <a:cs typeface="Roboto Condensed"/>
                          <a:sym typeface="Roboto Condensed"/>
                        </a:rPr>
                        <a:t>Genre</a:t>
                      </a:r>
                      <a:endParaRPr b="1" sz="2000" u="sng">
                        <a:solidFill>
                          <a:srgbClr val="FFFFFF"/>
                        </a:solidFill>
                        <a:latin typeface="Roboto Condensed"/>
                        <a:ea typeface="Roboto Condensed"/>
                        <a:cs typeface="Roboto Condensed"/>
                        <a:sym typeface="Roboto Condensed"/>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hMerge="1"/>
              </a:tr>
              <a:tr h="490350">
                <a:tc>
                  <a:txBody>
                    <a:bodyPr/>
                    <a:lstStyle/>
                    <a:p>
                      <a:pPr indent="0" lvl="0" marL="0" rtl="0" algn="l">
                        <a:spcBef>
                          <a:spcPts val="0"/>
                        </a:spcBef>
                        <a:spcAft>
                          <a:spcPts val="0"/>
                        </a:spcAft>
                        <a:buNone/>
                      </a:pPr>
                      <a:r>
                        <a:rPr b="1" lang="en" sz="2000">
                          <a:solidFill>
                            <a:srgbClr val="FFFFFF"/>
                          </a:solidFill>
                          <a:latin typeface="Roboto Condensed"/>
                          <a:ea typeface="Roboto Condensed"/>
                          <a:cs typeface="Roboto Condensed"/>
                          <a:sym typeface="Roboto Condensed"/>
                        </a:rPr>
                        <a:t>Genre Model</a:t>
                      </a:r>
                      <a:endParaRPr b="1" sz="2000">
                        <a:solidFill>
                          <a:srgbClr val="FFFFFF"/>
                        </a:solidFill>
                        <a:latin typeface="Roboto Condensed"/>
                        <a:ea typeface="Roboto Condensed"/>
                        <a:cs typeface="Roboto Condensed"/>
                        <a:sym typeface="Roboto Condensed"/>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rgbClr val="FFFFFF"/>
                          </a:solidFill>
                          <a:latin typeface="Roboto Condensed"/>
                          <a:ea typeface="Roboto Condensed"/>
                          <a:cs typeface="Roboto Condensed"/>
                          <a:sym typeface="Roboto Condensed"/>
                        </a:rPr>
                        <a:t>Pop</a:t>
                      </a:r>
                      <a:endParaRPr sz="2000">
                        <a:solidFill>
                          <a:srgbClr val="FFFFFF"/>
                        </a:solidFill>
                        <a:latin typeface="Roboto Condensed"/>
                        <a:ea typeface="Roboto Condensed"/>
                        <a:cs typeface="Roboto Condensed"/>
                        <a:sym typeface="Roboto Condensed"/>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90350">
                <a:tc>
                  <a:txBody>
                    <a:bodyPr/>
                    <a:lstStyle/>
                    <a:p>
                      <a:pPr indent="0" lvl="0" marL="0" rtl="0" algn="l">
                        <a:spcBef>
                          <a:spcPts val="0"/>
                        </a:spcBef>
                        <a:spcAft>
                          <a:spcPts val="0"/>
                        </a:spcAft>
                        <a:buNone/>
                      </a:pPr>
                      <a:r>
                        <a:rPr b="1" lang="en" sz="2000">
                          <a:solidFill>
                            <a:srgbClr val="FFFFFF"/>
                          </a:solidFill>
                          <a:latin typeface="Roboto Condensed"/>
                          <a:ea typeface="Roboto Condensed"/>
                          <a:cs typeface="Roboto Condensed"/>
                          <a:sym typeface="Roboto Condensed"/>
                        </a:rPr>
                        <a:t>Actual</a:t>
                      </a:r>
                      <a:endParaRPr b="1" sz="2000">
                        <a:solidFill>
                          <a:srgbClr val="FFFFFF"/>
                        </a:solidFill>
                        <a:latin typeface="Roboto Condensed"/>
                        <a:ea typeface="Roboto Condensed"/>
                        <a:cs typeface="Roboto Condensed"/>
                        <a:sym typeface="Roboto Condensed"/>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rgbClr val="FFFFFF"/>
                          </a:solidFill>
                          <a:latin typeface="Roboto Condensed"/>
                          <a:ea typeface="Roboto Condensed"/>
                          <a:cs typeface="Roboto Condensed"/>
                          <a:sym typeface="Roboto Condensed"/>
                        </a:rPr>
                        <a:t>Rock</a:t>
                      </a:r>
                      <a:endParaRPr sz="2000">
                        <a:solidFill>
                          <a:srgbClr val="FFFFFF"/>
                        </a:solidFill>
                        <a:latin typeface="Roboto Condensed"/>
                        <a:ea typeface="Roboto Condensed"/>
                        <a:cs typeface="Roboto Condensed"/>
                        <a:sym typeface="Roboto Condensed"/>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pic>
        <p:nvPicPr>
          <p:cNvPr id="1409" name="Google Shape;1409;p175" title="test2.mp3">
            <a:hlinkClick r:id="rId3"/>
          </p:cNvPr>
          <p:cNvPicPr preferRelativeResize="0"/>
          <p:nvPr/>
        </p:nvPicPr>
        <p:blipFill>
          <a:blip r:embed="rId4">
            <a:alphaModFix/>
          </a:blip>
          <a:stretch>
            <a:fillRect/>
          </a:stretch>
        </p:blipFill>
        <p:spPr>
          <a:xfrm>
            <a:off x="6122313" y="1947100"/>
            <a:ext cx="457200" cy="457200"/>
          </a:xfrm>
          <a:prstGeom prst="rect">
            <a:avLst/>
          </a:prstGeom>
          <a:noFill/>
          <a:ln>
            <a:noFill/>
          </a:ln>
        </p:spPr>
      </p:pic>
      <p:sp>
        <p:nvSpPr>
          <p:cNvPr id="1410" name="Google Shape;1410;p175"/>
          <p:cNvSpPr txBox="1"/>
          <p:nvPr/>
        </p:nvSpPr>
        <p:spPr>
          <a:xfrm>
            <a:off x="5830563" y="2657300"/>
            <a:ext cx="1040700" cy="53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Squada One"/>
                <a:ea typeface="Squada One"/>
                <a:cs typeface="Squada One"/>
                <a:sym typeface="Squada One"/>
              </a:rPr>
              <a:t>Sample 2</a:t>
            </a:r>
            <a:endParaRPr sz="1800">
              <a:solidFill>
                <a:schemeClr val="lt1"/>
              </a:solidFill>
              <a:latin typeface="Squada One"/>
              <a:ea typeface="Squada One"/>
              <a:cs typeface="Squada One"/>
              <a:sym typeface="Squada One"/>
            </a:endParaRPr>
          </a:p>
        </p:txBody>
      </p:sp>
      <p:sp>
        <p:nvSpPr>
          <p:cNvPr id="1411" name="Google Shape;1411;p175"/>
          <p:cNvSpPr txBox="1"/>
          <p:nvPr>
            <p:ph type="ctrTitle"/>
          </p:nvPr>
        </p:nvSpPr>
        <p:spPr>
          <a:xfrm flipH="1">
            <a:off x="457200" y="260523"/>
            <a:ext cx="8229600" cy="55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600"/>
              <a:t>Results</a:t>
            </a:r>
            <a:endParaRPr sz="36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15" name="Shape 1415"/>
        <p:cNvGrpSpPr/>
        <p:nvPr/>
      </p:nvGrpSpPr>
      <p:grpSpPr>
        <a:xfrm>
          <a:off x="0" y="0"/>
          <a:ext cx="0" cy="0"/>
          <a:chOff x="0" y="0"/>
          <a:chExt cx="0" cy="0"/>
        </a:xfrm>
      </p:grpSpPr>
      <p:sp>
        <p:nvSpPr>
          <p:cNvPr id="1416" name="Google Shape;1416;p176"/>
          <p:cNvSpPr txBox="1"/>
          <p:nvPr>
            <p:ph idx="4294967295" type="ctrTitle"/>
          </p:nvPr>
        </p:nvSpPr>
        <p:spPr>
          <a:xfrm flipH="1">
            <a:off x="457200" y="452237"/>
            <a:ext cx="8229600" cy="67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600"/>
              <a:t>Tempo Models</a:t>
            </a:r>
            <a:endParaRPr sz="3600"/>
          </a:p>
        </p:txBody>
      </p:sp>
      <p:pic>
        <p:nvPicPr>
          <p:cNvPr id="1417" name="Google Shape;1417;p176"/>
          <p:cNvPicPr preferRelativeResize="0"/>
          <p:nvPr/>
        </p:nvPicPr>
        <p:blipFill>
          <a:blip r:embed="rId3">
            <a:alphaModFix/>
          </a:blip>
          <a:stretch>
            <a:fillRect/>
          </a:stretch>
        </p:blipFill>
        <p:spPr>
          <a:xfrm>
            <a:off x="1607888" y="1122725"/>
            <a:ext cx="5928225" cy="36656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21" name="Shape 1421"/>
        <p:cNvGrpSpPr/>
        <p:nvPr/>
      </p:nvGrpSpPr>
      <p:grpSpPr>
        <a:xfrm>
          <a:off x="0" y="0"/>
          <a:ext cx="0" cy="0"/>
          <a:chOff x="0" y="0"/>
          <a:chExt cx="0" cy="0"/>
        </a:xfrm>
      </p:grpSpPr>
      <p:pic>
        <p:nvPicPr>
          <p:cNvPr id="1422" name="Google Shape;1422;p177"/>
          <p:cNvPicPr preferRelativeResize="0"/>
          <p:nvPr/>
        </p:nvPicPr>
        <p:blipFill rotWithShape="1">
          <a:blip r:embed="rId3">
            <a:alphaModFix/>
          </a:blip>
          <a:srcRect b="1681" l="866" r="649" t="1700"/>
          <a:stretch/>
        </p:blipFill>
        <p:spPr>
          <a:xfrm>
            <a:off x="429838" y="1198925"/>
            <a:ext cx="8284325" cy="3786851"/>
          </a:xfrm>
          <a:prstGeom prst="rect">
            <a:avLst/>
          </a:prstGeom>
          <a:noFill/>
          <a:ln>
            <a:noFill/>
          </a:ln>
        </p:spPr>
      </p:pic>
      <p:sp>
        <p:nvSpPr>
          <p:cNvPr id="1423" name="Google Shape;1423;p177"/>
          <p:cNvSpPr txBox="1"/>
          <p:nvPr>
            <p:ph type="ctrTitle"/>
          </p:nvPr>
        </p:nvSpPr>
        <p:spPr>
          <a:xfrm flipH="1">
            <a:off x="457200" y="376037"/>
            <a:ext cx="8229600" cy="6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 is machine learning?</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27" name="Shape 1427"/>
        <p:cNvGrpSpPr/>
        <p:nvPr/>
      </p:nvGrpSpPr>
      <p:grpSpPr>
        <a:xfrm>
          <a:off x="0" y="0"/>
          <a:ext cx="0" cy="0"/>
          <a:chOff x="0" y="0"/>
          <a:chExt cx="0" cy="0"/>
        </a:xfrm>
      </p:grpSpPr>
      <p:pic>
        <p:nvPicPr>
          <p:cNvPr id="1428" name="Google Shape;1428;p178"/>
          <p:cNvPicPr preferRelativeResize="0"/>
          <p:nvPr/>
        </p:nvPicPr>
        <p:blipFill rotWithShape="1">
          <a:blip r:embed="rId3">
            <a:alphaModFix/>
          </a:blip>
          <a:srcRect b="1283" l="754" r="0" t="1458"/>
          <a:stretch/>
        </p:blipFill>
        <p:spPr>
          <a:xfrm>
            <a:off x="415625" y="1198925"/>
            <a:ext cx="8312751" cy="3786825"/>
          </a:xfrm>
          <a:prstGeom prst="rect">
            <a:avLst/>
          </a:prstGeom>
          <a:noFill/>
          <a:ln>
            <a:noFill/>
          </a:ln>
        </p:spPr>
      </p:pic>
      <p:sp>
        <p:nvSpPr>
          <p:cNvPr id="1429" name="Google Shape;1429;p178"/>
          <p:cNvSpPr txBox="1"/>
          <p:nvPr>
            <p:ph type="ctrTitle"/>
          </p:nvPr>
        </p:nvSpPr>
        <p:spPr>
          <a:xfrm flipH="1">
            <a:off x="457200" y="376037"/>
            <a:ext cx="8229600" cy="6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 is machine learning?</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33" name="Shape 1433"/>
        <p:cNvGrpSpPr/>
        <p:nvPr/>
      </p:nvGrpSpPr>
      <p:grpSpPr>
        <a:xfrm>
          <a:off x="0" y="0"/>
          <a:ext cx="0" cy="0"/>
          <a:chOff x="0" y="0"/>
          <a:chExt cx="0" cy="0"/>
        </a:xfrm>
      </p:grpSpPr>
      <p:pic>
        <p:nvPicPr>
          <p:cNvPr id="1434" name="Google Shape;1434;p179"/>
          <p:cNvPicPr preferRelativeResize="0"/>
          <p:nvPr/>
        </p:nvPicPr>
        <p:blipFill rotWithShape="1">
          <a:blip r:embed="rId3">
            <a:alphaModFix/>
          </a:blip>
          <a:srcRect b="16956" l="4403" r="52467" t="18837"/>
          <a:stretch/>
        </p:blipFill>
        <p:spPr>
          <a:xfrm>
            <a:off x="1023225" y="1592363"/>
            <a:ext cx="2925924" cy="2726025"/>
          </a:xfrm>
          <a:prstGeom prst="rect">
            <a:avLst/>
          </a:prstGeom>
          <a:noFill/>
          <a:ln>
            <a:noFill/>
          </a:ln>
        </p:spPr>
      </p:pic>
      <p:pic>
        <p:nvPicPr>
          <p:cNvPr id="1435" name="Google Shape;1435;p179"/>
          <p:cNvPicPr preferRelativeResize="0"/>
          <p:nvPr/>
        </p:nvPicPr>
        <p:blipFill rotWithShape="1">
          <a:blip r:embed="rId3">
            <a:alphaModFix/>
          </a:blip>
          <a:srcRect b="16956" l="50713" r="4816" t="18837"/>
          <a:stretch/>
        </p:blipFill>
        <p:spPr>
          <a:xfrm>
            <a:off x="5119550" y="1592375"/>
            <a:ext cx="3016776" cy="2726000"/>
          </a:xfrm>
          <a:prstGeom prst="rect">
            <a:avLst/>
          </a:prstGeom>
          <a:noFill/>
          <a:ln>
            <a:noFill/>
          </a:ln>
        </p:spPr>
      </p:pic>
      <p:sp>
        <p:nvSpPr>
          <p:cNvPr id="1436" name="Google Shape;1436;p179"/>
          <p:cNvSpPr txBox="1"/>
          <p:nvPr>
            <p:ph type="ctrTitle"/>
          </p:nvPr>
        </p:nvSpPr>
        <p:spPr>
          <a:xfrm flipH="1">
            <a:off x="457200" y="376037"/>
            <a:ext cx="8229600" cy="6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Underfitting vs Overfitting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8" name="Shape 1198"/>
        <p:cNvGrpSpPr/>
        <p:nvPr/>
      </p:nvGrpSpPr>
      <p:grpSpPr>
        <a:xfrm>
          <a:off x="0" y="0"/>
          <a:ext cx="0" cy="0"/>
          <a:chOff x="0" y="0"/>
          <a:chExt cx="0" cy="0"/>
        </a:xfrm>
      </p:grpSpPr>
      <p:sp>
        <p:nvSpPr>
          <p:cNvPr id="1199" name="Google Shape;1199;p144"/>
          <p:cNvSpPr txBox="1"/>
          <p:nvPr>
            <p:ph type="ctrTitle"/>
          </p:nvPr>
        </p:nvSpPr>
        <p:spPr>
          <a:xfrm flipH="1">
            <a:off x="479700" y="457975"/>
            <a:ext cx="8184600" cy="67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What I did for this project</a:t>
            </a:r>
            <a:endParaRPr sz="4000"/>
          </a:p>
        </p:txBody>
      </p:sp>
      <p:sp>
        <p:nvSpPr>
          <p:cNvPr id="1200" name="Google Shape;1200;p144"/>
          <p:cNvSpPr txBox="1"/>
          <p:nvPr/>
        </p:nvSpPr>
        <p:spPr>
          <a:xfrm>
            <a:off x="1404300" y="1566500"/>
            <a:ext cx="6335400" cy="23970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Clr>
                <a:schemeClr val="lt1"/>
              </a:buClr>
              <a:buSzPts val="2600"/>
              <a:buFont typeface="Roboto Condensed"/>
              <a:buChar char="●"/>
            </a:pPr>
            <a:r>
              <a:rPr lang="en" sz="2600">
                <a:solidFill>
                  <a:schemeClr val="lt1"/>
                </a:solidFill>
                <a:latin typeface="Roboto Condensed"/>
                <a:ea typeface="Roboto Condensed"/>
                <a:cs typeface="Roboto Condensed"/>
                <a:sym typeface="Roboto Condensed"/>
              </a:rPr>
              <a:t>Tried to teach computers how to extract information from music</a:t>
            </a:r>
            <a:endParaRPr sz="2600">
              <a:solidFill>
                <a:schemeClr val="lt1"/>
              </a:solidFill>
              <a:latin typeface="Roboto Condensed"/>
              <a:ea typeface="Roboto Condensed"/>
              <a:cs typeface="Roboto Condensed"/>
              <a:sym typeface="Roboto Condensed"/>
            </a:endParaRPr>
          </a:p>
          <a:p>
            <a:pPr indent="0" lvl="0" marL="457200" rtl="0" algn="l">
              <a:spcBef>
                <a:spcPts val="0"/>
              </a:spcBef>
              <a:spcAft>
                <a:spcPts val="0"/>
              </a:spcAft>
              <a:buNone/>
            </a:pPr>
            <a:r>
              <a:t/>
            </a:r>
            <a:endParaRPr sz="2600">
              <a:solidFill>
                <a:schemeClr val="lt1"/>
              </a:solidFill>
              <a:latin typeface="Roboto Condensed"/>
              <a:ea typeface="Roboto Condensed"/>
              <a:cs typeface="Roboto Condensed"/>
              <a:sym typeface="Roboto Condensed"/>
            </a:endParaRPr>
          </a:p>
          <a:p>
            <a:pPr indent="-393700" lvl="0" marL="457200" rtl="0" algn="l">
              <a:spcBef>
                <a:spcPts val="0"/>
              </a:spcBef>
              <a:spcAft>
                <a:spcPts val="0"/>
              </a:spcAft>
              <a:buClr>
                <a:schemeClr val="lt1"/>
              </a:buClr>
              <a:buSzPts val="2600"/>
              <a:buFont typeface="Roboto Condensed"/>
              <a:buChar char="●"/>
            </a:pPr>
            <a:r>
              <a:rPr lang="en" sz="2600">
                <a:solidFill>
                  <a:schemeClr val="lt1"/>
                </a:solidFill>
                <a:latin typeface="Roboto Condensed"/>
                <a:ea typeface="Roboto Condensed"/>
                <a:cs typeface="Roboto Condensed"/>
                <a:sym typeface="Roboto Condensed"/>
              </a:rPr>
              <a:t>Created neural networks identifying genre and tempo from music</a:t>
            </a:r>
            <a:endParaRPr sz="2600">
              <a:solidFill>
                <a:schemeClr val="lt1"/>
              </a:solidFill>
              <a:latin typeface="Roboto Condensed"/>
              <a:ea typeface="Roboto Condensed"/>
              <a:cs typeface="Roboto Condensed"/>
              <a:sym typeface="Roboto Condense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40" name="Shape 1440"/>
        <p:cNvGrpSpPr/>
        <p:nvPr/>
      </p:nvGrpSpPr>
      <p:grpSpPr>
        <a:xfrm>
          <a:off x="0" y="0"/>
          <a:ext cx="0" cy="0"/>
          <a:chOff x="0" y="0"/>
          <a:chExt cx="0" cy="0"/>
        </a:xfrm>
      </p:grpSpPr>
      <p:sp>
        <p:nvSpPr>
          <p:cNvPr id="1441" name="Google Shape;1441;p180"/>
          <p:cNvSpPr txBox="1"/>
          <p:nvPr/>
        </p:nvSpPr>
        <p:spPr>
          <a:xfrm>
            <a:off x="3546325" y="914650"/>
            <a:ext cx="4161000" cy="94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400">
                <a:solidFill>
                  <a:schemeClr val="lt1"/>
                </a:solidFill>
                <a:latin typeface="Squada One"/>
                <a:ea typeface="Squada One"/>
                <a:cs typeface="Squada One"/>
                <a:sym typeface="Squada One"/>
              </a:rPr>
              <a:t>Research Question</a:t>
            </a:r>
            <a:endParaRPr sz="4400">
              <a:solidFill>
                <a:schemeClr val="lt1"/>
              </a:solidFill>
              <a:latin typeface="Squada One"/>
              <a:ea typeface="Squada One"/>
              <a:cs typeface="Squada One"/>
              <a:sym typeface="Squada One"/>
            </a:endParaRPr>
          </a:p>
        </p:txBody>
      </p:sp>
      <p:sp>
        <p:nvSpPr>
          <p:cNvPr id="1442" name="Google Shape;1442;p180"/>
          <p:cNvSpPr txBox="1"/>
          <p:nvPr/>
        </p:nvSpPr>
        <p:spPr>
          <a:xfrm>
            <a:off x="2656375" y="1862350"/>
            <a:ext cx="5940900" cy="12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600">
                <a:solidFill>
                  <a:schemeClr val="lt1"/>
                </a:solidFill>
                <a:latin typeface="Roboto Condensed Light"/>
                <a:ea typeface="Roboto Condensed Light"/>
                <a:cs typeface="Roboto Condensed Light"/>
                <a:sym typeface="Roboto Condensed Light"/>
              </a:rPr>
              <a:t>What are some of the techniques with computers used to understand music and how do they work?</a:t>
            </a:r>
            <a:endParaRPr sz="2600">
              <a:solidFill>
                <a:schemeClr val="lt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2600">
              <a:solidFill>
                <a:schemeClr val="lt1"/>
              </a:solidFill>
              <a:latin typeface="Roboto Condensed Light"/>
              <a:ea typeface="Roboto Condensed Light"/>
              <a:cs typeface="Roboto Condensed Light"/>
              <a:sym typeface="Roboto Condensed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sp>
        <p:nvSpPr>
          <p:cNvPr id="1205" name="Google Shape;1205;p145"/>
          <p:cNvSpPr txBox="1"/>
          <p:nvPr>
            <p:ph type="ctrTitle"/>
          </p:nvPr>
        </p:nvSpPr>
        <p:spPr>
          <a:xfrm flipH="1">
            <a:off x="502200" y="445025"/>
            <a:ext cx="8184600" cy="67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Agenda</a:t>
            </a:r>
            <a:endParaRPr/>
          </a:p>
        </p:txBody>
      </p:sp>
      <p:sp>
        <p:nvSpPr>
          <p:cNvPr id="1206" name="Google Shape;1206;p145"/>
          <p:cNvSpPr txBox="1"/>
          <p:nvPr/>
        </p:nvSpPr>
        <p:spPr>
          <a:xfrm>
            <a:off x="2075400" y="1420325"/>
            <a:ext cx="4993200" cy="2554500"/>
          </a:xfrm>
          <a:prstGeom prst="rect">
            <a:avLst/>
          </a:prstGeom>
          <a:noFill/>
          <a:ln>
            <a:noFill/>
          </a:ln>
        </p:spPr>
        <p:txBody>
          <a:bodyPr anchorCtr="0" anchor="t" bIns="91425" lIns="91425" spcFirstLastPara="1" rIns="91425" wrap="square" tIns="91425">
            <a:noAutofit/>
          </a:bodyPr>
          <a:lstStyle/>
          <a:p>
            <a:pPr indent="-387350" lvl="0" marL="457200" rtl="0" algn="l">
              <a:spcBef>
                <a:spcPts val="0"/>
              </a:spcBef>
              <a:spcAft>
                <a:spcPts val="0"/>
              </a:spcAft>
              <a:buClr>
                <a:schemeClr val="lt1"/>
              </a:buClr>
              <a:buSzPts val="2500"/>
              <a:buFont typeface="Roboto Condensed"/>
              <a:buChar char="●"/>
            </a:pPr>
            <a:r>
              <a:rPr lang="en" sz="2500">
                <a:solidFill>
                  <a:schemeClr val="lt1"/>
                </a:solidFill>
                <a:latin typeface="Roboto Condensed"/>
                <a:ea typeface="Roboto Condensed"/>
                <a:cs typeface="Roboto Condensed"/>
                <a:sym typeface="Roboto Condensed"/>
              </a:rPr>
              <a:t>Brief Overview of Neural Networks</a:t>
            </a:r>
            <a:endParaRPr sz="2500">
              <a:solidFill>
                <a:schemeClr val="lt1"/>
              </a:solidFill>
              <a:latin typeface="Roboto Condensed"/>
              <a:ea typeface="Roboto Condensed"/>
              <a:cs typeface="Roboto Condensed"/>
              <a:sym typeface="Roboto Condensed"/>
            </a:endParaRPr>
          </a:p>
          <a:p>
            <a:pPr indent="-387350" lvl="0" marL="457200" rtl="0" algn="l">
              <a:spcBef>
                <a:spcPts val="0"/>
              </a:spcBef>
              <a:spcAft>
                <a:spcPts val="0"/>
              </a:spcAft>
              <a:buClr>
                <a:schemeClr val="lt1"/>
              </a:buClr>
              <a:buSzPts val="2500"/>
              <a:buFont typeface="Roboto Condensed"/>
              <a:buChar char="●"/>
            </a:pPr>
            <a:r>
              <a:rPr lang="en" sz="2500">
                <a:solidFill>
                  <a:schemeClr val="lt1"/>
                </a:solidFill>
                <a:latin typeface="Roboto Condensed"/>
                <a:ea typeface="Roboto Condensed"/>
                <a:cs typeface="Roboto Condensed"/>
                <a:sym typeface="Roboto Condensed"/>
              </a:rPr>
              <a:t>Program </a:t>
            </a:r>
            <a:r>
              <a:rPr lang="en" sz="2500">
                <a:solidFill>
                  <a:schemeClr val="lt1"/>
                </a:solidFill>
                <a:latin typeface="Roboto Condensed"/>
                <a:ea typeface="Roboto Condensed"/>
                <a:cs typeface="Roboto Condensed"/>
                <a:sym typeface="Roboto Condensed"/>
              </a:rPr>
              <a:t>Methodology</a:t>
            </a:r>
            <a:endParaRPr sz="2500">
              <a:solidFill>
                <a:schemeClr val="lt1"/>
              </a:solidFill>
              <a:latin typeface="Roboto Condensed"/>
              <a:ea typeface="Roboto Condensed"/>
              <a:cs typeface="Roboto Condensed"/>
              <a:sym typeface="Roboto Condensed"/>
            </a:endParaRPr>
          </a:p>
          <a:p>
            <a:pPr indent="-387350" lvl="0" marL="457200" rtl="0" algn="l">
              <a:spcBef>
                <a:spcPts val="0"/>
              </a:spcBef>
              <a:spcAft>
                <a:spcPts val="0"/>
              </a:spcAft>
              <a:buClr>
                <a:schemeClr val="lt1"/>
              </a:buClr>
              <a:buSzPts val="2500"/>
              <a:buFont typeface="Roboto Condensed"/>
              <a:buChar char="●"/>
            </a:pPr>
            <a:r>
              <a:rPr lang="en" sz="2500">
                <a:solidFill>
                  <a:schemeClr val="lt1"/>
                </a:solidFill>
                <a:latin typeface="Roboto Condensed"/>
                <a:ea typeface="Roboto Condensed"/>
                <a:cs typeface="Roboto Condensed"/>
                <a:sym typeface="Roboto Condensed"/>
              </a:rPr>
              <a:t>Implementation</a:t>
            </a:r>
            <a:endParaRPr sz="2500">
              <a:solidFill>
                <a:schemeClr val="lt1"/>
              </a:solidFill>
              <a:latin typeface="Roboto Condensed"/>
              <a:ea typeface="Roboto Condensed"/>
              <a:cs typeface="Roboto Condensed"/>
              <a:sym typeface="Roboto Condensed"/>
            </a:endParaRPr>
          </a:p>
          <a:p>
            <a:pPr indent="-387350" lvl="0" marL="457200" rtl="0" algn="l">
              <a:spcBef>
                <a:spcPts val="0"/>
              </a:spcBef>
              <a:spcAft>
                <a:spcPts val="0"/>
              </a:spcAft>
              <a:buClr>
                <a:schemeClr val="lt1"/>
              </a:buClr>
              <a:buSzPts val="2500"/>
              <a:buFont typeface="Roboto Condensed"/>
              <a:buChar char="●"/>
            </a:pPr>
            <a:r>
              <a:rPr lang="en" sz="2500">
                <a:solidFill>
                  <a:schemeClr val="lt1"/>
                </a:solidFill>
                <a:latin typeface="Roboto Condensed"/>
                <a:ea typeface="Roboto Condensed"/>
                <a:cs typeface="Roboto Condensed"/>
                <a:sym typeface="Roboto Condensed"/>
              </a:rPr>
              <a:t>Results</a:t>
            </a:r>
            <a:endParaRPr sz="2500">
              <a:solidFill>
                <a:schemeClr val="lt1"/>
              </a:solidFill>
              <a:latin typeface="Roboto Condensed"/>
              <a:ea typeface="Roboto Condensed"/>
              <a:cs typeface="Roboto Condensed"/>
              <a:sym typeface="Roboto Condensed"/>
            </a:endParaRPr>
          </a:p>
          <a:p>
            <a:pPr indent="-387350" lvl="0" marL="457200" rtl="0" algn="l">
              <a:spcBef>
                <a:spcPts val="0"/>
              </a:spcBef>
              <a:spcAft>
                <a:spcPts val="0"/>
              </a:spcAft>
              <a:buClr>
                <a:schemeClr val="lt1"/>
              </a:buClr>
              <a:buSzPts val="2500"/>
              <a:buFont typeface="Roboto Condensed"/>
              <a:buChar char="●"/>
            </a:pPr>
            <a:r>
              <a:rPr lang="en" sz="2500">
                <a:solidFill>
                  <a:schemeClr val="lt1"/>
                </a:solidFill>
                <a:latin typeface="Roboto Condensed"/>
                <a:ea typeface="Roboto Condensed"/>
                <a:cs typeface="Roboto Condensed"/>
                <a:sym typeface="Roboto Condensed"/>
              </a:rPr>
              <a:t>Challenges</a:t>
            </a:r>
            <a:endParaRPr sz="2500">
              <a:solidFill>
                <a:schemeClr val="lt1"/>
              </a:solidFill>
              <a:latin typeface="Roboto Condensed"/>
              <a:ea typeface="Roboto Condensed"/>
              <a:cs typeface="Roboto Condensed"/>
              <a:sym typeface="Roboto Condensed"/>
            </a:endParaRPr>
          </a:p>
          <a:p>
            <a:pPr indent="-387350" lvl="0" marL="457200" rtl="0" algn="l">
              <a:spcBef>
                <a:spcPts val="0"/>
              </a:spcBef>
              <a:spcAft>
                <a:spcPts val="0"/>
              </a:spcAft>
              <a:buClr>
                <a:schemeClr val="lt1"/>
              </a:buClr>
              <a:buSzPts val="2500"/>
              <a:buFont typeface="Roboto Condensed"/>
              <a:buChar char="●"/>
            </a:pPr>
            <a:r>
              <a:rPr lang="en" sz="2500">
                <a:solidFill>
                  <a:schemeClr val="lt1"/>
                </a:solidFill>
                <a:latin typeface="Roboto Condensed"/>
                <a:ea typeface="Roboto Condensed"/>
                <a:cs typeface="Roboto Condensed"/>
                <a:sym typeface="Roboto Condensed"/>
              </a:rPr>
              <a:t>Further Research</a:t>
            </a:r>
            <a:endParaRPr sz="2500">
              <a:solidFill>
                <a:schemeClr val="lt1"/>
              </a:solidFill>
              <a:latin typeface="Roboto Condensed"/>
              <a:ea typeface="Roboto Condensed"/>
              <a:cs typeface="Roboto Condensed"/>
              <a:sym typeface="Roboto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0" name="Shape 1210"/>
        <p:cNvGrpSpPr/>
        <p:nvPr/>
      </p:nvGrpSpPr>
      <p:grpSpPr>
        <a:xfrm>
          <a:off x="0" y="0"/>
          <a:ext cx="0" cy="0"/>
          <a:chOff x="0" y="0"/>
          <a:chExt cx="0" cy="0"/>
        </a:xfrm>
      </p:grpSpPr>
      <p:sp>
        <p:nvSpPr>
          <p:cNvPr id="1211" name="Google Shape;1211;p146"/>
          <p:cNvSpPr txBox="1"/>
          <p:nvPr>
            <p:ph type="ctrTitle"/>
          </p:nvPr>
        </p:nvSpPr>
        <p:spPr>
          <a:xfrm flipH="1">
            <a:off x="457200" y="452237"/>
            <a:ext cx="8229600" cy="6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 is a Neural Network?</a:t>
            </a:r>
            <a:endParaRPr/>
          </a:p>
        </p:txBody>
      </p:sp>
      <p:pic>
        <p:nvPicPr>
          <p:cNvPr id="1212" name="Google Shape;1212;p146"/>
          <p:cNvPicPr preferRelativeResize="0"/>
          <p:nvPr/>
        </p:nvPicPr>
        <p:blipFill>
          <a:blip r:embed="rId3">
            <a:alphaModFix/>
          </a:blip>
          <a:stretch>
            <a:fillRect/>
          </a:stretch>
        </p:blipFill>
        <p:spPr>
          <a:xfrm>
            <a:off x="457200" y="1568400"/>
            <a:ext cx="4391925" cy="2929401"/>
          </a:xfrm>
          <a:prstGeom prst="rect">
            <a:avLst/>
          </a:prstGeom>
          <a:noFill/>
          <a:ln>
            <a:noFill/>
          </a:ln>
        </p:spPr>
      </p:pic>
      <p:sp>
        <p:nvSpPr>
          <p:cNvPr id="1213" name="Google Shape;1213;p146"/>
          <p:cNvSpPr txBox="1"/>
          <p:nvPr/>
        </p:nvSpPr>
        <p:spPr>
          <a:xfrm>
            <a:off x="5046150" y="1950500"/>
            <a:ext cx="3449400" cy="2547300"/>
          </a:xfrm>
          <a:prstGeom prst="rect">
            <a:avLst/>
          </a:prstGeom>
          <a:noFill/>
          <a:ln>
            <a:noFill/>
          </a:ln>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lt1"/>
              </a:buClr>
              <a:buSzPts val="2100"/>
              <a:buFont typeface="Roboto Condensed"/>
              <a:buChar char="●"/>
            </a:pPr>
            <a:r>
              <a:rPr lang="en" sz="2100">
                <a:solidFill>
                  <a:schemeClr val="lt1"/>
                </a:solidFill>
                <a:latin typeface="Roboto Condensed"/>
                <a:ea typeface="Roboto Condensed"/>
                <a:cs typeface="Roboto Condensed"/>
                <a:sym typeface="Roboto Condensed"/>
              </a:rPr>
              <a:t>Machine learning algorithm loosely modeled after the human brain</a:t>
            </a:r>
            <a:endParaRPr sz="2100">
              <a:solidFill>
                <a:schemeClr val="lt1"/>
              </a:solidFill>
              <a:latin typeface="Roboto Condensed"/>
              <a:ea typeface="Roboto Condensed"/>
              <a:cs typeface="Roboto Condensed"/>
              <a:sym typeface="Roboto Condensed"/>
            </a:endParaRPr>
          </a:p>
          <a:p>
            <a:pPr indent="0" lvl="0" marL="457200" rtl="0" algn="l">
              <a:lnSpc>
                <a:spcPct val="115000"/>
              </a:lnSpc>
              <a:spcBef>
                <a:spcPts val="1200"/>
              </a:spcBef>
              <a:spcAft>
                <a:spcPts val="0"/>
              </a:spcAft>
              <a:buNone/>
            </a:pPr>
            <a:r>
              <a:t/>
            </a:r>
            <a:endParaRPr sz="100">
              <a:solidFill>
                <a:schemeClr val="lt1"/>
              </a:solidFill>
              <a:latin typeface="Roboto Condensed"/>
              <a:ea typeface="Roboto Condensed"/>
              <a:cs typeface="Roboto Condensed"/>
              <a:sym typeface="Roboto Condensed"/>
            </a:endParaRPr>
          </a:p>
          <a:p>
            <a:pPr indent="-361950" lvl="0" marL="457200" rtl="0" algn="l">
              <a:lnSpc>
                <a:spcPct val="115000"/>
              </a:lnSpc>
              <a:spcBef>
                <a:spcPts val="1200"/>
              </a:spcBef>
              <a:spcAft>
                <a:spcPts val="0"/>
              </a:spcAft>
              <a:buClr>
                <a:schemeClr val="lt1"/>
              </a:buClr>
              <a:buSzPts val="2100"/>
              <a:buFont typeface="Roboto Condensed"/>
              <a:buChar char="●"/>
            </a:pPr>
            <a:r>
              <a:rPr lang="en" sz="2100">
                <a:solidFill>
                  <a:schemeClr val="lt1"/>
                </a:solidFill>
                <a:latin typeface="Roboto Condensed"/>
                <a:ea typeface="Roboto Condensed"/>
                <a:cs typeface="Roboto Condensed"/>
                <a:sym typeface="Roboto Condensed"/>
              </a:rPr>
              <a:t>Nodes are interconnected and organized into layers</a:t>
            </a:r>
            <a:endParaRPr sz="2100">
              <a:solidFill>
                <a:schemeClr val="lt1"/>
              </a:solidFill>
              <a:latin typeface="Roboto Condensed Light"/>
              <a:ea typeface="Roboto Condensed Light"/>
              <a:cs typeface="Roboto Condensed Light"/>
              <a:sym typeface="Roboto Condensed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7" name="Shape 1217"/>
        <p:cNvGrpSpPr/>
        <p:nvPr/>
      </p:nvGrpSpPr>
      <p:grpSpPr>
        <a:xfrm>
          <a:off x="0" y="0"/>
          <a:ext cx="0" cy="0"/>
          <a:chOff x="0" y="0"/>
          <a:chExt cx="0" cy="0"/>
        </a:xfrm>
      </p:grpSpPr>
      <p:sp>
        <p:nvSpPr>
          <p:cNvPr id="1218" name="Google Shape;1218;p147"/>
          <p:cNvSpPr txBox="1"/>
          <p:nvPr>
            <p:ph idx="4294967295" type="ctrTitle"/>
          </p:nvPr>
        </p:nvSpPr>
        <p:spPr>
          <a:xfrm flipH="1">
            <a:off x="457200" y="452237"/>
            <a:ext cx="8229600" cy="670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3600"/>
              <a:t>What is a layer?</a:t>
            </a:r>
            <a:endParaRPr sz="3600"/>
          </a:p>
        </p:txBody>
      </p:sp>
      <p:pic>
        <p:nvPicPr>
          <p:cNvPr id="1219" name="Google Shape;1219;p147"/>
          <p:cNvPicPr preferRelativeResize="0"/>
          <p:nvPr/>
        </p:nvPicPr>
        <p:blipFill rotWithShape="1">
          <a:blip r:embed="rId3">
            <a:alphaModFix/>
          </a:blip>
          <a:srcRect b="11174" l="11724" r="17177" t="11228"/>
          <a:stretch/>
        </p:blipFill>
        <p:spPr>
          <a:xfrm>
            <a:off x="4572000" y="1414325"/>
            <a:ext cx="4114801" cy="3421925"/>
          </a:xfrm>
          <a:prstGeom prst="rect">
            <a:avLst/>
          </a:prstGeom>
          <a:noFill/>
          <a:ln>
            <a:noFill/>
          </a:ln>
        </p:spPr>
      </p:pic>
      <p:sp>
        <p:nvSpPr>
          <p:cNvPr id="1220" name="Google Shape;1220;p147"/>
          <p:cNvSpPr txBox="1"/>
          <p:nvPr/>
        </p:nvSpPr>
        <p:spPr>
          <a:xfrm>
            <a:off x="313750" y="1842725"/>
            <a:ext cx="3597900" cy="27324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chemeClr val="lt1"/>
              </a:buClr>
              <a:buSzPts val="2100"/>
              <a:buFont typeface="Roboto Condensed"/>
              <a:buChar char="●"/>
            </a:pPr>
            <a:r>
              <a:rPr lang="en" sz="2100">
                <a:solidFill>
                  <a:schemeClr val="lt1"/>
                </a:solidFill>
                <a:latin typeface="Roboto Condensed"/>
                <a:ea typeface="Roboto Condensed"/>
                <a:cs typeface="Roboto Condensed"/>
                <a:sym typeface="Roboto Condensed"/>
              </a:rPr>
              <a:t>Each input node is connected to an output node</a:t>
            </a:r>
            <a:endParaRPr sz="2100">
              <a:solidFill>
                <a:schemeClr val="lt1"/>
              </a:solidFill>
              <a:latin typeface="Roboto Condensed"/>
              <a:ea typeface="Roboto Condensed"/>
              <a:cs typeface="Roboto Condensed"/>
              <a:sym typeface="Roboto Condensed"/>
            </a:endParaRPr>
          </a:p>
          <a:p>
            <a:pPr indent="0" lvl="0" marL="457200" rtl="0" algn="l">
              <a:spcBef>
                <a:spcPts val="0"/>
              </a:spcBef>
              <a:spcAft>
                <a:spcPts val="0"/>
              </a:spcAft>
              <a:buNone/>
            </a:pPr>
            <a:r>
              <a:t/>
            </a:r>
            <a:endParaRPr sz="2000">
              <a:solidFill>
                <a:schemeClr val="lt1"/>
              </a:solidFill>
              <a:latin typeface="Roboto Condensed"/>
              <a:ea typeface="Roboto Condensed"/>
              <a:cs typeface="Roboto Condensed"/>
              <a:sym typeface="Roboto Condensed"/>
            </a:endParaRPr>
          </a:p>
          <a:p>
            <a:pPr indent="-361950" lvl="0" marL="457200" rtl="0" algn="l">
              <a:spcBef>
                <a:spcPts val="0"/>
              </a:spcBef>
              <a:spcAft>
                <a:spcPts val="0"/>
              </a:spcAft>
              <a:buClr>
                <a:schemeClr val="lt1"/>
              </a:buClr>
              <a:buSzPts val="2100"/>
              <a:buFont typeface="Roboto Condensed"/>
              <a:buChar char="●"/>
            </a:pPr>
            <a:r>
              <a:rPr lang="en" sz="2100">
                <a:solidFill>
                  <a:schemeClr val="lt1"/>
                </a:solidFill>
                <a:latin typeface="Roboto Condensed"/>
                <a:ea typeface="Roboto Condensed"/>
                <a:cs typeface="Roboto Condensed"/>
                <a:sym typeface="Roboto Condensed"/>
              </a:rPr>
              <a:t>As nodes are activated, data is sent to the next layer </a:t>
            </a:r>
            <a:endParaRPr sz="2100">
              <a:solidFill>
                <a:schemeClr val="lt1"/>
              </a:solidFill>
              <a:latin typeface="Roboto Condensed"/>
              <a:ea typeface="Roboto Condensed"/>
              <a:cs typeface="Roboto Condensed"/>
              <a:sym typeface="Roboto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4" name="Shape 1224"/>
        <p:cNvGrpSpPr/>
        <p:nvPr/>
      </p:nvGrpSpPr>
      <p:grpSpPr>
        <a:xfrm>
          <a:off x="0" y="0"/>
          <a:ext cx="0" cy="0"/>
          <a:chOff x="0" y="0"/>
          <a:chExt cx="0" cy="0"/>
        </a:xfrm>
      </p:grpSpPr>
      <p:sp>
        <p:nvSpPr>
          <p:cNvPr id="1225" name="Google Shape;1225;p148"/>
          <p:cNvSpPr txBox="1"/>
          <p:nvPr>
            <p:ph idx="4294967295" type="ctrTitle"/>
          </p:nvPr>
        </p:nvSpPr>
        <p:spPr>
          <a:xfrm flipH="1">
            <a:off x="457200" y="452237"/>
            <a:ext cx="8229600" cy="670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3600"/>
              <a:t>What is loss?</a:t>
            </a:r>
            <a:endParaRPr sz="3600"/>
          </a:p>
        </p:txBody>
      </p:sp>
      <p:pic>
        <p:nvPicPr>
          <p:cNvPr id="1226" name="Google Shape;1226;p148"/>
          <p:cNvPicPr preferRelativeResize="0"/>
          <p:nvPr/>
        </p:nvPicPr>
        <p:blipFill rotWithShape="1">
          <a:blip r:embed="rId3">
            <a:alphaModFix/>
          </a:blip>
          <a:srcRect b="0" l="0" r="50000" t="0"/>
          <a:stretch/>
        </p:blipFill>
        <p:spPr>
          <a:xfrm>
            <a:off x="304800" y="1275125"/>
            <a:ext cx="4083476" cy="2936300"/>
          </a:xfrm>
          <a:prstGeom prst="rect">
            <a:avLst/>
          </a:prstGeom>
          <a:noFill/>
          <a:ln>
            <a:noFill/>
          </a:ln>
        </p:spPr>
      </p:pic>
      <p:pic>
        <p:nvPicPr>
          <p:cNvPr id="1227" name="Google Shape;1227;p148"/>
          <p:cNvPicPr preferRelativeResize="0"/>
          <p:nvPr/>
        </p:nvPicPr>
        <p:blipFill rotWithShape="1">
          <a:blip r:embed="rId3">
            <a:alphaModFix/>
          </a:blip>
          <a:srcRect b="0" l="50000" r="0" t="0"/>
          <a:stretch/>
        </p:blipFill>
        <p:spPr>
          <a:xfrm>
            <a:off x="4749725" y="1275125"/>
            <a:ext cx="4083476" cy="2936303"/>
          </a:xfrm>
          <a:prstGeom prst="rect">
            <a:avLst/>
          </a:prstGeom>
          <a:noFill/>
          <a:ln>
            <a:noFill/>
          </a:ln>
        </p:spPr>
      </p:pic>
      <p:sp>
        <p:nvSpPr>
          <p:cNvPr id="1228" name="Google Shape;1228;p148"/>
          <p:cNvSpPr txBox="1"/>
          <p:nvPr/>
        </p:nvSpPr>
        <p:spPr>
          <a:xfrm>
            <a:off x="1574489" y="4363625"/>
            <a:ext cx="1544100" cy="42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a:solidFill>
                  <a:schemeClr val="lt1"/>
                </a:solidFill>
                <a:latin typeface="Roboto Condensed Light"/>
                <a:ea typeface="Roboto Condensed Light"/>
                <a:cs typeface="Roboto Condensed Light"/>
                <a:sym typeface="Roboto Condensed Light"/>
              </a:rPr>
              <a:t>Higher loss</a:t>
            </a:r>
            <a:endParaRPr sz="2100">
              <a:solidFill>
                <a:schemeClr val="lt1"/>
              </a:solidFill>
              <a:latin typeface="Roboto Condensed Light"/>
              <a:ea typeface="Roboto Condensed Light"/>
              <a:cs typeface="Roboto Condensed Light"/>
              <a:sym typeface="Roboto Condensed Light"/>
            </a:endParaRPr>
          </a:p>
        </p:txBody>
      </p:sp>
      <p:sp>
        <p:nvSpPr>
          <p:cNvPr id="1229" name="Google Shape;1229;p148"/>
          <p:cNvSpPr txBox="1"/>
          <p:nvPr/>
        </p:nvSpPr>
        <p:spPr>
          <a:xfrm>
            <a:off x="6019415" y="4363625"/>
            <a:ext cx="1544100" cy="42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a:solidFill>
                  <a:schemeClr val="lt1"/>
                </a:solidFill>
                <a:latin typeface="Roboto Condensed Light"/>
                <a:ea typeface="Roboto Condensed Light"/>
                <a:cs typeface="Roboto Condensed Light"/>
                <a:sym typeface="Roboto Condensed Light"/>
              </a:rPr>
              <a:t>Lower </a:t>
            </a:r>
            <a:r>
              <a:rPr lang="en" sz="2100">
                <a:solidFill>
                  <a:schemeClr val="lt1"/>
                </a:solidFill>
                <a:latin typeface="Roboto Condensed Light"/>
                <a:ea typeface="Roboto Condensed Light"/>
                <a:cs typeface="Roboto Condensed Light"/>
                <a:sym typeface="Roboto Condensed Light"/>
              </a:rPr>
              <a:t>loss</a:t>
            </a:r>
            <a:endParaRPr sz="2100">
              <a:solidFill>
                <a:schemeClr val="lt1"/>
              </a:solidFill>
              <a:latin typeface="Roboto Condensed Light"/>
              <a:ea typeface="Roboto Condensed Light"/>
              <a:cs typeface="Roboto Condensed Light"/>
              <a:sym typeface="Roboto Condensed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3" name="Shape 1233"/>
        <p:cNvGrpSpPr/>
        <p:nvPr/>
      </p:nvGrpSpPr>
      <p:grpSpPr>
        <a:xfrm>
          <a:off x="0" y="0"/>
          <a:ext cx="0" cy="0"/>
          <a:chOff x="0" y="0"/>
          <a:chExt cx="0" cy="0"/>
        </a:xfrm>
      </p:grpSpPr>
      <p:sp>
        <p:nvSpPr>
          <p:cNvPr id="1234" name="Google Shape;1234;p149"/>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Underfitting vs. Overfitting</a:t>
            </a:r>
            <a:endParaRPr/>
          </a:p>
        </p:txBody>
      </p:sp>
      <p:pic>
        <p:nvPicPr>
          <p:cNvPr id="1235" name="Google Shape;1235;p149"/>
          <p:cNvPicPr preferRelativeResize="0"/>
          <p:nvPr/>
        </p:nvPicPr>
        <p:blipFill rotWithShape="1">
          <a:blip r:embed="rId3">
            <a:alphaModFix/>
          </a:blip>
          <a:srcRect b="16956" l="4403" r="52467" t="18837"/>
          <a:stretch/>
        </p:blipFill>
        <p:spPr>
          <a:xfrm>
            <a:off x="1405000" y="1471738"/>
            <a:ext cx="2925924" cy="2726025"/>
          </a:xfrm>
          <a:prstGeom prst="rect">
            <a:avLst/>
          </a:prstGeom>
          <a:noFill/>
          <a:ln>
            <a:noFill/>
          </a:ln>
        </p:spPr>
      </p:pic>
      <p:pic>
        <p:nvPicPr>
          <p:cNvPr id="1236" name="Google Shape;1236;p149"/>
          <p:cNvPicPr preferRelativeResize="0"/>
          <p:nvPr/>
        </p:nvPicPr>
        <p:blipFill rotWithShape="1">
          <a:blip r:embed="rId3">
            <a:alphaModFix/>
          </a:blip>
          <a:srcRect b="16956" l="50713" r="4816" t="18837"/>
          <a:stretch/>
        </p:blipFill>
        <p:spPr>
          <a:xfrm>
            <a:off x="5023125" y="1471750"/>
            <a:ext cx="3016776" cy="2726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ch Startup XL by Slidesgo">
  <a:themeElements>
    <a:clrScheme name="Simple Light">
      <a:dk1>
        <a:srgbClr val="000000"/>
      </a:dk1>
      <a:lt1>
        <a:srgbClr val="FFFFFF"/>
      </a:lt1>
      <a:dk2>
        <a:srgbClr val="595959"/>
      </a:dk2>
      <a:lt2>
        <a:srgbClr val="EEEEEE"/>
      </a:lt2>
      <a:accent1>
        <a:srgbClr val="88D3CE"/>
      </a:accent1>
      <a:accent2>
        <a:srgbClr val="423864"/>
      </a:accent2>
      <a:accent3>
        <a:srgbClr val="78909C"/>
      </a:accent3>
      <a:accent4>
        <a:srgbClr val="88D3CE"/>
      </a:accent4>
      <a:accent5>
        <a:srgbClr val="0097A7"/>
      </a:accent5>
      <a:accent6>
        <a:srgbClr val="42386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ech Startup XL by Slidesgo">
  <a:themeElements>
    <a:clrScheme name="Simple Light">
      <a:dk1>
        <a:srgbClr val="000000"/>
      </a:dk1>
      <a:lt1>
        <a:srgbClr val="FFFFFF"/>
      </a:lt1>
      <a:dk2>
        <a:srgbClr val="595959"/>
      </a:dk2>
      <a:lt2>
        <a:srgbClr val="EEEEEE"/>
      </a:lt2>
      <a:accent1>
        <a:srgbClr val="88D3CE"/>
      </a:accent1>
      <a:accent2>
        <a:srgbClr val="423864"/>
      </a:accent2>
      <a:accent3>
        <a:srgbClr val="78909C"/>
      </a:accent3>
      <a:accent4>
        <a:srgbClr val="88D3CE"/>
      </a:accent4>
      <a:accent5>
        <a:srgbClr val="0097A7"/>
      </a:accent5>
      <a:accent6>
        <a:srgbClr val="42386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