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0963-E2CB-7EE9-2584-22835D01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0E6BB-2C3E-4E9F-B049-B2D25709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33DC-32AB-CFBA-AB84-96F825AC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06A3-81D4-B3D7-0FAD-C2964668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2F16-097E-7C58-4235-5E39A70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3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7199-C1D1-E849-1621-B33B198F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B242B-6EFE-88C8-A7D0-3B094D80E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B43C-8AD7-CD32-49E3-CD235324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8465-F80F-FF1B-4D56-33B1D389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9E26-48C4-5EAE-B4F4-FE4D67DA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B8037-2922-7BAB-6840-2031CB8CC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899D-1DCA-73D4-56D6-AD812EE6B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44E4-487B-B705-9728-85984EAE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D007-4019-5D84-18FB-610D4D6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D232-530B-EED8-46F5-EC6CE58A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5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A982-5758-F51F-1F9C-6C6EE1AA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84FB-185E-5F27-5CF8-D63C392F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1D3C-4FE1-1197-75AE-A1B1C34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7ADD-9D9D-6EE4-5A1E-B5C5EBB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B7CB-B648-D61D-1E61-6513CAB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E16C-E9BD-3EEF-631B-5B3682C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AB4F-01EC-6CDE-A5C3-56442E4B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7B60-22B9-1984-85F8-79573A64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A16-20B5-5241-8621-08EB3DC2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0E73-ACB0-9429-10B1-5FB088C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0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0F15-ED06-D155-2F32-A676D74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A050-3C9B-3D90-7359-E20780A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087E-4BB3-F174-3C9E-17D43788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A0-E938-BACB-DB4A-73304077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687D-EE5F-F145-1907-5FED6B4C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5FA33-C44C-E47E-2417-A68AE50C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C70-3D92-0A38-7427-3EF27E2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B449-B81F-BC41-8909-8645344F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4E0C-A694-476F-CC4E-AD246145E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2F43-AC16-8C26-4F40-6CDCCE3A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B6D6A-92CD-E4EE-535D-EFEE250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222F2-9E35-A9AE-03C7-6E3BAC68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70F8E-E583-4C44-A71F-C498145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91710-9666-536A-1AF8-07691528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B59-415D-BE98-25AB-30C506EB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36433-A310-4CAE-4033-A11A0B85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22F35-CA78-428C-F869-C8B42382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26E1-4CB8-8E23-B3B6-B47E113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0EA6B-4FC0-1760-1C79-51C9A20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F94D9-C064-F067-7DE9-2E1BECCC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42C0-311F-8C6D-8BDD-53ACABA6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7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E69E-B5E9-6D66-5F2C-CB1B40F3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1291-BCC4-D214-A710-EB5D6EDB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24595-3869-A44E-0122-BD21B166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DB7E-4144-D440-44F3-24BA9A23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6D08-2CFB-6175-CA78-CD6A002E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670B-9B2C-72E4-9647-21AC110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71C-D98B-24DC-FF2C-DF841042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1C78B-9559-175B-8FA7-E0DF26A74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3DB74-DEF7-DF00-CC9F-05A17D1D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D512-A8A9-A5FE-3720-5CD997D4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EABC-ABDD-3E41-052F-5325EF51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05EA-6142-985A-EFFA-3F57AAE8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1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9181-7767-3C90-A2EE-29F88DA6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CF0A-1CE1-70B8-6B46-2D7ACBA4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6E7F-D704-F6F1-BC89-E670EAA5B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8D89-0A90-45D0-9C6F-2C5F8309CD4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1D78-E852-CC49-A587-C40E9B9E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3D61-D496-86F2-3B73-C8065CE12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9BCF-A999-4497-A76F-7053A9410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6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0853-ED33-CAC5-A13A-94181B16A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Heelo</a:t>
            </a:r>
            <a:r>
              <a:rPr lang="en-US" dirty="0"/>
              <a:t> </a:t>
            </a:r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/>
              <a:t>up guys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569C-A4A8-9806-CC4E-F45A40CB0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1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Heelo whats up guys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Heelo whats up guys</dc:title>
  <dc:creator>DELL</dc:creator>
  <cp:lastModifiedBy>DELL</cp:lastModifiedBy>
  <cp:revision>1</cp:revision>
  <dcterms:created xsi:type="dcterms:W3CDTF">2023-09-15T04:39:27Z</dcterms:created>
  <dcterms:modified xsi:type="dcterms:W3CDTF">2023-09-15T04:40:06Z</dcterms:modified>
</cp:coreProperties>
</file>