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I PANDEY" userId="adbbf874f7f98c9f" providerId="LiveId" clId="{209A67EF-93A5-46E4-9D8B-95B6B65C9002}"/>
    <pc:docChg chg="undo custSel addSld modSld modMainMaster">
      <pc:chgData name="PRITI PANDEY" userId="adbbf874f7f98c9f" providerId="LiveId" clId="{209A67EF-93A5-46E4-9D8B-95B6B65C9002}" dt="2021-04-08T08:32:32.944" v="1836" actId="20577"/>
      <pc:docMkLst>
        <pc:docMk/>
      </pc:docMkLst>
      <pc:sldChg chg="modSp mod setBg">
        <pc:chgData name="PRITI PANDEY" userId="adbbf874f7f98c9f" providerId="LiveId" clId="{209A67EF-93A5-46E4-9D8B-95B6B65C9002}" dt="2021-04-08T08:32:32.944" v="1836" actId="20577"/>
        <pc:sldMkLst>
          <pc:docMk/>
          <pc:sldMk cId="3533262447" sldId="256"/>
        </pc:sldMkLst>
        <pc:spChg chg="mod">
          <ac:chgData name="PRITI PANDEY" userId="adbbf874f7f98c9f" providerId="LiveId" clId="{209A67EF-93A5-46E4-9D8B-95B6B65C9002}" dt="2021-04-07T17:58:38.318" v="1528" actId="14100"/>
          <ac:spMkLst>
            <pc:docMk/>
            <pc:sldMk cId="3533262447" sldId="256"/>
            <ac:spMk id="2" creationId="{4453592B-4F3F-4D00-B2CB-B70DCABD3C6E}"/>
          </ac:spMkLst>
        </pc:spChg>
        <pc:spChg chg="mod">
          <ac:chgData name="PRITI PANDEY" userId="adbbf874f7f98c9f" providerId="LiveId" clId="{209A67EF-93A5-46E4-9D8B-95B6B65C9002}" dt="2021-04-08T08:32:32.944" v="1836" actId="20577"/>
          <ac:spMkLst>
            <pc:docMk/>
            <pc:sldMk cId="3533262447" sldId="256"/>
            <ac:spMk id="3" creationId="{C77D59DD-7CAA-4E52-A037-D5E466CA08BF}"/>
          </ac:spMkLst>
        </pc:spChg>
      </pc:sldChg>
      <pc:sldChg chg="addSp delSp modSp mod setBg modClrScheme chgLayout">
        <pc:chgData name="PRITI PANDEY" userId="adbbf874f7f98c9f" providerId="LiveId" clId="{209A67EF-93A5-46E4-9D8B-95B6B65C9002}" dt="2021-04-07T18:00:55.474" v="1544" actId="14100"/>
        <pc:sldMkLst>
          <pc:docMk/>
          <pc:sldMk cId="1259940202" sldId="258"/>
        </pc:sldMkLst>
        <pc:spChg chg="mod ord">
          <ac:chgData name="PRITI PANDEY" userId="adbbf874f7f98c9f" providerId="LiveId" clId="{209A67EF-93A5-46E4-9D8B-95B6B65C9002}" dt="2021-04-07T18:00:04.186" v="1533" actId="2711"/>
          <ac:spMkLst>
            <pc:docMk/>
            <pc:sldMk cId="1259940202" sldId="258"/>
            <ac:spMk id="2" creationId="{4453592B-4F3F-4D00-B2CB-B70DCABD3C6E}"/>
          </ac:spMkLst>
        </pc:spChg>
        <pc:spChg chg="mod ord">
          <ac:chgData name="PRITI PANDEY" userId="adbbf874f7f98c9f" providerId="LiveId" clId="{209A67EF-93A5-46E4-9D8B-95B6B65C9002}" dt="2021-04-07T18:00:42.740" v="1541" actId="5793"/>
          <ac:spMkLst>
            <pc:docMk/>
            <pc:sldMk cId="1259940202" sldId="258"/>
            <ac:spMk id="3" creationId="{C77D59DD-7CAA-4E52-A037-D5E466CA08BF}"/>
          </ac:spMkLst>
        </pc:spChg>
        <pc:spChg chg="add del mod ord">
          <ac:chgData name="PRITI PANDEY" userId="adbbf874f7f98c9f" providerId="LiveId" clId="{209A67EF-93A5-46E4-9D8B-95B6B65C9002}" dt="2021-04-07T17:59:56.637" v="1532"/>
          <ac:spMkLst>
            <pc:docMk/>
            <pc:sldMk cId="1259940202" sldId="258"/>
            <ac:spMk id="4" creationId="{2C3814FF-6459-4C94-93A2-5D52FFC8ADED}"/>
          </ac:spMkLst>
        </pc:spChg>
        <pc:picChg chg="add mod">
          <ac:chgData name="PRITI PANDEY" userId="adbbf874f7f98c9f" providerId="LiveId" clId="{209A67EF-93A5-46E4-9D8B-95B6B65C9002}" dt="2021-04-07T18:00:55.474" v="1544" actId="14100"/>
          <ac:picMkLst>
            <pc:docMk/>
            <pc:sldMk cId="1259940202" sldId="258"/>
            <ac:picMk id="5" creationId="{16772E79-F931-4247-83D4-58C5B0641D6A}"/>
          </ac:picMkLst>
        </pc:picChg>
      </pc:sldChg>
      <pc:sldChg chg="addSp delSp modSp mod setBg modClrScheme chgLayout">
        <pc:chgData name="PRITI PANDEY" userId="adbbf874f7f98c9f" providerId="LiveId" clId="{209A67EF-93A5-46E4-9D8B-95B6B65C9002}" dt="2021-04-07T18:08:41.254" v="1604" actId="14100"/>
        <pc:sldMkLst>
          <pc:docMk/>
          <pc:sldMk cId="1262876504" sldId="259"/>
        </pc:sldMkLst>
        <pc:spChg chg="mod ord">
          <ac:chgData name="PRITI PANDEY" userId="adbbf874f7f98c9f" providerId="LiveId" clId="{209A67EF-93A5-46E4-9D8B-95B6B65C9002}" dt="2021-04-07T18:08:15.495" v="1600" actId="14100"/>
          <ac:spMkLst>
            <pc:docMk/>
            <pc:sldMk cId="1262876504" sldId="259"/>
            <ac:spMk id="2" creationId="{4453592B-4F3F-4D00-B2CB-B70DCABD3C6E}"/>
          </ac:spMkLst>
        </pc:spChg>
        <pc:spChg chg="mod ord">
          <ac:chgData name="PRITI PANDEY" userId="adbbf874f7f98c9f" providerId="LiveId" clId="{209A67EF-93A5-46E4-9D8B-95B6B65C9002}" dt="2021-04-07T18:02:55.896" v="1556" actId="27636"/>
          <ac:spMkLst>
            <pc:docMk/>
            <pc:sldMk cId="1262876504" sldId="259"/>
            <ac:spMk id="3" creationId="{C77D59DD-7CAA-4E52-A037-D5E466CA08BF}"/>
          </ac:spMkLst>
        </pc:spChg>
        <pc:spChg chg="add del">
          <ac:chgData name="PRITI PANDEY" userId="adbbf874f7f98c9f" providerId="LiveId" clId="{209A67EF-93A5-46E4-9D8B-95B6B65C9002}" dt="2021-04-07T17:23:57.514" v="1228"/>
          <ac:spMkLst>
            <pc:docMk/>
            <pc:sldMk cId="1262876504" sldId="259"/>
            <ac:spMk id="4" creationId="{63B7F894-B2BE-4869-9A35-D89C43EB5470}"/>
          </ac:spMkLst>
        </pc:spChg>
        <pc:spChg chg="add del">
          <ac:chgData name="PRITI PANDEY" userId="adbbf874f7f98c9f" providerId="LiveId" clId="{209A67EF-93A5-46E4-9D8B-95B6B65C9002}" dt="2021-04-07T17:23:57.514" v="1228"/>
          <ac:spMkLst>
            <pc:docMk/>
            <pc:sldMk cId="1262876504" sldId="259"/>
            <ac:spMk id="5" creationId="{41107A68-10CF-4432-A280-B2CD0A0924A4}"/>
          </ac:spMkLst>
        </pc:spChg>
        <pc:spChg chg="add del">
          <ac:chgData name="PRITI PANDEY" userId="adbbf874f7f98c9f" providerId="LiveId" clId="{209A67EF-93A5-46E4-9D8B-95B6B65C9002}" dt="2021-04-07T17:23:57.514" v="1228"/>
          <ac:spMkLst>
            <pc:docMk/>
            <pc:sldMk cId="1262876504" sldId="259"/>
            <ac:spMk id="6" creationId="{96FB740A-C7B6-4EF8-A8FC-A976D3979E6F}"/>
          </ac:spMkLst>
        </pc:spChg>
        <pc:spChg chg="add del">
          <ac:chgData name="PRITI PANDEY" userId="adbbf874f7f98c9f" providerId="LiveId" clId="{209A67EF-93A5-46E4-9D8B-95B6B65C9002}" dt="2021-04-07T17:24:11.647" v="1236"/>
          <ac:spMkLst>
            <pc:docMk/>
            <pc:sldMk cId="1262876504" sldId="259"/>
            <ac:spMk id="7" creationId="{E5525967-5D8A-40B6-9988-9B942A5DE5CC}"/>
          </ac:spMkLst>
        </pc:spChg>
        <pc:spChg chg="add del">
          <ac:chgData name="PRITI PANDEY" userId="adbbf874f7f98c9f" providerId="LiveId" clId="{209A67EF-93A5-46E4-9D8B-95B6B65C9002}" dt="2021-04-07T17:24:11.647" v="1236"/>
          <ac:spMkLst>
            <pc:docMk/>
            <pc:sldMk cId="1262876504" sldId="259"/>
            <ac:spMk id="8" creationId="{5E6F05B5-4FA5-4054-B715-A1229E66B1EC}"/>
          </ac:spMkLst>
        </pc:spChg>
        <pc:spChg chg="add del">
          <ac:chgData name="PRITI PANDEY" userId="adbbf874f7f98c9f" providerId="LiveId" clId="{209A67EF-93A5-46E4-9D8B-95B6B65C9002}" dt="2021-04-07T17:24:11.647" v="1236"/>
          <ac:spMkLst>
            <pc:docMk/>
            <pc:sldMk cId="1262876504" sldId="259"/>
            <ac:spMk id="9" creationId="{E2056802-2661-4BB1-8B20-0FFED784366C}"/>
          </ac:spMkLst>
        </pc:spChg>
        <pc:spChg chg="add del mod">
          <ac:chgData name="PRITI PANDEY" userId="adbbf874f7f98c9f" providerId="LiveId" clId="{209A67EF-93A5-46E4-9D8B-95B6B65C9002}" dt="2021-04-07T17:24:39.510" v="1292"/>
          <ac:spMkLst>
            <pc:docMk/>
            <pc:sldMk cId="1262876504" sldId="259"/>
            <ac:spMk id="10" creationId="{9D88BE39-1F69-4AF4-A7E9-250154741C86}"/>
          </ac:spMkLst>
        </pc:spChg>
        <pc:spChg chg="add del mod">
          <ac:chgData name="PRITI PANDEY" userId="adbbf874f7f98c9f" providerId="LiveId" clId="{209A67EF-93A5-46E4-9D8B-95B6B65C9002}" dt="2021-04-07T17:24:39.510" v="1292"/>
          <ac:spMkLst>
            <pc:docMk/>
            <pc:sldMk cId="1262876504" sldId="259"/>
            <ac:spMk id="11" creationId="{673E4FD6-CA33-4BA0-96BC-623C5B1E489B}"/>
          </ac:spMkLst>
        </pc:spChg>
        <pc:spChg chg="add del mod">
          <ac:chgData name="PRITI PANDEY" userId="adbbf874f7f98c9f" providerId="LiveId" clId="{209A67EF-93A5-46E4-9D8B-95B6B65C9002}" dt="2021-04-07T17:24:39.510" v="1292"/>
          <ac:spMkLst>
            <pc:docMk/>
            <pc:sldMk cId="1262876504" sldId="259"/>
            <ac:spMk id="12" creationId="{12D335FE-2D9F-45E3-9BD5-CB3CD5B36075}"/>
          </ac:spMkLst>
        </pc:spChg>
        <pc:spChg chg="add mod ord">
          <ac:chgData name="PRITI PANDEY" userId="adbbf874f7f98c9f" providerId="LiveId" clId="{209A67EF-93A5-46E4-9D8B-95B6B65C9002}" dt="2021-04-07T18:08:28.773" v="1602" actId="14100"/>
          <ac:spMkLst>
            <pc:docMk/>
            <pc:sldMk cId="1262876504" sldId="259"/>
            <ac:spMk id="13" creationId="{CE27D304-6EE4-4DB6-9C1F-29962EC63A1F}"/>
          </ac:spMkLst>
        </pc:spChg>
        <pc:spChg chg="add del">
          <ac:chgData name="PRITI PANDEY" userId="adbbf874f7f98c9f" providerId="LiveId" clId="{209A67EF-93A5-46E4-9D8B-95B6B65C9002}" dt="2021-04-07T17:25:03.954" v="1295"/>
          <ac:spMkLst>
            <pc:docMk/>
            <pc:sldMk cId="1262876504" sldId="259"/>
            <ac:spMk id="14" creationId="{6B35E357-021D-48FF-8FD8-BF4FE5C526BF}"/>
          </ac:spMkLst>
        </pc:spChg>
        <pc:spChg chg="add del">
          <ac:chgData name="PRITI PANDEY" userId="adbbf874f7f98c9f" providerId="LiveId" clId="{209A67EF-93A5-46E4-9D8B-95B6B65C9002}" dt="2021-04-07T17:25:03.954" v="1295"/>
          <ac:spMkLst>
            <pc:docMk/>
            <pc:sldMk cId="1262876504" sldId="259"/>
            <ac:spMk id="15" creationId="{D4110E46-FFA6-4378-A7ED-2918D9EF8B53}"/>
          </ac:spMkLst>
        </pc:spChg>
        <pc:spChg chg="add del">
          <ac:chgData name="PRITI PANDEY" userId="adbbf874f7f98c9f" providerId="LiveId" clId="{209A67EF-93A5-46E4-9D8B-95B6B65C9002}" dt="2021-04-07T17:25:03.954" v="1295"/>
          <ac:spMkLst>
            <pc:docMk/>
            <pc:sldMk cId="1262876504" sldId="259"/>
            <ac:spMk id="16" creationId="{F445BEA3-B21C-4A64-9DFC-F64EFCDCA50B}"/>
          </ac:spMkLst>
        </pc:spChg>
        <pc:picChg chg="add mod">
          <ac:chgData name="PRITI PANDEY" userId="adbbf874f7f98c9f" providerId="LiveId" clId="{209A67EF-93A5-46E4-9D8B-95B6B65C9002}" dt="2021-04-07T18:08:41.254" v="1604" actId="14100"/>
          <ac:picMkLst>
            <pc:docMk/>
            <pc:sldMk cId="1262876504" sldId="259"/>
            <ac:picMk id="17" creationId="{41A8A1B2-AE9A-4627-8CD7-2EDE128D070F}"/>
          </ac:picMkLst>
        </pc:picChg>
      </pc:sldChg>
      <pc:sldChg chg="addSp delSp modSp mod setBg modClrScheme chgLayout">
        <pc:chgData name="PRITI PANDEY" userId="adbbf874f7f98c9f" providerId="LiveId" clId="{209A67EF-93A5-46E4-9D8B-95B6B65C9002}" dt="2021-04-07T18:09:21.080" v="1609" actId="14100"/>
        <pc:sldMkLst>
          <pc:docMk/>
          <pc:sldMk cId="2419809346" sldId="260"/>
        </pc:sldMkLst>
        <pc:spChg chg="mod ord">
          <ac:chgData name="PRITI PANDEY" userId="adbbf874f7f98c9f" providerId="LiveId" clId="{209A67EF-93A5-46E4-9D8B-95B6B65C9002}" dt="2021-04-07T18:08:50.997" v="1605" actId="2711"/>
          <ac:spMkLst>
            <pc:docMk/>
            <pc:sldMk cId="2419809346" sldId="260"/>
            <ac:spMk id="2" creationId="{4453592B-4F3F-4D00-B2CB-B70DCABD3C6E}"/>
          </ac:spMkLst>
        </pc:spChg>
        <pc:spChg chg="mod ord">
          <ac:chgData name="PRITI PANDEY" userId="adbbf874f7f98c9f" providerId="LiveId" clId="{209A67EF-93A5-46E4-9D8B-95B6B65C9002}" dt="2021-04-07T18:09:21.080" v="1609" actId="14100"/>
          <ac:spMkLst>
            <pc:docMk/>
            <pc:sldMk cId="2419809346" sldId="260"/>
            <ac:spMk id="3" creationId="{C77D59DD-7CAA-4E52-A037-D5E466CA08BF}"/>
          </ac:spMkLst>
        </pc:spChg>
        <pc:spChg chg="add del mod ord">
          <ac:chgData name="PRITI PANDEY" userId="adbbf874f7f98c9f" providerId="LiveId" clId="{209A67EF-93A5-46E4-9D8B-95B6B65C9002}" dt="2021-04-07T17:39:15.129" v="1341"/>
          <ac:spMkLst>
            <pc:docMk/>
            <pc:sldMk cId="2419809346" sldId="260"/>
            <ac:spMk id="4" creationId="{623A6220-1A90-489A-8802-E5083A262AEA}"/>
          </ac:spMkLst>
        </pc:spChg>
        <pc:picChg chg="add mod">
          <ac:chgData name="PRITI PANDEY" userId="adbbf874f7f98c9f" providerId="LiveId" clId="{209A67EF-93A5-46E4-9D8B-95B6B65C9002}" dt="2021-04-07T17:39:22.422" v="1345" actId="14100"/>
          <ac:picMkLst>
            <pc:docMk/>
            <pc:sldMk cId="2419809346" sldId="260"/>
            <ac:picMk id="2050" creationId="{EA936315-4BEA-4CB3-AA23-49F53B16B21C}"/>
          </ac:picMkLst>
        </pc:picChg>
      </pc:sldChg>
      <pc:sldChg chg="addSp modSp mod setBg modClrScheme chgLayout">
        <pc:chgData name="PRITI PANDEY" userId="adbbf874f7f98c9f" providerId="LiveId" clId="{209A67EF-93A5-46E4-9D8B-95B6B65C9002}" dt="2021-04-07T18:12:20.174" v="1734" actId="255"/>
        <pc:sldMkLst>
          <pc:docMk/>
          <pc:sldMk cId="177004274" sldId="261"/>
        </pc:sldMkLst>
        <pc:spChg chg="mod ord">
          <ac:chgData name="PRITI PANDEY" userId="adbbf874f7f98c9f" providerId="LiveId" clId="{209A67EF-93A5-46E4-9D8B-95B6B65C9002}" dt="2021-04-07T17:40:23.286" v="1358" actId="21"/>
          <ac:spMkLst>
            <pc:docMk/>
            <pc:sldMk cId="177004274" sldId="261"/>
            <ac:spMk id="2" creationId="{4453592B-4F3F-4D00-B2CB-B70DCABD3C6E}"/>
          </ac:spMkLst>
        </pc:spChg>
        <pc:spChg chg="mod ord">
          <ac:chgData name="PRITI PANDEY" userId="adbbf874f7f98c9f" providerId="LiveId" clId="{209A67EF-93A5-46E4-9D8B-95B6B65C9002}" dt="2021-04-07T18:12:20.174" v="1734" actId="255"/>
          <ac:spMkLst>
            <pc:docMk/>
            <pc:sldMk cId="177004274" sldId="261"/>
            <ac:spMk id="3" creationId="{C77D59DD-7CAA-4E52-A037-D5E466CA08BF}"/>
          </ac:spMkLst>
        </pc:spChg>
        <pc:spChg chg="add mod ord">
          <ac:chgData name="PRITI PANDEY" userId="adbbf874f7f98c9f" providerId="LiveId" clId="{209A67EF-93A5-46E4-9D8B-95B6B65C9002}" dt="2021-04-07T18:12:02.025" v="1733" actId="255"/>
          <ac:spMkLst>
            <pc:docMk/>
            <pc:sldMk cId="177004274" sldId="261"/>
            <ac:spMk id="4" creationId="{7D8E9BB0-851B-4C81-B6F1-080CB6D60068}"/>
          </ac:spMkLst>
        </pc:spChg>
      </pc:sldChg>
      <pc:sldChg chg="addSp delSp modSp mod setBg modClrScheme chgLayout">
        <pc:chgData name="PRITI PANDEY" userId="adbbf874f7f98c9f" providerId="LiveId" clId="{209A67EF-93A5-46E4-9D8B-95B6B65C9002}" dt="2021-04-07T18:13:42.868" v="1756" actId="14100"/>
        <pc:sldMkLst>
          <pc:docMk/>
          <pc:sldMk cId="2707457317" sldId="262"/>
        </pc:sldMkLst>
        <pc:spChg chg="mod ord">
          <ac:chgData name="PRITI PANDEY" userId="adbbf874f7f98c9f" providerId="LiveId" clId="{209A67EF-93A5-46E4-9D8B-95B6B65C9002}" dt="2021-04-07T18:13:42.868" v="1756" actId="14100"/>
          <ac:spMkLst>
            <pc:docMk/>
            <pc:sldMk cId="2707457317" sldId="262"/>
            <ac:spMk id="2" creationId="{4453592B-4F3F-4D00-B2CB-B70DCABD3C6E}"/>
          </ac:spMkLst>
        </pc:spChg>
        <pc:spChg chg="del mod ord">
          <ac:chgData name="PRITI PANDEY" userId="adbbf874f7f98c9f" providerId="LiveId" clId="{209A67EF-93A5-46E4-9D8B-95B6B65C9002}" dt="2021-04-07T17:41:01.722" v="1372" actId="700"/>
          <ac:spMkLst>
            <pc:docMk/>
            <pc:sldMk cId="2707457317" sldId="262"/>
            <ac:spMk id="3" creationId="{C77D59DD-7CAA-4E52-A037-D5E466CA08BF}"/>
          </ac:spMkLst>
        </pc:spChg>
        <pc:spChg chg="add del mod ord">
          <ac:chgData name="PRITI PANDEY" userId="adbbf874f7f98c9f" providerId="LiveId" clId="{209A67EF-93A5-46E4-9D8B-95B6B65C9002}" dt="2021-04-07T17:41:21.334" v="1373"/>
          <ac:spMkLst>
            <pc:docMk/>
            <pc:sldMk cId="2707457317" sldId="262"/>
            <ac:spMk id="4" creationId="{D8044B91-0293-4697-837A-9F6F05138D32}"/>
          </ac:spMkLst>
        </pc:spChg>
        <pc:spChg chg="add mod ord">
          <ac:chgData name="PRITI PANDEY" userId="adbbf874f7f98c9f" providerId="LiveId" clId="{209A67EF-93A5-46E4-9D8B-95B6B65C9002}" dt="2021-04-07T17:43:29.653" v="1405" actId="1076"/>
          <ac:spMkLst>
            <pc:docMk/>
            <pc:sldMk cId="2707457317" sldId="262"/>
            <ac:spMk id="5" creationId="{7B8041BC-93D6-4A4C-B51D-B1D39FB8D20F}"/>
          </ac:spMkLst>
        </pc:spChg>
        <pc:picChg chg="add mod ord">
          <ac:chgData name="PRITI PANDEY" userId="adbbf874f7f98c9f" providerId="LiveId" clId="{209A67EF-93A5-46E4-9D8B-95B6B65C9002}" dt="2021-04-07T18:13:35.393" v="1754" actId="14100"/>
          <ac:picMkLst>
            <pc:docMk/>
            <pc:sldMk cId="2707457317" sldId="262"/>
            <ac:picMk id="3074" creationId="{88B368CB-65D1-4592-A6A3-2E45220594FA}"/>
          </ac:picMkLst>
        </pc:picChg>
        <pc:picChg chg="add del mod">
          <ac:chgData name="PRITI PANDEY" userId="adbbf874f7f98c9f" providerId="LiveId" clId="{209A67EF-93A5-46E4-9D8B-95B6B65C9002}" dt="2021-04-07T17:42:31.658" v="1389"/>
          <ac:picMkLst>
            <pc:docMk/>
            <pc:sldMk cId="2707457317" sldId="262"/>
            <ac:picMk id="3076" creationId="{778489CA-FC27-48F7-9C51-964D6208538C}"/>
          </ac:picMkLst>
        </pc:picChg>
        <pc:picChg chg="add mod">
          <ac:chgData name="PRITI PANDEY" userId="adbbf874f7f98c9f" providerId="LiveId" clId="{209A67EF-93A5-46E4-9D8B-95B6B65C9002}" dt="2021-04-07T18:13:37.728" v="1755" actId="14100"/>
          <ac:picMkLst>
            <pc:docMk/>
            <pc:sldMk cId="2707457317" sldId="262"/>
            <ac:picMk id="3078" creationId="{417AF9AB-8DE5-4B70-959A-9A85958C975B}"/>
          </ac:picMkLst>
        </pc:picChg>
      </pc:sldChg>
      <pc:sldChg chg="addSp delSp modSp mod setBg modClrScheme chgLayout">
        <pc:chgData name="PRITI PANDEY" userId="adbbf874f7f98c9f" providerId="LiveId" clId="{209A67EF-93A5-46E4-9D8B-95B6B65C9002}" dt="2021-04-07T18:14:44.126" v="1773" actId="14100"/>
        <pc:sldMkLst>
          <pc:docMk/>
          <pc:sldMk cId="44721678" sldId="263"/>
        </pc:sldMkLst>
        <pc:spChg chg="mod ord">
          <ac:chgData name="PRITI PANDEY" userId="adbbf874f7f98c9f" providerId="LiveId" clId="{209A67EF-93A5-46E4-9D8B-95B6B65C9002}" dt="2021-04-07T18:14:28.697" v="1767" actId="255"/>
          <ac:spMkLst>
            <pc:docMk/>
            <pc:sldMk cId="44721678" sldId="263"/>
            <ac:spMk id="2" creationId="{4453592B-4F3F-4D00-B2CB-B70DCABD3C6E}"/>
          </ac:spMkLst>
        </pc:spChg>
        <pc:spChg chg="del mod ord">
          <ac:chgData name="PRITI PANDEY" userId="adbbf874f7f98c9f" providerId="LiveId" clId="{209A67EF-93A5-46E4-9D8B-95B6B65C9002}" dt="2021-04-07T17:44:31.455" v="1420" actId="700"/>
          <ac:spMkLst>
            <pc:docMk/>
            <pc:sldMk cId="44721678" sldId="263"/>
            <ac:spMk id="3" creationId="{C77D59DD-7CAA-4E52-A037-D5E466CA08BF}"/>
          </ac:spMkLst>
        </pc:spChg>
        <pc:spChg chg="add del mod ord">
          <ac:chgData name="PRITI PANDEY" userId="adbbf874f7f98c9f" providerId="LiveId" clId="{209A67EF-93A5-46E4-9D8B-95B6B65C9002}" dt="2021-04-07T17:45:09.911" v="1421"/>
          <ac:spMkLst>
            <pc:docMk/>
            <pc:sldMk cId="44721678" sldId="263"/>
            <ac:spMk id="4" creationId="{B65FA0DE-640D-451A-A6FB-944B4D31757B}"/>
          </ac:spMkLst>
        </pc:spChg>
        <pc:spChg chg="add del mod ord">
          <ac:chgData name="PRITI PANDEY" userId="adbbf874f7f98c9f" providerId="LiveId" clId="{209A67EF-93A5-46E4-9D8B-95B6B65C9002}" dt="2021-04-07T17:45:28.851" v="1422"/>
          <ac:spMkLst>
            <pc:docMk/>
            <pc:sldMk cId="44721678" sldId="263"/>
            <ac:spMk id="5" creationId="{D3F9C25B-C87A-4E73-8A31-F75C079FD435}"/>
          </ac:spMkLst>
        </pc:spChg>
        <pc:spChg chg="add del mod">
          <ac:chgData name="PRITI PANDEY" userId="adbbf874f7f98c9f" providerId="LiveId" clId="{209A67EF-93A5-46E4-9D8B-95B6B65C9002}" dt="2021-04-07T17:48:15.256" v="1447" actId="478"/>
          <ac:spMkLst>
            <pc:docMk/>
            <pc:sldMk cId="44721678" sldId="263"/>
            <ac:spMk id="7" creationId="{82E767D6-E460-4C0F-B610-BF8055177182}"/>
          </ac:spMkLst>
        </pc:spChg>
        <pc:spChg chg="add del mod">
          <ac:chgData name="PRITI PANDEY" userId="adbbf874f7f98c9f" providerId="LiveId" clId="{209A67EF-93A5-46E4-9D8B-95B6B65C9002}" dt="2021-04-07T17:48:14.653" v="1446" actId="478"/>
          <ac:spMkLst>
            <pc:docMk/>
            <pc:sldMk cId="44721678" sldId="263"/>
            <ac:spMk id="8" creationId="{DA0ADD63-3231-4716-BB10-DF513730371C}"/>
          </ac:spMkLst>
        </pc:spChg>
        <pc:spChg chg="add del mod">
          <ac:chgData name="PRITI PANDEY" userId="adbbf874f7f98c9f" providerId="LiveId" clId="{209A67EF-93A5-46E4-9D8B-95B6B65C9002}" dt="2021-04-07T17:46:43.278" v="1433" actId="22"/>
          <ac:spMkLst>
            <pc:docMk/>
            <pc:sldMk cId="44721678" sldId="263"/>
            <ac:spMk id="9" creationId="{1F3203E2-1C79-4C98-9E88-A1945F50FC41}"/>
          </ac:spMkLst>
        </pc:spChg>
        <pc:picChg chg="add del mod">
          <ac:chgData name="PRITI PANDEY" userId="adbbf874f7f98c9f" providerId="LiveId" clId="{209A67EF-93A5-46E4-9D8B-95B6B65C9002}" dt="2021-04-07T18:14:37.154" v="1770" actId="14100"/>
          <ac:picMkLst>
            <pc:docMk/>
            <pc:sldMk cId="44721678" sldId="263"/>
            <ac:picMk id="4098" creationId="{5EC95D1B-DF68-489D-A4B3-B6F6B4E39240}"/>
          </ac:picMkLst>
        </pc:picChg>
        <pc:picChg chg="add del mod">
          <ac:chgData name="PRITI PANDEY" userId="adbbf874f7f98c9f" providerId="LiveId" clId="{209A67EF-93A5-46E4-9D8B-95B6B65C9002}" dt="2021-04-07T18:14:44.126" v="1773" actId="14100"/>
          <ac:picMkLst>
            <pc:docMk/>
            <pc:sldMk cId="44721678" sldId="263"/>
            <ac:picMk id="4100" creationId="{681BFEAC-70F7-4754-9B5A-4CD1CE3E49B9}"/>
          </ac:picMkLst>
        </pc:picChg>
        <pc:picChg chg="add del mod">
          <ac:chgData name="PRITI PANDEY" userId="adbbf874f7f98c9f" providerId="LiveId" clId="{209A67EF-93A5-46E4-9D8B-95B6B65C9002}" dt="2021-04-07T17:48:13.467" v="1444"/>
          <ac:picMkLst>
            <pc:docMk/>
            <pc:sldMk cId="44721678" sldId="263"/>
            <ac:picMk id="4102" creationId="{C4B76165-CEAD-42D1-BC5D-AAC73724953F}"/>
          </ac:picMkLst>
        </pc:picChg>
      </pc:sldChg>
      <pc:sldChg chg="addSp delSp modSp add mod">
        <pc:chgData name="PRITI PANDEY" userId="adbbf874f7f98c9f" providerId="LiveId" clId="{209A67EF-93A5-46E4-9D8B-95B6B65C9002}" dt="2021-04-07T18:15:12.485" v="1783" actId="14100"/>
        <pc:sldMkLst>
          <pc:docMk/>
          <pc:sldMk cId="3582330399" sldId="264"/>
        </pc:sldMkLst>
        <pc:spChg chg="mod">
          <ac:chgData name="PRITI PANDEY" userId="adbbf874f7f98c9f" providerId="LiveId" clId="{209A67EF-93A5-46E4-9D8B-95B6B65C9002}" dt="2021-04-07T18:14:55.824" v="1776" actId="113"/>
          <ac:spMkLst>
            <pc:docMk/>
            <pc:sldMk cId="3582330399" sldId="264"/>
            <ac:spMk id="2" creationId="{4453592B-4F3F-4D00-B2CB-B70DCABD3C6E}"/>
          </ac:spMkLst>
        </pc:spChg>
        <pc:spChg chg="add del mod">
          <ac:chgData name="PRITI PANDEY" userId="adbbf874f7f98c9f" providerId="LiveId" clId="{209A67EF-93A5-46E4-9D8B-95B6B65C9002}" dt="2021-04-07T17:45:50.667" v="1426"/>
          <ac:spMkLst>
            <pc:docMk/>
            <pc:sldMk cId="3582330399" sldId="264"/>
            <ac:spMk id="3" creationId="{4EC81957-0D32-4C19-94FB-75E14359380B}"/>
          </ac:spMkLst>
        </pc:spChg>
        <pc:spChg chg="add del mod">
          <ac:chgData name="PRITI PANDEY" userId="adbbf874f7f98c9f" providerId="LiveId" clId="{209A67EF-93A5-46E4-9D8B-95B6B65C9002}" dt="2021-04-07T17:45:59.117" v="1427"/>
          <ac:spMkLst>
            <pc:docMk/>
            <pc:sldMk cId="3582330399" sldId="264"/>
            <ac:spMk id="4" creationId="{A39F6704-E371-42A9-83AA-E1322A5B79CD}"/>
          </ac:spMkLst>
        </pc:spChg>
        <pc:picChg chg="del">
          <ac:chgData name="PRITI PANDEY" userId="adbbf874f7f98c9f" providerId="LiveId" clId="{209A67EF-93A5-46E4-9D8B-95B6B65C9002}" dt="2021-04-07T17:45:38.853" v="1424" actId="478"/>
          <ac:picMkLst>
            <pc:docMk/>
            <pc:sldMk cId="3582330399" sldId="264"/>
            <ac:picMk id="4098" creationId="{5EC95D1B-DF68-489D-A4B3-B6F6B4E39240}"/>
          </ac:picMkLst>
        </pc:picChg>
        <pc:picChg chg="del">
          <ac:chgData name="PRITI PANDEY" userId="adbbf874f7f98c9f" providerId="LiveId" clId="{209A67EF-93A5-46E4-9D8B-95B6B65C9002}" dt="2021-04-07T17:45:40.866" v="1425" actId="478"/>
          <ac:picMkLst>
            <pc:docMk/>
            <pc:sldMk cId="3582330399" sldId="264"/>
            <ac:picMk id="4100" creationId="{681BFEAC-70F7-4754-9B5A-4CD1CE3E49B9}"/>
          </ac:picMkLst>
        </pc:picChg>
        <pc:picChg chg="add mod">
          <ac:chgData name="PRITI PANDEY" userId="adbbf874f7f98c9f" providerId="LiveId" clId="{209A67EF-93A5-46E4-9D8B-95B6B65C9002}" dt="2021-04-07T18:14:59.894" v="1778" actId="14100"/>
          <ac:picMkLst>
            <pc:docMk/>
            <pc:sldMk cId="3582330399" sldId="264"/>
            <ac:picMk id="5122" creationId="{8C72FAD9-EF35-445C-A26F-8C98F6A15589}"/>
          </ac:picMkLst>
        </pc:picChg>
        <pc:picChg chg="add mod">
          <ac:chgData name="PRITI PANDEY" userId="adbbf874f7f98c9f" providerId="LiveId" clId="{209A67EF-93A5-46E4-9D8B-95B6B65C9002}" dt="2021-04-07T18:15:12.485" v="1783" actId="14100"/>
          <ac:picMkLst>
            <pc:docMk/>
            <pc:sldMk cId="3582330399" sldId="264"/>
            <ac:picMk id="5124" creationId="{E693C346-594F-4947-885A-AEB2CE3E5F33}"/>
          </ac:picMkLst>
        </pc:picChg>
      </pc:sldChg>
      <pc:sldChg chg="addSp delSp modSp add mod modClrScheme chgLayout">
        <pc:chgData name="PRITI PANDEY" userId="adbbf874f7f98c9f" providerId="LiveId" clId="{209A67EF-93A5-46E4-9D8B-95B6B65C9002}" dt="2021-04-07T18:15:26.236" v="1787" actId="255"/>
        <pc:sldMkLst>
          <pc:docMk/>
          <pc:sldMk cId="884459098" sldId="265"/>
        </pc:sldMkLst>
        <pc:spChg chg="mod ord">
          <ac:chgData name="PRITI PANDEY" userId="adbbf874f7f98c9f" providerId="LiveId" clId="{209A67EF-93A5-46E4-9D8B-95B6B65C9002}" dt="2021-04-07T18:15:26.236" v="1787" actId="255"/>
          <ac:spMkLst>
            <pc:docMk/>
            <pc:sldMk cId="884459098" sldId="265"/>
            <ac:spMk id="2" creationId="{4453592B-4F3F-4D00-B2CB-B70DCABD3C6E}"/>
          </ac:spMkLst>
        </pc:spChg>
        <pc:spChg chg="add del mod">
          <ac:chgData name="PRITI PANDEY" userId="adbbf874f7f98c9f" providerId="LiveId" clId="{209A67EF-93A5-46E4-9D8B-95B6B65C9002}" dt="2021-04-07T17:49:25.399" v="1457" actId="700"/>
          <ac:spMkLst>
            <pc:docMk/>
            <pc:sldMk cId="884459098" sldId="265"/>
            <ac:spMk id="3" creationId="{CC00E769-17E2-4C94-8C88-57E36F633A63}"/>
          </ac:spMkLst>
        </pc:spChg>
        <pc:spChg chg="add del mod">
          <ac:chgData name="PRITI PANDEY" userId="adbbf874f7f98c9f" providerId="LiveId" clId="{209A67EF-93A5-46E4-9D8B-95B6B65C9002}" dt="2021-04-07T17:49:25.399" v="1457" actId="700"/>
          <ac:spMkLst>
            <pc:docMk/>
            <pc:sldMk cId="884459098" sldId="265"/>
            <ac:spMk id="4" creationId="{76DAB918-4EEB-4849-9AE0-8D4F58C37C4A}"/>
          </ac:spMkLst>
        </pc:spChg>
        <pc:picChg chg="del">
          <ac:chgData name="PRITI PANDEY" userId="adbbf874f7f98c9f" providerId="LiveId" clId="{209A67EF-93A5-46E4-9D8B-95B6B65C9002}" dt="2021-04-07T17:49:15.043" v="1454" actId="478"/>
          <ac:picMkLst>
            <pc:docMk/>
            <pc:sldMk cId="884459098" sldId="265"/>
            <ac:picMk id="5122" creationId="{8C72FAD9-EF35-445C-A26F-8C98F6A15589}"/>
          </ac:picMkLst>
        </pc:picChg>
        <pc:picChg chg="del">
          <ac:chgData name="PRITI PANDEY" userId="adbbf874f7f98c9f" providerId="LiveId" clId="{209A67EF-93A5-46E4-9D8B-95B6B65C9002}" dt="2021-04-07T17:49:16.508" v="1455" actId="478"/>
          <ac:picMkLst>
            <pc:docMk/>
            <pc:sldMk cId="884459098" sldId="265"/>
            <ac:picMk id="5124" creationId="{E693C346-594F-4947-885A-AEB2CE3E5F33}"/>
          </ac:picMkLst>
        </pc:picChg>
      </pc:sldChg>
      <pc:sldMasterChg chg="setBg modSldLayout">
        <pc:chgData name="PRITI PANDEY" userId="adbbf874f7f98c9f" providerId="LiveId" clId="{209A67EF-93A5-46E4-9D8B-95B6B65C9002}" dt="2021-04-07T14:32:42.922" v="1208"/>
        <pc:sldMasterMkLst>
          <pc:docMk/>
          <pc:sldMasterMk cId="3471426377" sldId="2147483648"/>
        </pc:sldMasterMkLst>
        <pc:sldLayoutChg chg="setBg">
          <pc:chgData name="PRITI PANDEY" userId="adbbf874f7f98c9f" providerId="LiveId" clId="{209A67EF-93A5-46E4-9D8B-95B6B65C9002}" dt="2021-04-07T14:32:42.922" v="1208"/>
          <pc:sldLayoutMkLst>
            <pc:docMk/>
            <pc:sldMasterMk cId="3471426377" sldId="2147483648"/>
            <pc:sldLayoutMk cId="3715497721" sldId="2147483649"/>
          </pc:sldLayoutMkLst>
        </pc:sldLayoutChg>
        <pc:sldLayoutChg chg="setBg">
          <pc:chgData name="PRITI PANDEY" userId="adbbf874f7f98c9f" providerId="LiveId" clId="{209A67EF-93A5-46E4-9D8B-95B6B65C9002}" dt="2021-04-07T14:32:42.922" v="1208"/>
          <pc:sldLayoutMkLst>
            <pc:docMk/>
            <pc:sldMasterMk cId="3471426377" sldId="2147483648"/>
            <pc:sldLayoutMk cId="2308210602" sldId="2147483650"/>
          </pc:sldLayoutMkLst>
        </pc:sldLayoutChg>
        <pc:sldLayoutChg chg="setBg">
          <pc:chgData name="PRITI PANDEY" userId="adbbf874f7f98c9f" providerId="LiveId" clId="{209A67EF-93A5-46E4-9D8B-95B6B65C9002}" dt="2021-04-07T14:32:42.922" v="1208"/>
          <pc:sldLayoutMkLst>
            <pc:docMk/>
            <pc:sldMasterMk cId="3471426377" sldId="2147483648"/>
            <pc:sldLayoutMk cId="4063170655" sldId="2147483651"/>
          </pc:sldLayoutMkLst>
        </pc:sldLayoutChg>
        <pc:sldLayoutChg chg="setBg">
          <pc:chgData name="PRITI PANDEY" userId="adbbf874f7f98c9f" providerId="LiveId" clId="{209A67EF-93A5-46E4-9D8B-95B6B65C9002}" dt="2021-04-07T14:32:42.922" v="1208"/>
          <pc:sldLayoutMkLst>
            <pc:docMk/>
            <pc:sldMasterMk cId="3471426377" sldId="2147483648"/>
            <pc:sldLayoutMk cId="2339338541" sldId="2147483652"/>
          </pc:sldLayoutMkLst>
        </pc:sldLayoutChg>
        <pc:sldLayoutChg chg="setBg">
          <pc:chgData name="PRITI PANDEY" userId="adbbf874f7f98c9f" providerId="LiveId" clId="{209A67EF-93A5-46E4-9D8B-95B6B65C9002}" dt="2021-04-07T14:32:42.922" v="1208"/>
          <pc:sldLayoutMkLst>
            <pc:docMk/>
            <pc:sldMasterMk cId="3471426377" sldId="2147483648"/>
            <pc:sldLayoutMk cId="1817077599" sldId="2147483653"/>
          </pc:sldLayoutMkLst>
        </pc:sldLayoutChg>
        <pc:sldLayoutChg chg="setBg">
          <pc:chgData name="PRITI PANDEY" userId="adbbf874f7f98c9f" providerId="LiveId" clId="{209A67EF-93A5-46E4-9D8B-95B6B65C9002}" dt="2021-04-07T14:32:42.922" v="1208"/>
          <pc:sldLayoutMkLst>
            <pc:docMk/>
            <pc:sldMasterMk cId="3471426377" sldId="2147483648"/>
            <pc:sldLayoutMk cId="2142705712" sldId="2147483654"/>
          </pc:sldLayoutMkLst>
        </pc:sldLayoutChg>
        <pc:sldLayoutChg chg="setBg">
          <pc:chgData name="PRITI PANDEY" userId="adbbf874f7f98c9f" providerId="LiveId" clId="{209A67EF-93A5-46E4-9D8B-95B6B65C9002}" dt="2021-04-07T14:32:42.922" v="1208"/>
          <pc:sldLayoutMkLst>
            <pc:docMk/>
            <pc:sldMasterMk cId="3471426377" sldId="2147483648"/>
            <pc:sldLayoutMk cId="439976548" sldId="2147483655"/>
          </pc:sldLayoutMkLst>
        </pc:sldLayoutChg>
        <pc:sldLayoutChg chg="setBg">
          <pc:chgData name="PRITI PANDEY" userId="adbbf874f7f98c9f" providerId="LiveId" clId="{209A67EF-93A5-46E4-9D8B-95B6B65C9002}" dt="2021-04-07T14:32:42.922" v="1208"/>
          <pc:sldLayoutMkLst>
            <pc:docMk/>
            <pc:sldMasterMk cId="3471426377" sldId="2147483648"/>
            <pc:sldLayoutMk cId="2580779292" sldId="2147483656"/>
          </pc:sldLayoutMkLst>
        </pc:sldLayoutChg>
        <pc:sldLayoutChg chg="setBg">
          <pc:chgData name="PRITI PANDEY" userId="adbbf874f7f98c9f" providerId="LiveId" clId="{209A67EF-93A5-46E4-9D8B-95B6B65C9002}" dt="2021-04-07T14:32:42.922" v="1208"/>
          <pc:sldLayoutMkLst>
            <pc:docMk/>
            <pc:sldMasterMk cId="3471426377" sldId="2147483648"/>
            <pc:sldLayoutMk cId="3118906438" sldId="2147483657"/>
          </pc:sldLayoutMkLst>
        </pc:sldLayoutChg>
        <pc:sldLayoutChg chg="setBg">
          <pc:chgData name="PRITI PANDEY" userId="adbbf874f7f98c9f" providerId="LiveId" clId="{209A67EF-93A5-46E4-9D8B-95B6B65C9002}" dt="2021-04-07T14:32:42.922" v="1208"/>
          <pc:sldLayoutMkLst>
            <pc:docMk/>
            <pc:sldMasterMk cId="3471426377" sldId="2147483648"/>
            <pc:sldLayoutMk cId="1481431483" sldId="2147483658"/>
          </pc:sldLayoutMkLst>
        </pc:sldLayoutChg>
        <pc:sldLayoutChg chg="setBg">
          <pc:chgData name="PRITI PANDEY" userId="adbbf874f7f98c9f" providerId="LiveId" clId="{209A67EF-93A5-46E4-9D8B-95B6B65C9002}" dt="2021-04-07T14:32:42.922" v="1208"/>
          <pc:sldLayoutMkLst>
            <pc:docMk/>
            <pc:sldMasterMk cId="3471426377" sldId="2147483648"/>
            <pc:sldLayoutMk cId="169451089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582A-E3D6-4863-9631-EE3743CB0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3C983C-703B-45F5-AF9B-DE1617E5F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9B9A4D-0E33-49E0-B390-E1BCC8FAC2CC}"/>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5" name="Footer Placeholder 4">
            <a:extLst>
              <a:ext uri="{FF2B5EF4-FFF2-40B4-BE49-F238E27FC236}">
                <a16:creationId xmlns:a16="http://schemas.microsoft.com/office/drawing/2014/main" id="{8EF74B97-2A19-4FC2-BA45-BF6092197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DE7BD-FC2B-4CE9-990C-25DC7C4BEBFD}"/>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371549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D497-6423-4F80-9A76-BE286F8500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00005-718D-43F9-BDF0-5D28BD74A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B0720-91EE-45FF-93A5-5968FDFCE001}"/>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5" name="Footer Placeholder 4">
            <a:extLst>
              <a:ext uri="{FF2B5EF4-FFF2-40B4-BE49-F238E27FC236}">
                <a16:creationId xmlns:a16="http://schemas.microsoft.com/office/drawing/2014/main" id="{865E06A0-56B5-48DA-A88F-4D6741B15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E265D-FB99-4E02-93DF-AD4D3C4723B3}"/>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148143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7D879-2C74-4A54-91E4-4C28370130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BB70CE-110E-4579-903C-EC46130700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A4E203-3705-4EAE-A041-431519B7790D}"/>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5" name="Footer Placeholder 4">
            <a:extLst>
              <a:ext uri="{FF2B5EF4-FFF2-40B4-BE49-F238E27FC236}">
                <a16:creationId xmlns:a16="http://schemas.microsoft.com/office/drawing/2014/main" id="{00484DCA-BC96-434E-8FB1-3C3E58D27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A91C6-0E8A-46F7-BC24-B01C4B880D98}"/>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169451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1BF8-7C4C-4F2E-BF1B-DAFB324AB2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99AF50-37FA-4077-BE52-E642CEBAC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32829-20A0-40BE-88C9-BAD8C30C12EE}"/>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5" name="Footer Placeholder 4">
            <a:extLst>
              <a:ext uri="{FF2B5EF4-FFF2-40B4-BE49-F238E27FC236}">
                <a16:creationId xmlns:a16="http://schemas.microsoft.com/office/drawing/2014/main" id="{E35E2238-6DB3-44BF-B862-777808185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0BBCF-02AA-4BEC-BE4A-F8690640F2C4}"/>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230821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E1B8-CA75-4C78-A41A-13D054DDD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12A00-F0D0-4ED1-A164-AEC182758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D0E0E-1938-4EC5-A34A-ADD7151E321A}"/>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5" name="Footer Placeholder 4">
            <a:extLst>
              <a:ext uri="{FF2B5EF4-FFF2-40B4-BE49-F238E27FC236}">
                <a16:creationId xmlns:a16="http://schemas.microsoft.com/office/drawing/2014/main" id="{0BA06F72-478F-4035-8411-DFEEAFDCB6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4C867-38FE-4876-B77F-8DA3B65B0A7E}"/>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40631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F4AD-C605-4E36-B09B-8AD975876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9B5369-4B4E-43F1-97CA-F1E0634D4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846144-BD76-4D2F-919C-894731CE8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95DDD9-8EC8-418E-BC83-5FD3DF633CF8}"/>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6" name="Footer Placeholder 5">
            <a:extLst>
              <a:ext uri="{FF2B5EF4-FFF2-40B4-BE49-F238E27FC236}">
                <a16:creationId xmlns:a16="http://schemas.microsoft.com/office/drawing/2014/main" id="{518EE603-DC27-406B-B7F6-69DB546507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12609F-53A4-4547-832A-3BC8C52B94D7}"/>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233933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220D-D36C-4C9D-9482-C39CCB5944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50789-F726-406B-AD55-59B9D1F86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3E9BCB-0C22-4A7A-891D-CEA183CEB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7CF030-3909-4B4C-BE7D-FDC0E4D29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8CB350-F7DC-4CB4-96D5-A80D85B92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68E0E-7495-443A-8088-BFA20D0E390E}"/>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8" name="Footer Placeholder 7">
            <a:extLst>
              <a:ext uri="{FF2B5EF4-FFF2-40B4-BE49-F238E27FC236}">
                <a16:creationId xmlns:a16="http://schemas.microsoft.com/office/drawing/2014/main" id="{ED6F7BAC-9069-42EA-8DFA-941FD78B21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C978CA-096B-46FD-AAF3-B4D5D4926B1D}"/>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181707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3721-22CB-485F-B5E6-0590745927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4857F-7C3E-4044-9B0A-B4FF8AD241E4}"/>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4" name="Footer Placeholder 3">
            <a:extLst>
              <a:ext uri="{FF2B5EF4-FFF2-40B4-BE49-F238E27FC236}">
                <a16:creationId xmlns:a16="http://schemas.microsoft.com/office/drawing/2014/main" id="{453F7A41-B9FC-455A-BA10-B9A87009A3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F3B2E5-2B84-4C15-AE7E-867485892560}"/>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214270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2EDB8-EE68-4D1A-BFB3-454CB9E943AF}"/>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3" name="Footer Placeholder 2">
            <a:extLst>
              <a:ext uri="{FF2B5EF4-FFF2-40B4-BE49-F238E27FC236}">
                <a16:creationId xmlns:a16="http://schemas.microsoft.com/office/drawing/2014/main" id="{EACA0BB4-72DF-4BE1-BE38-2AA5EB8EB5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E369DF-C6CB-413D-9E64-F0424D60A16B}"/>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43997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AC68-7B72-4C4A-97D4-F1569491E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328A9F-DFC0-4D2C-83B4-A59458D26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132B9F-B115-4F0B-812C-DC7593675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DA6E7-B65A-4F5A-9B40-8FF25271BCBE}"/>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6" name="Footer Placeholder 5">
            <a:extLst>
              <a:ext uri="{FF2B5EF4-FFF2-40B4-BE49-F238E27FC236}">
                <a16:creationId xmlns:a16="http://schemas.microsoft.com/office/drawing/2014/main" id="{2F39F89C-C1C6-4878-B994-137B07303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02F7D-2368-47AE-9B4D-7FB89D9F40B2}"/>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258077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EA03-C197-4019-BA95-A9432C877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46F15F-8CA3-43D8-9D93-8E162E004E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CFCA22-7DE1-4878-B487-0F2CC6667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41ABF-E419-40B7-B603-B41C69EE4E18}"/>
              </a:ext>
            </a:extLst>
          </p:cNvPr>
          <p:cNvSpPr>
            <a:spLocks noGrp="1"/>
          </p:cNvSpPr>
          <p:nvPr>
            <p:ph type="dt" sz="half" idx="10"/>
          </p:nvPr>
        </p:nvSpPr>
        <p:spPr/>
        <p:txBody>
          <a:bodyPr/>
          <a:lstStyle/>
          <a:p>
            <a:fld id="{2466C0CF-DB6E-461A-8A90-0CFA0666A5AD}" type="datetimeFigureOut">
              <a:rPr lang="en-IN" smtClean="0"/>
              <a:t>08-04-2021</a:t>
            </a:fld>
            <a:endParaRPr lang="en-IN"/>
          </a:p>
        </p:txBody>
      </p:sp>
      <p:sp>
        <p:nvSpPr>
          <p:cNvPr id="6" name="Footer Placeholder 5">
            <a:extLst>
              <a:ext uri="{FF2B5EF4-FFF2-40B4-BE49-F238E27FC236}">
                <a16:creationId xmlns:a16="http://schemas.microsoft.com/office/drawing/2014/main" id="{19B01D6E-6F34-4E1B-9029-CDF18FF11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91271-9B04-4B97-AFCD-B2A4675555AC}"/>
              </a:ext>
            </a:extLst>
          </p:cNvPr>
          <p:cNvSpPr>
            <a:spLocks noGrp="1"/>
          </p:cNvSpPr>
          <p:nvPr>
            <p:ph type="sldNum" sz="quarter" idx="12"/>
          </p:nvPr>
        </p:nvSpPr>
        <p:spPr/>
        <p:txBody>
          <a:bodyPr/>
          <a:lstStyle/>
          <a:p>
            <a:fld id="{EE7E60FA-668D-48AA-8B21-C8DF97AD71FD}" type="slidenum">
              <a:rPr lang="en-IN" smtClean="0"/>
              <a:t>‹#›</a:t>
            </a:fld>
            <a:endParaRPr lang="en-IN"/>
          </a:p>
        </p:txBody>
      </p:sp>
    </p:spTree>
    <p:extLst>
      <p:ext uri="{BB962C8B-B14F-4D97-AF65-F5344CB8AC3E}">
        <p14:creationId xmlns:p14="http://schemas.microsoft.com/office/powerpoint/2010/main" val="311890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3">
                <a:alpha val="66000"/>
                <a:lumMod val="62000"/>
                <a:lumOff val="38000"/>
              </a:schemeClr>
            </a:gs>
            <a:gs pos="7000">
              <a:schemeClr val="accent3">
                <a:lumMod val="95000"/>
                <a:lumOff val="5000"/>
              </a:schemeClr>
            </a:gs>
            <a:gs pos="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EC2B2-2506-43AF-9A1C-A44A8D1B1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C15273-8F91-4F2F-AB87-19EB856E6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362D8-52E1-47AC-93E1-0E580505B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6C0CF-DB6E-461A-8A90-0CFA0666A5AD}" type="datetimeFigureOut">
              <a:rPr lang="en-IN" smtClean="0"/>
              <a:t>08-04-2021</a:t>
            </a:fld>
            <a:endParaRPr lang="en-IN"/>
          </a:p>
        </p:txBody>
      </p:sp>
      <p:sp>
        <p:nvSpPr>
          <p:cNvPr id="5" name="Footer Placeholder 4">
            <a:extLst>
              <a:ext uri="{FF2B5EF4-FFF2-40B4-BE49-F238E27FC236}">
                <a16:creationId xmlns:a16="http://schemas.microsoft.com/office/drawing/2014/main" id="{CC35FCC3-7418-4460-8A0E-1AFC3D607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9A2EAB-EEF4-4950-9E4D-411DE9B2F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E60FA-668D-48AA-8B21-C8DF97AD71FD}" type="slidenum">
              <a:rPr lang="en-IN" smtClean="0"/>
              <a:t>‹#›</a:t>
            </a:fld>
            <a:endParaRPr lang="en-IN"/>
          </a:p>
        </p:txBody>
      </p:sp>
    </p:spTree>
    <p:extLst>
      <p:ext uri="{BB962C8B-B14F-4D97-AF65-F5344CB8AC3E}">
        <p14:creationId xmlns:p14="http://schemas.microsoft.com/office/powerpoint/2010/main" val="3471426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ctrTitle"/>
          </p:nvPr>
        </p:nvSpPr>
        <p:spPr>
          <a:xfrm>
            <a:off x="235974" y="1122362"/>
            <a:ext cx="11592232" cy="2623727"/>
          </a:xfrm>
        </p:spPr>
        <p:txBody>
          <a:bodyPr>
            <a:noAutofit/>
          </a:bodyPr>
          <a:lstStyle/>
          <a:p>
            <a:r>
              <a:rPr lang="en-US" sz="4800" dirty="0">
                <a:latin typeface="Times New Roman" panose="02020603050405020304" pitchFamily="18" charset="0"/>
                <a:cs typeface="Times New Roman" panose="02020603050405020304" pitchFamily="18" charset="0"/>
              </a:rPr>
              <a:t>DOG ADOPTION DECENTRALIZED  APPLICATION USING BLOCKCHAIN </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7D59DD-7CAA-4E52-A037-D5E466CA08BF}"/>
              </a:ext>
            </a:extLst>
          </p:cNvPr>
          <p:cNvSpPr>
            <a:spLocks noGrp="1"/>
          </p:cNvSpPr>
          <p:nvPr>
            <p:ph type="subTitle" idx="1"/>
          </p:nvPr>
        </p:nvSpPr>
        <p:spPr>
          <a:xfrm>
            <a:off x="6499122" y="4587903"/>
            <a:ext cx="5692878" cy="2270097"/>
          </a:xfrm>
        </p:spPr>
        <p:txBody>
          <a:bodyPr/>
          <a:lstStyle/>
          <a:p>
            <a:r>
              <a:rPr lang="en-US" dirty="0"/>
              <a:t>PRITI PANDEY(18BCS3290)</a:t>
            </a:r>
          </a:p>
          <a:p>
            <a:r>
              <a:rPr lang="en-US" dirty="0"/>
              <a:t>KASHISH KUMAR(18BCS3171)</a:t>
            </a:r>
          </a:p>
          <a:p>
            <a:r>
              <a:rPr lang="en-US" dirty="0"/>
              <a:t>ANIL THAKUR(18BCS3150)</a:t>
            </a:r>
          </a:p>
          <a:p>
            <a:r>
              <a:rPr lang="en-US" dirty="0"/>
              <a:t>ANIKET SINGH(18BCS3155)</a:t>
            </a:r>
          </a:p>
          <a:p>
            <a:endParaRPr lang="en-IN" dirty="0"/>
          </a:p>
        </p:txBody>
      </p:sp>
    </p:spTree>
    <p:extLst>
      <p:ext uri="{BB962C8B-B14F-4D97-AF65-F5344CB8AC3E}">
        <p14:creationId xmlns:p14="http://schemas.microsoft.com/office/powerpoint/2010/main" val="353326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Decentralized application:</a:t>
            </a:r>
            <a:br>
              <a:rPr lang="en-US" dirty="0"/>
            </a:br>
            <a:endParaRPr lang="en-IN" dirty="0"/>
          </a:p>
        </p:txBody>
      </p:sp>
      <p:sp>
        <p:nvSpPr>
          <p:cNvPr id="3" name="Subtitle 2">
            <a:extLst>
              <a:ext uri="{FF2B5EF4-FFF2-40B4-BE49-F238E27FC236}">
                <a16:creationId xmlns:a16="http://schemas.microsoft.com/office/drawing/2014/main" id="{C77D59DD-7CAA-4E52-A037-D5E466CA08BF}"/>
              </a:ext>
            </a:extLst>
          </p:cNvPr>
          <p:cNvSpPr>
            <a:spLocks noGrp="1"/>
          </p:cNvSpPr>
          <p:nvPr>
            <p:ph sz="half" idx="1"/>
          </p:nvPr>
        </p:nvSpPr>
        <p:spPr>
          <a:xfrm>
            <a:off x="216310" y="1789471"/>
            <a:ext cx="5803490" cy="4387492"/>
          </a:xfrm>
        </p:spPr>
        <p:txBody>
          <a:bodyPr>
            <a:normAutofit/>
          </a:bodyPr>
          <a:lstStyle/>
          <a:p>
            <a:r>
              <a:rPr lang="en-US" sz="2400" dirty="0">
                <a:latin typeface="Times New Roman" panose="02020603050405020304" pitchFamily="18" charset="0"/>
                <a:cs typeface="Times New Roman" panose="02020603050405020304" pitchFamily="18" charset="0"/>
              </a:rPr>
              <a:t>Decentralized applications (</a:t>
            </a:r>
            <a:r>
              <a:rPr lang="en-US" sz="2400" dirty="0" err="1">
                <a:latin typeface="Times New Roman" panose="02020603050405020304" pitchFamily="18" charset="0"/>
                <a:cs typeface="Times New Roman" panose="02020603050405020304" pitchFamily="18" charset="0"/>
              </a:rPr>
              <a:t>DApps</a:t>
            </a:r>
            <a:r>
              <a:rPr lang="en-US" sz="2400" dirty="0">
                <a:latin typeface="Times New Roman" panose="02020603050405020304" pitchFamily="18" charset="0"/>
                <a:cs typeface="Times New Roman" panose="02020603050405020304" pitchFamily="18" charset="0"/>
              </a:rPr>
              <a:t>) are digital applications or programs that exist and run on a blockchain or P2P network of computers instead of a single computer, and are outside the purview and control of a single authority.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DApps</a:t>
            </a:r>
            <a:r>
              <a:rPr lang="en-US" sz="2400" dirty="0">
                <a:latin typeface="Times New Roman" panose="02020603050405020304" pitchFamily="18" charset="0"/>
                <a:cs typeface="Times New Roman" panose="02020603050405020304" pitchFamily="18" charset="0"/>
              </a:rPr>
              <a:t> can run on a P2P network or a blockchain network. For example, BitTorrent, Tor and Popcorn Time </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6772E79-F931-4247-83D4-58C5B0641D6A}"/>
              </a:ext>
            </a:extLst>
          </p:cNvPr>
          <p:cNvPicPr>
            <a:picLocks noGrp="1" noChangeAspect="1"/>
          </p:cNvPicPr>
          <p:nvPr>
            <p:ph sz="half" idx="2"/>
          </p:nvPr>
        </p:nvPicPr>
        <p:blipFill>
          <a:blip r:embed="rId2"/>
          <a:stretch>
            <a:fillRect/>
          </a:stretch>
        </p:blipFill>
        <p:spPr>
          <a:xfrm>
            <a:off x="6172200" y="1917290"/>
            <a:ext cx="5705168" cy="3854245"/>
          </a:xfrm>
          <a:prstGeom prst="rect">
            <a:avLst/>
          </a:prstGeom>
        </p:spPr>
      </p:pic>
    </p:spTree>
    <p:extLst>
      <p:ext uri="{BB962C8B-B14F-4D97-AF65-F5344CB8AC3E}">
        <p14:creationId xmlns:p14="http://schemas.microsoft.com/office/powerpoint/2010/main" val="125994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a:xfrm>
            <a:off x="157316" y="-1"/>
            <a:ext cx="5820697" cy="3018503"/>
          </a:xfrm>
        </p:spPr>
        <p:txBody>
          <a:bodyPr>
            <a:normAutofit/>
          </a:bodyPr>
          <a:lstStyle/>
          <a:p>
            <a:r>
              <a:rPr lang="en-US" sz="4400" dirty="0">
                <a:latin typeface="Times New Roman" panose="02020603050405020304" pitchFamily="18" charset="0"/>
                <a:cs typeface="Times New Roman" panose="02020603050405020304" pitchFamily="18" charset="0"/>
              </a:rPr>
              <a:t>Blockchain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Key elements of a blockchain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Distributed ledger technology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Immutable records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Smart contracts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7D59DD-7CAA-4E52-A037-D5E466CA08BF}"/>
              </a:ext>
            </a:extLst>
          </p:cNvPr>
          <p:cNvSpPr>
            <a:spLocks noGrp="1"/>
          </p:cNvSpPr>
          <p:nvPr>
            <p:ph idx="1"/>
          </p:nvPr>
        </p:nvSpPr>
        <p:spPr/>
        <p:txBody>
          <a:bodyPr>
            <a:normAutofit/>
          </a:bodyPr>
          <a:lstStyle/>
          <a:p>
            <a:endParaRPr lang="en-US" dirty="0"/>
          </a:p>
          <a:p>
            <a:endParaRPr lang="en-US" dirty="0"/>
          </a:p>
          <a:p>
            <a:endParaRPr lang="en-IN" dirty="0"/>
          </a:p>
        </p:txBody>
      </p:sp>
      <p:sp>
        <p:nvSpPr>
          <p:cNvPr id="13" name="Content Placeholder 12">
            <a:extLst>
              <a:ext uri="{FF2B5EF4-FFF2-40B4-BE49-F238E27FC236}">
                <a16:creationId xmlns:a16="http://schemas.microsoft.com/office/drawing/2014/main" id="{CE27D304-6EE4-4DB6-9C1F-29962EC63A1F}"/>
              </a:ext>
            </a:extLst>
          </p:cNvPr>
          <p:cNvSpPr>
            <a:spLocks noGrp="1"/>
          </p:cNvSpPr>
          <p:nvPr>
            <p:ph type="body" sz="half" idx="2"/>
          </p:nvPr>
        </p:nvSpPr>
        <p:spPr>
          <a:xfrm>
            <a:off x="157316" y="3018502"/>
            <a:ext cx="6172200" cy="3382298"/>
          </a:xfrm>
        </p:spPr>
        <p:txBody>
          <a:bodyPr>
            <a:normAutofit/>
          </a:bodyPr>
          <a:lstStyle/>
          <a:p>
            <a:r>
              <a:rPr lang="en-US" sz="2000" dirty="0">
                <a:latin typeface="Times New Roman" panose="02020603050405020304" pitchFamily="18" charset="0"/>
                <a:cs typeface="Times New Roman" panose="02020603050405020304" pitchFamily="18" charset="0"/>
              </a:rPr>
              <a:t>Blockchain is a shared, immutable ledger that facilitates the process of recording transactions and tracking assets in a business network. An asset can be tangible (a house, car, cash, land) or intangible (intellectual property, patents, copyrights, branding). Virtually anything of value can be tracked and traded on a blockchain network, reducing risk and cutting costs for all involved.</a:t>
            </a:r>
          </a:p>
          <a:p>
            <a:r>
              <a:rPr lang="en-US" sz="2000" dirty="0">
                <a:latin typeface="Times New Roman" panose="02020603050405020304" pitchFamily="18" charset="0"/>
                <a:cs typeface="Times New Roman" panose="02020603050405020304" pitchFamily="18" charset="0"/>
              </a:rPr>
              <a:t>Blockchain consists of three important concepts: blocks, nodes and miners.</a:t>
            </a:r>
          </a:p>
          <a:p>
            <a:endParaRPr lang="en-US" dirty="0"/>
          </a:p>
        </p:txBody>
      </p:sp>
      <p:pic>
        <p:nvPicPr>
          <p:cNvPr id="17" name="Picture 16">
            <a:extLst>
              <a:ext uri="{FF2B5EF4-FFF2-40B4-BE49-F238E27FC236}">
                <a16:creationId xmlns:a16="http://schemas.microsoft.com/office/drawing/2014/main" id="{41A8A1B2-AE9A-4627-8CD7-2EDE128D070F}"/>
              </a:ext>
            </a:extLst>
          </p:cNvPr>
          <p:cNvPicPr>
            <a:picLocks noChangeAspect="1"/>
          </p:cNvPicPr>
          <p:nvPr/>
        </p:nvPicPr>
        <p:blipFill>
          <a:blip r:embed="rId2"/>
          <a:stretch>
            <a:fillRect/>
          </a:stretch>
        </p:blipFill>
        <p:spPr>
          <a:xfrm>
            <a:off x="6329516" y="987425"/>
            <a:ext cx="5705170" cy="4122739"/>
          </a:xfrm>
          <a:prstGeom prst="rect">
            <a:avLst/>
          </a:prstGeom>
        </p:spPr>
      </p:pic>
    </p:spTree>
    <p:extLst>
      <p:ext uri="{BB962C8B-B14F-4D97-AF65-F5344CB8AC3E}">
        <p14:creationId xmlns:p14="http://schemas.microsoft.com/office/powerpoint/2010/main" val="126287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Ethereum Blockchain</a:t>
            </a:r>
          </a:p>
        </p:txBody>
      </p:sp>
      <p:sp>
        <p:nvSpPr>
          <p:cNvPr id="3" name="Subtitle 2">
            <a:extLst>
              <a:ext uri="{FF2B5EF4-FFF2-40B4-BE49-F238E27FC236}">
                <a16:creationId xmlns:a16="http://schemas.microsoft.com/office/drawing/2014/main" id="{C77D59DD-7CAA-4E52-A037-D5E466CA08BF}"/>
              </a:ext>
            </a:extLst>
          </p:cNvPr>
          <p:cNvSpPr>
            <a:spLocks noGrp="1"/>
          </p:cNvSpPr>
          <p:nvPr>
            <p:ph sz="half" idx="1"/>
          </p:nvPr>
        </p:nvSpPr>
        <p:spPr>
          <a:xfrm>
            <a:off x="838200" y="2310581"/>
            <a:ext cx="5181600" cy="386638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late 2013, Russian-Canadian developer Vitalik Buterin published a white paper that proposed a platform combining traditional blockchain functionality with one key difference: the execution of computer code. Thus, the Ethereum Project was born.</a:t>
            </a:r>
            <a:endParaRPr lang="en-IN" sz="2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A936315-4BEA-4CB3-AA23-49F53B16B2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7677" y="1825625"/>
            <a:ext cx="5539035" cy="366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0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p:txBody>
          <a:bodyPr>
            <a:normAutofit fontScale="90000"/>
          </a:bodyPr>
          <a:lstStyle/>
          <a:p>
            <a:pPr marL="133947" rtl="0">
              <a:spcBef>
                <a:spcPts val="3235"/>
              </a:spcBef>
              <a:spcAft>
                <a:spcPts val="0"/>
              </a:spcAft>
            </a:pPr>
            <a:br>
              <a:rPr lang="en-US" b="0" dirty="0">
                <a:effectLst/>
              </a:rPr>
            </a:br>
            <a:br>
              <a:rPr lang="en-US" dirty="0"/>
            </a:br>
            <a:endParaRPr lang="en-IN" dirty="0"/>
          </a:p>
        </p:txBody>
      </p:sp>
      <p:sp>
        <p:nvSpPr>
          <p:cNvPr id="3" name="Subtitle 2">
            <a:extLst>
              <a:ext uri="{FF2B5EF4-FFF2-40B4-BE49-F238E27FC236}">
                <a16:creationId xmlns:a16="http://schemas.microsoft.com/office/drawing/2014/main" id="{C77D59DD-7CAA-4E52-A037-D5E466CA08BF}"/>
              </a:ext>
            </a:extLst>
          </p:cNvPr>
          <p:cNvSpPr>
            <a:spLocks noGrp="1"/>
          </p:cNvSpPr>
          <p:nvPr>
            <p:ph sz="half" idx="1"/>
          </p:nvPr>
        </p:nvSpPr>
        <p:spPr>
          <a:xfrm>
            <a:off x="0" y="688258"/>
            <a:ext cx="6312310" cy="5488705"/>
          </a:xfrm>
        </p:spPr>
        <p:txBody>
          <a:bodyPr>
            <a:normAutofit/>
          </a:bodyPr>
          <a:lstStyle/>
          <a:p>
            <a:pPr marL="0" indent="0" rtl="0">
              <a:spcBef>
                <a:spcPts val="3208"/>
              </a:spcBef>
              <a:spcAft>
                <a:spcPts val="0"/>
              </a:spcAft>
              <a:buNone/>
            </a:pPr>
            <a:r>
              <a:rPr lang="en-US" sz="3000" b="1" i="0" u="none" strike="noStrike" dirty="0">
                <a:solidFill>
                  <a:srgbClr val="000000"/>
                </a:solidFill>
                <a:effectLst/>
                <a:latin typeface="Times New Roman" panose="02020603050405020304" pitchFamily="18" charset="0"/>
                <a:cs typeface="Times New Roman" panose="02020603050405020304" pitchFamily="18" charset="0"/>
              </a:rPr>
              <a:t>Modules: </a:t>
            </a:r>
          </a:p>
          <a:p>
            <a:pPr marL="0" indent="0" rtl="0">
              <a:spcBef>
                <a:spcPts val="3208"/>
              </a:spcBef>
              <a:spcAft>
                <a:spcPts val="0"/>
              </a:spcAft>
              <a:buNone/>
            </a:pPr>
            <a:r>
              <a:rPr lang="en-US" sz="2000" b="0" i="0" u="none" strike="noStrike" dirty="0">
                <a:solidFill>
                  <a:srgbClr val="000000"/>
                </a:solidFill>
                <a:effectLst/>
                <a:latin typeface="Times" panose="02020603050405020304" pitchFamily="18" charset="0"/>
              </a:rPr>
              <a:t>1. </a:t>
            </a:r>
            <a:r>
              <a:rPr lang="en-US" sz="2000" b="1" i="0" u="none" strike="noStrike" dirty="0">
                <a:solidFill>
                  <a:srgbClr val="000000"/>
                </a:solidFill>
                <a:effectLst/>
                <a:latin typeface="Times" panose="02020603050405020304" pitchFamily="18" charset="0"/>
              </a:rPr>
              <a:t>Backend </a:t>
            </a:r>
            <a:r>
              <a:rPr lang="en-US" sz="2000" b="0" i="0" u="none" strike="noStrike" dirty="0">
                <a:solidFill>
                  <a:srgbClr val="000000"/>
                </a:solidFill>
                <a:effectLst/>
                <a:latin typeface="Times" panose="02020603050405020304" pitchFamily="18" charset="0"/>
              </a:rPr>
              <a:t>(Creating a Truffle project using a Truffle Box) </a:t>
            </a:r>
            <a:endParaRPr lang="en-US" sz="2000" b="0" dirty="0">
              <a:effectLst/>
            </a:endParaRPr>
          </a:p>
          <a:p>
            <a:pPr marL="0" indent="0" rtl="0">
              <a:spcBef>
                <a:spcPts val="907"/>
              </a:spcBef>
              <a:spcAft>
                <a:spcPts val="0"/>
              </a:spcAft>
              <a:buNone/>
            </a:pPr>
            <a:r>
              <a:rPr lang="en-US" sz="2000" b="0" i="0" u="none" strike="noStrike" dirty="0">
                <a:solidFill>
                  <a:srgbClr val="000000"/>
                </a:solidFill>
                <a:effectLst/>
                <a:latin typeface="Times" panose="02020603050405020304" pitchFamily="18" charset="0"/>
              </a:rPr>
              <a:t>Will be working with truffle and Writing the smart contract </a:t>
            </a:r>
          </a:p>
          <a:p>
            <a:pPr marL="0" indent="0" rtl="0">
              <a:spcBef>
                <a:spcPts val="907"/>
              </a:spcBef>
              <a:spcAft>
                <a:spcPts val="0"/>
              </a:spcAft>
              <a:buNone/>
            </a:pPr>
            <a:r>
              <a:rPr lang="en-US" sz="2000" b="0" i="0" u="none" strike="noStrike" dirty="0">
                <a:solidFill>
                  <a:srgbClr val="000000"/>
                </a:solidFill>
                <a:effectLst/>
                <a:latin typeface="Times" panose="02020603050405020304" pitchFamily="18" charset="0"/>
              </a:rPr>
              <a:t>2. </a:t>
            </a:r>
            <a:r>
              <a:rPr lang="en-US" sz="2000" b="1" i="0" u="none" strike="noStrike" dirty="0">
                <a:solidFill>
                  <a:srgbClr val="000000"/>
                </a:solidFill>
                <a:effectLst/>
                <a:latin typeface="Times" panose="02020603050405020304" pitchFamily="18" charset="0"/>
              </a:rPr>
              <a:t>Migration </a:t>
            </a:r>
          </a:p>
          <a:p>
            <a:pPr marL="0" indent="0" rtl="0">
              <a:spcBef>
                <a:spcPts val="907"/>
              </a:spcBef>
              <a:spcAft>
                <a:spcPts val="0"/>
              </a:spcAft>
              <a:buNone/>
            </a:pPr>
            <a:r>
              <a:rPr lang="en-US" sz="2000" b="0" i="0" u="none" strike="noStrike" dirty="0">
                <a:solidFill>
                  <a:srgbClr val="000000"/>
                </a:solidFill>
                <a:effectLst/>
                <a:latin typeface="Times" panose="02020603050405020304" pitchFamily="18" charset="0"/>
              </a:rPr>
              <a:t>In this module the smart contracts will be compiled and migrated to Ganache, a personal  blockchain for Ethereum development.</a:t>
            </a:r>
          </a:p>
          <a:p>
            <a:pPr marL="0" indent="0" rtl="0">
              <a:spcBef>
                <a:spcPts val="907"/>
              </a:spcBef>
              <a:spcAft>
                <a:spcPts val="0"/>
              </a:spcAft>
              <a:buNone/>
            </a:pPr>
            <a:r>
              <a:rPr lang="en-US" sz="2000" b="0" i="0" u="none" strike="noStrike" dirty="0">
                <a:solidFill>
                  <a:srgbClr val="000000"/>
                </a:solidFill>
                <a:effectLst/>
                <a:latin typeface="Times" panose="02020603050405020304" pitchFamily="18" charset="0"/>
              </a:rPr>
              <a:t>3. </a:t>
            </a:r>
            <a:r>
              <a:rPr lang="en-US" sz="2000" b="1" i="0" u="none" strike="noStrike" dirty="0">
                <a:solidFill>
                  <a:srgbClr val="000000"/>
                </a:solidFill>
                <a:effectLst/>
                <a:latin typeface="Times" panose="02020603050405020304" pitchFamily="18" charset="0"/>
              </a:rPr>
              <a:t>Frontend </a:t>
            </a:r>
            <a:r>
              <a:rPr lang="en-US" sz="2000" b="0" i="0" u="none" strike="noStrike" dirty="0">
                <a:solidFill>
                  <a:srgbClr val="000000"/>
                </a:solidFill>
                <a:effectLst/>
                <a:latin typeface="Times" panose="02020603050405020304" pitchFamily="18" charset="0"/>
              </a:rPr>
              <a:t>(Interacting with the </a:t>
            </a:r>
            <a:r>
              <a:rPr lang="en-US" sz="2000" b="0" i="0" u="none" strike="noStrike" dirty="0" err="1">
                <a:solidFill>
                  <a:srgbClr val="000000"/>
                </a:solidFill>
                <a:effectLst/>
                <a:latin typeface="Times" panose="02020603050405020304" pitchFamily="18" charset="0"/>
              </a:rPr>
              <a:t>dapp</a:t>
            </a:r>
            <a:r>
              <a:rPr lang="en-US" sz="2000" b="0" i="0" u="none" strike="noStrike" dirty="0">
                <a:solidFill>
                  <a:srgbClr val="000000"/>
                </a:solidFill>
                <a:effectLst/>
                <a:latin typeface="Times" panose="02020603050405020304" pitchFamily="18" charset="0"/>
              </a:rPr>
              <a:t> in a browser) </a:t>
            </a:r>
          </a:p>
          <a:p>
            <a:pPr marL="0" indent="0" rtl="0">
              <a:spcBef>
                <a:spcPts val="907"/>
              </a:spcBef>
              <a:spcAft>
                <a:spcPts val="0"/>
              </a:spcAft>
              <a:buNone/>
            </a:pPr>
            <a:r>
              <a:rPr lang="en-US" sz="2000" b="0" i="0" u="none" strike="noStrike" dirty="0">
                <a:solidFill>
                  <a:srgbClr val="000000"/>
                </a:solidFill>
                <a:effectLst/>
                <a:latin typeface="Times" panose="02020603050405020304" pitchFamily="18" charset="0"/>
              </a:rPr>
              <a:t>In this module we will be creating user-interface to interact with the contracts made in the  backend module of the project. </a:t>
            </a:r>
            <a:endParaRPr lang="en-US" sz="2000" b="0" dirty="0">
              <a:effectLst/>
            </a:endParaRPr>
          </a:p>
          <a:p>
            <a:pPr marL="0" indent="0">
              <a:buNone/>
            </a:pPr>
            <a:br>
              <a:rPr lang="en-US" dirty="0"/>
            </a:br>
            <a:endParaRPr lang="en-IN" dirty="0"/>
          </a:p>
        </p:txBody>
      </p:sp>
      <p:sp>
        <p:nvSpPr>
          <p:cNvPr id="4" name="Content Placeholder 3">
            <a:extLst>
              <a:ext uri="{FF2B5EF4-FFF2-40B4-BE49-F238E27FC236}">
                <a16:creationId xmlns:a16="http://schemas.microsoft.com/office/drawing/2014/main" id="{7D8E9BB0-851B-4C81-B6F1-080CB6D60068}"/>
              </a:ext>
            </a:extLst>
          </p:cNvPr>
          <p:cNvSpPr>
            <a:spLocks noGrp="1"/>
          </p:cNvSpPr>
          <p:nvPr>
            <p:ph sz="half" idx="2"/>
          </p:nvPr>
        </p:nvSpPr>
        <p:spPr>
          <a:xfrm>
            <a:off x="6489290" y="688258"/>
            <a:ext cx="4864510" cy="5488705"/>
          </a:xfrm>
        </p:spPr>
        <p:txBody>
          <a:bodyPr>
            <a:normAutofit/>
          </a:bodyPr>
          <a:lstStyle/>
          <a:p>
            <a:pPr marL="0" indent="0">
              <a:buNone/>
            </a:pPr>
            <a:r>
              <a:rPr lang="en-US" b="1" i="0" u="none" strike="noStrike" dirty="0">
                <a:solidFill>
                  <a:srgbClr val="000000"/>
                </a:solidFill>
                <a:effectLst/>
                <a:latin typeface="Times" panose="02020603050405020304" pitchFamily="18" charset="0"/>
              </a:rPr>
              <a:t>Software’s to install: </a:t>
            </a:r>
          </a:p>
          <a:p>
            <a:pPr marL="0" indent="0">
              <a:buNone/>
            </a:pPr>
            <a:br>
              <a:rPr lang="en-US" b="0" dirty="0">
                <a:effectLst/>
              </a:rPr>
            </a:br>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Node.js </a:t>
            </a:r>
            <a:br>
              <a:rPr lang="en-US" sz="2400" b="0" dirty="0">
                <a:effectLst/>
                <a:latin typeface="Times New Roman" panose="02020603050405020304" pitchFamily="18" charset="0"/>
                <a:cs typeface="Times New Roman" panose="02020603050405020304" pitchFamily="18" charset="0"/>
              </a:rPr>
            </a:br>
            <a:r>
              <a:rPr lang="en-US" sz="2400" b="0" i="0" u="none" strike="noStrike" dirty="0">
                <a:solidFill>
                  <a:srgbClr val="000000"/>
                </a:solidFill>
                <a:effectLst/>
                <a:latin typeface="Times New Roman" panose="02020603050405020304" pitchFamily="18" charset="0"/>
                <a:cs typeface="Times New Roman" panose="02020603050405020304" pitchFamily="18" charset="0"/>
              </a:rPr>
              <a:t>● Ganache </a:t>
            </a:r>
            <a:br>
              <a:rPr lang="en-US" sz="2400" b="0" dirty="0">
                <a:effectLst/>
                <a:latin typeface="Times New Roman" panose="02020603050405020304" pitchFamily="18" charset="0"/>
                <a:cs typeface="Times New Roman" panose="02020603050405020304" pitchFamily="18" charset="0"/>
              </a:rPr>
            </a:b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Truffle </a:t>
            </a:r>
            <a:br>
              <a:rPr lang="en-US" sz="2400" b="0" dirty="0">
                <a:effectLst/>
                <a:latin typeface="Times New Roman" panose="02020603050405020304" pitchFamily="18" charset="0"/>
                <a:cs typeface="Times New Roman" panose="02020603050405020304" pitchFamily="18" charset="0"/>
              </a:rPr>
            </a:br>
            <a:r>
              <a:rPr lang="en-US" sz="2400" b="0" i="0" u="none" strike="noStrike" dirty="0">
                <a:solidFill>
                  <a:srgbClr val="000000"/>
                </a:solidFill>
                <a:effectLst/>
                <a:latin typeface="Times New Roman" panose="02020603050405020304" pitchFamily="18" charset="0"/>
                <a:cs typeface="Times New Roman" panose="02020603050405020304" pitchFamily="18" charset="0"/>
              </a:rPr>
              <a:t>● Metamask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0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a:xfrm>
            <a:off x="838200" y="1632155"/>
            <a:ext cx="10515600" cy="58533"/>
          </a:xfrm>
        </p:spPr>
        <p:txBody>
          <a:bodyPr>
            <a:normAutofit fontScale="90000"/>
          </a:bodyPr>
          <a:lstStyle/>
          <a:p>
            <a:pPr marL="126124" marR="214922" indent="1219" rtl="0">
              <a:spcBef>
                <a:spcPts val="874"/>
              </a:spcBef>
              <a:spcAft>
                <a:spcPts val="0"/>
              </a:spcAft>
            </a:pPr>
            <a:r>
              <a:rPr lang="en-US" sz="3600" b="1" dirty="0">
                <a:latin typeface="Times New Roman" panose="02020603050405020304" pitchFamily="18" charset="0"/>
                <a:cs typeface="Times New Roman" panose="02020603050405020304" pitchFamily="18" charset="0"/>
              </a:rPr>
              <a:t>Test case:</a:t>
            </a:r>
            <a:br>
              <a:rPr lang="en-US" dirty="0"/>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Truffle is very flexible when it comes to smart contract testing, we will be testing our contract  using Solidity. </a:t>
            </a:r>
            <a:br>
              <a:rPr lang="en-US" sz="2000" b="0" dirty="0">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Below is test file named as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TestAdoption.sol</a:t>
            </a:r>
            <a:br>
              <a:rPr lang="en-US" sz="2000" b="0" dirty="0">
                <a:effectLst/>
                <a:latin typeface="Times New Roman" panose="02020603050405020304" pitchFamily="18" charset="0"/>
                <a:cs typeface="Times New Roman" panose="02020603050405020304" pitchFamily="18" charset="0"/>
              </a:rPr>
            </a:br>
            <a:br>
              <a:rPr lang="en-US" dirty="0"/>
            </a:br>
            <a:br>
              <a:rPr lang="en-US" dirty="0"/>
            </a:br>
            <a:endParaRPr lang="en-IN" dirty="0"/>
          </a:p>
        </p:txBody>
      </p:sp>
      <p:pic>
        <p:nvPicPr>
          <p:cNvPr id="3074" name="Picture 2">
            <a:extLst>
              <a:ext uri="{FF2B5EF4-FFF2-40B4-BE49-F238E27FC236}">
                <a16:creationId xmlns:a16="http://schemas.microsoft.com/office/drawing/2014/main" id="{88B368CB-65D1-4592-A6A3-2E45220594F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14632" y="2008739"/>
            <a:ext cx="6164826" cy="451987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7B8041BC-93D6-4A4C-B51D-B1D39FB8D20F}"/>
              </a:ext>
            </a:extLst>
          </p:cNvPr>
          <p:cNvSpPr>
            <a:spLocks noGrp="1"/>
          </p:cNvSpPr>
          <p:nvPr>
            <p:ph sz="half" idx="2"/>
          </p:nvPr>
        </p:nvSpPr>
        <p:spPr>
          <a:xfrm>
            <a:off x="8738484" y="2008740"/>
            <a:ext cx="4444780" cy="4645025"/>
          </a:xfrm>
        </p:spPr>
        <p:txBody>
          <a:bodyPr/>
          <a:lstStyle/>
          <a:p>
            <a:endParaRPr lang="en-US" dirty="0"/>
          </a:p>
          <a:p>
            <a:endParaRPr lang="en-IN" dirty="0"/>
          </a:p>
        </p:txBody>
      </p:sp>
      <p:pic>
        <p:nvPicPr>
          <p:cNvPr id="3078" name="Picture 6">
            <a:extLst>
              <a:ext uri="{FF2B5EF4-FFF2-40B4-BE49-F238E27FC236}">
                <a16:creationId xmlns:a16="http://schemas.microsoft.com/office/drawing/2014/main" id="{417AF9AB-8DE5-4B70-959A-9A85958C9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433" y="2517058"/>
            <a:ext cx="4918672" cy="285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5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a:xfrm>
            <a:off x="127819" y="23967"/>
            <a:ext cx="11225981" cy="2266950"/>
          </a:xfrm>
        </p:spPr>
        <p:txBody>
          <a:bodyPr>
            <a:normAutofit fontScale="90000"/>
          </a:bodyPr>
          <a:lstStyle/>
          <a:p>
            <a:pPr marL="127584" rtl="0">
              <a:spcBef>
                <a:spcPts val="2851"/>
              </a:spcBef>
              <a:spcAft>
                <a:spcPts val="0"/>
              </a:spcAft>
            </a:pPr>
            <a:r>
              <a:rPr lang="en-US" sz="3100" b="1" i="0" u="none" strike="noStrike" dirty="0">
                <a:solidFill>
                  <a:srgbClr val="000000"/>
                </a:solidFill>
                <a:effectLst/>
                <a:latin typeface="Times" panose="02020603050405020304" pitchFamily="18" charset="0"/>
              </a:rPr>
              <a:t>BACKEND: </a:t>
            </a:r>
            <a:br>
              <a:rPr lang="en-US" b="0" dirty="0">
                <a:effectLst/>
              </a:rPr>
            </a:br>
            <a:r>
              <a:rPr lang="en-US" sz="2200" b="0" i="0" u="none" strike="noStrike" dirty="0">
                <a:solidFill>
                  <a:srgbClr val="000000"/>
                </a:solidFill>
                <a:effectLst/>
                <a:latin typeface="Times" panose="02020603050405020304" pitchFamily="18" charset="0"/>
              </a:rPr>
              <a:t>At the backend we will begin by setting up the development environment and installing  necessary software tools. We have installed Node.js and on node.js command line we will be  running all our commands. </a:t>
            </a:r>
            <a:br>
              <a:rPr lang="en-US" b="0" dirty="0">
                <a:effectLst/>
              </a:rPr>
            </a:br>
            <a:br>
              <a:rPr lang="en-US" b="0" dirty="0">
                <a:effectLst/>
              </a:rPr>
            </a:br>
            <a:r>
              <a:rPr lang="en-US" sz="2200" b="1" i="0" u="none" strike="noStrike" dirty="0">
                <a:solidFill>
                  <a:srgbClr val="000000"/>
                </a:solidFill>
                <a:effectLst/>
                <a:latin typeface="Times New Roman" panose="02020603050405020304" pitchFamily="18" charset="0"/>
                <a:cs typeface="Times New Roman" panose="02020603050405020304" pitchFamily="18" charset="0"/>
              </a:rPr>
              <a:t> Setting up the development environment: </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EC95D1B-DF68-489D-A4B3-B6F6B4E3924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7819" y="2290917"/>
            <a:ext cx="5535562" cy="38959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81BFEAC-70F7-4754-9B5A-4CD1CE3E49B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31974" y="2802194"/>
            <a:ext cx="5093110" cy="24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p:txBody>
          <a:bodyPr>
            <a:normAutofit/>
          </a:bodyPr>
          <a:lstStyle/>
          <a:p>
            <a:pPr marL="127584" rtl="0">
              <a:spcBef>
                <a:spcPts val="2851"/>
              </a:spcBef>
              <a:spcAft>
                <a:spcPts val="0"/>
              </a:spcAft>
            </a:pPr>
            <a:r>
              <a:rPr lang="en-US" dirty="0"/>
              <a:t> </a:t>
            </a:r>
            <a:r>
              <a:rPr lang="en-US" sz="2800" b="1" dirty="0">
                <a:latin typeface="Times New Roman" panose="02020603050405020304" pitchFamily="18" charset="0"/>
                <a:cs typeface="Times New Roman" panose="02020603050405020304" pitchFamily="18" charset="0"/>
              </a:rPr>
              <a:t>Writing the smart contract: </a:t>
            </a:r>
            <a:br>
              <a:rPr lang="en-US" dirty="0"/>
            </a:br>
            <a:endParaRPr lang="en-IN" dirty="0"/>
          </a:p>
        </p:txBody>
      </p:sp>
      <p:pic>
        <p:nvPicPr>
          <p:cNvPr id="5122" name="Picture 2">
            <a:extLst>
              <a:ext uri="{FF2B5EF4-FFF2-40B4-BE49-F238E27FC236}">
                <a16:creationId xmlns:a16="http://schemas.microsoft.com/office/drawing/2014/main" id="{8C72FAD9-EF35-445C-A26F-8C98F6A1558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7653" y="1690688"/>
            <a:ext cx="5220160" cy="34821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693C346-594F-4947-885A-AEB2CE3E5F3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466735" y="1209369"/>
            <a:ext cx="6587611" cy="475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3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92B-4F3F-4D00-B2CB-B70DCABD3C6E}"/>
              </a:ext>
            </a:extLst>
          </p:cNvPr>
          <p:cNvSpPr>
            <a:spLocks noGrp="1"/>
          </p:cNvSpPr>
          <p:nvPr>
            <p:ph type="title"/>
          </p:nvPr>
        </p:nvSpPr>
        <p:spPr>
          <a:xfrm>
            <a:off x="838200" y="365125"/>
            <a:ext cx="10515600" cy="5032785"/>
          </a:xfrm>
        </p:spPr>
        <p:txBody>
          <a:bodyPr>
            <a:normAutofit/>
          </a:bodyPr>
          <a:lstStyle/>
          <a:p>
            <a:pPr marL="127584" rtl="0">
              <a:spcBef>
                <a:spcPts val="2851"/>
              </a:spcBef>
              <a:spcAft>
                <a:spcPts val="0"/>
              </a:spcAft>
            </a:pPr>
            <a:r>
              <a:rPr lang="en-US" dirty="0"/>
              <a:t> </a:t>
            </a:r>
            <a:br>
              <a:rPr lang="en-US" dirty="0"/>
            </a:br>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459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445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vt:lpstr>
      <vt:lpstr>Times New Roman</vt:lpstr>
      <vt:lpstr>Office Theme</vt:lpstr>
      <vt:lpstr>DOG ADOPTION DECENTRALIZED  APPLICATION USING BLOCKCHAIN </vt:lpstr>
      <vt:lpstr>Decentralized application: </vt:lpstr>
      <vt:lpstr>Blockchain  Key elements of a blockchain    Distributed ledger technology   Immutable records   Smart contracts </vt:lpstr>
      <vt:lpstr>Ethereum Blockchain</vt:lpstr>
      <vt:lpstr>  </vt:lpstr>
      <vt:lpstr>Test case: Truffle is very flexible when it comes to smart contract testing, we will be testing our contract  using Solidity.  Below is test file named as TestAdoption.sol   </vt:lpstr>
      <vt:lpstr>BACKEND:  At the backend we will begin by setting up the development environment and installing  necessary software tools. We have installed Node.js and on node.js command line we will be  running all our commands.    Setting up the development environment:  </vt:lpstr>
      <vt:lpstr> Writing the smart contract: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PRITI PANDEY</dc:creator>
  <cp:lastModifiedBy>PRITI PANDEY</cp:lastModifiedBy>
  <cp:revision>6</cp:revision>
  <dcterms:created xsi:type="dcterms:W3CDTF">2021-04-07T14:20:37Z</dcterms:created>
  <dcterms:modified xsi:type="dcterms:W3CDTF">2021-04-08T08:40:19Z</dcterms:modified>
</cp:coreProperties>
</file>