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161" autoAdjust="0"/>
  </p:normalViewPr>
  <p:slideViewPr>
    <p:cSldViewPr>
      <p:cViewPr>
        <p:scale>
          <a:sx n="64" d="100"/>
          <a:sy n="64" d="100"/>
        </p:scale>
        <p:origin x="-156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7C20-3BA4-4EB7-B1F6-81ED2286F2F1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F310-4B0B-46A3-B393-6F5C68DA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2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6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2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2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93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7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438400"/>
            <a:ext cx="9144000" cy="3962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COMSATS</a:t>
            </a:r>
            <a:r>
              <a:rPr lang="en-US" dirty="0" smtClean="0">
                <a:solidFill>
                  <a:srgbClr val="002060"/>
                </a:solidFill>
              </a:rPr>
              <a:t> Literary Society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INVITATION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hnschrift" pitchFamily="34" charset="0"/>
              </a:rPr>
              <a:t>CLS would be honored if you would  join us in our___________________________ contest. Our joy will be more  complete if you would be present as an </a:t>
            </a:r>
            <a:r>
              <a:rPr lang="en-US" sz="1200" b="1" dirty="0" smtClean="0">
                <a:solidFill>
                  <a:schemeClr val="tx1"/>
                </a:solidFill>
                <a:latin typeface="Bahnschrift" pitchFamily="34" charset="0"/>
              </a:rPr>
              <a:t>Adjudicator</a:t>
            </a:r>
            <a:r>
              <a:rPr lang="en-US" sz="1200" dirty="0" smtClean="0">
                <a:solidFill>
                  <a:schemeClr val="tx1"/>
                </a:solidFill>
                <a:latin typeface="Bahnschrift" pitchFamily="34" charset="0"/>
              </a:rPr>
              <a:t> to conduct  our contest.</a:t>
            </a:r>
          </a:p>
          <a:p>
            <a:pPr algn="ctr"/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Bahnschrift" pitchFamily="34" charset="0"/>
              </a:rPr>
              <a:t>Venue: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ahnschrift" pitchFamily="34" charset="0"/>
              </a:rPr>
              <a:t>Time: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Bahnschrift" pitchFamily="34" charset="0"/>
              </a:rPr>
              <a:t>At COMSTAS University Islamabad, </a:t>
            </a:r>
            <a:r>
              <a:rPr lang="en-US" sz="1600" b="1" dirty="0" err="1" smtClean="0">
                <a:solidFill>
                  <a:schemeClr val="tx1"/>
                </a:solidFill>
                <a:latin typeface="Bahnschrift" pitchFamily="34" charset="0"/>
              </a:rPr>
              <a:t>Sahiwal</a:t>
            </a:r>
            <a:r>
              <a:rPr lang="en-US" sz="1600" b="1" dirty="0" smtClean="0">
                <a:solidFill>
                  <a:schemeClr val="tx1"/>
                </a:solidFill>
                <a:latin typeface="Bahnschrift" pitchFamily="34" charset="0"/>
              </a:rPr>
              <a:t> Campus.</a:t>
            </a:r>
          </a:p>
          <a:p>
            <a:pPr algn="r"/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pPr algn="r"/>
            <a:endParaRPr lang="en-US" sz="1200" b="1" dirty="0">
              <a:solidFill>
                <a:schemeClr val="tx1"/>
              </a:solidFill>
              <a:latin typeface="Bahnschrift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Bahnschrift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Regards ;   </a:t>
            </a:r>
          </a:p>
          <a:p>
            <a:pPr algn="r"/>
            <a:r>
              <a:rPr lang="en-US" sz="1200" b="1" dirty="0" smtClean="0">
                <a:solidFill>
                  <a:schemeClr val="tx1"/>
                </a:solidFill>
                <a:latin typeface="Bahnschrift" pitchFamily="34" charset="0"/>
              </a:rPr>
              <a:t>Team CLS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Bahnschrift" pitchFamily="34" charset="0"/>
            </a:endParaRPr>
          </a:p>
          <a:p>
            <a:pPr algn="ctr"/>
            <a:endParaRPr lang="en-US" dirty="0" smtClean="0">
              <a:solidFill>
                <a:srgbClr val="002060"/>
              </a:solidFill>
              <a:latin typeface="Bahnschrif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picture_changes_during_motion_pa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PDescription xmlns="4873beb7-5857-4685-be1f-d57550cc96cc" xsi:nil="true"/>
    <AssetExpire xmlns="4873beb7-5857-4685-be1f-d57550cc96cc">2029-05-12T07:00:00+00:00</AssetExpire>
    <IntlLangReviewDate xmlns="4873beb7-5857-4685-be1f-d57550cc96cc">2010-07-30T17:48:00+00:00</IntlLangReviewDate>
    <TPFriendlyName xmlns="4873beb7-5857-4685-be1f-d57550cc96cc" xsi:nil="true"/>
    <IntlLangReview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>Community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2010-07-30T17:47:00+00:00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975689</Value>
      <Value>1316060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true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>2010-07-30T17:48:00+00:00</HandoffToMSDN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>2010-07-30T17:48:00+00:00</LastModifiedDateTime>
    <LastPublishResultLookup xmlns="4873beb7-5857-4685-be1f-d57550cc96cc" xsi:nil="true"/>
    <LegacyData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false</PrimaryImageGen>
    <PlannedPubDate xmlns="4873beb7-5857-4685-be1f-d57550cc96cc">2010-07-30T17:48:00+00:00</PlannedPubDate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TPLaunchHelpLinkType xmlns="4873beb7-5857-4685-be1f-d57550cc96cc">Template</TPLaunchHelpLinkType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Provider xmlns="4873beb7-5857-4685-be1f-d57550cc96cc" xsi:nil="true"/>
    <UACurrentWords xmlns="4873beb7-5857-4685-be1f-d57550cc96cc" xsi:nil="true"/>
    <AssetId xmlns="4873beb7-5857-4685-be1f-d57550cc96cc">TP101964767</AssetId>
    <TPClientViewer xmlns="4873beb7-5857-4685-be1f-d57550cc96cc" xsi:nil="true"/>
    <DSATActionTaken xmlns="4873beb7-5857-4685-be1f-d57550cc96cc">Best Bets</DSATActionTaken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129255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1278F8F-0769-4DD0-BB5A-73BC6A481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5A6301-933E-4151-9DDE-2927E3BCA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3197B-EB32-461A-98F5-DC6ABECD8B03}">
  <ds:schemaRefs>
    <ds:schemaRef ds:uri="http://schemas.microsoft.com/office/2006/metadata/properties"/>
    <ds:schemaRef ds:uri="4873beb7-5857-4685-be1f-d57550cc96cc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Animated_picture_changes_during_motion_path</Template>
  <TotalTime>29</TotalTime>
  <Words>54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Animated_picture_changes_during_motion_path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2019-10-19T08:33:26Z</dcterms:created>
  <dcterms:modified xsi:type="dcterms:W3CDTF">2019-10-19T14:23:39Z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rubbed &amp; tested?">
    <vt:lpwstr>0</vt:lpwstr>
  </property>
  <property fmtid="{D5CDD505-2E9C-101B-9397-08002B2CF9AE}" pid="3" name="Effects types">
    <vt:lpwstr/>
  </property>
  <property fmtid="{D5CDD505-2E9C-101B-9397-08002B2CF9AE}" pid="4" name="Presentation">
    <vt:lpwstr>ANI_PIC</vt:lpwstr>
  </property>
  <property fmtid="{D5CDD505-2E9C-101B-9397-08002B2CF9AE}" pid="5" name="SlideDescription">
    <vt:lpwstr/>
  </property>
  <property fmtid="{D5CDD505-2E9C-101B-9397-08002B2CF9AE}" pid="6" name="ContentTypeId">
    <vt:lpwstr>0x0101006EDDDB5EE6D98C44930B742096920B300400F5B6D36B3EF94B4E9A635CDF2A18F5B8</vt:lpwstr>
  </property>
</Properties>
</file>