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33"/>
  </p:notesMasterIdLst>
  <p:sldIdLst>
    <p:sldId id="256"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0bb4b42275_0_5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0bb4b42275_0_5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bb4b42275_0_4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bb4b42275_0_4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bb4b42275_0_5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0bb4b42275_0_5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0bb4b42275_0_5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0bb4b42275_0_5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0bb4b42275_0_5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0bb4b42275_0_5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0bb4b42275_0_7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0bb4b42275_0_7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0bb4b42275_0_8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0bb4b42275_0_8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0bb4b42275_0_8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bb4b42275_0_8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0bb4b42275_0_8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0bb4b4227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bb4b42275_0_8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bb4b42275_0_8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0bb4b42275_0_9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0bb4b42275_0_9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0bb4b42275_0_9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10bb4b42275_0_9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0bb4b42275_0_10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0bb4b42275_0_10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0bb4b42275_0_10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0bb4b42275_0_10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0bb4b42275_0_10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0bb4b42275_0_10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bb4b42275_0_10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bb4b42275_0_10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0bb4b42275_0_100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0bb4b42275_0_10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0bb4b42275_0_10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0bb4b42275_0_10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0bb4b42275_0_11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0bb4b42275_0_11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0bb4b42275_0_1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0bb4b42275_0_1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0bb4b42275_0_11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0bb4b42275_0_11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b85550af0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b85550af0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0bb4b42275_0_12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0bb4b42275_0_12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0bb4b42275_0_12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0bb4b42275_0_12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0bb4b42275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0bb4b42275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0bb4b42275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0bb4b42275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0bb4b42275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0bb4b42275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0b85550af0_0_1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0b85550af0_0_1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0bb4b42275_0_6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0bb4b42275_0_6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bb4b42275_0_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bb4b42275_0_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0">
  <p:cSld name="AUTOLAYOUT_16">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p:nvPr/>
        </p:nvSpPr>
        <p:spPr>
          <a:xfrm>
            <a:off x="0" y="0"/>
            <a:ext cx="9144000" cy="5143500"/>
          </a:xfrm>
          <a:prstGeom prst="rect">
            <a:avLst/>
          </a:prstGeom>
          <a:solidFill>
            <a:srgbClr val="2D3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5037500" y="751050"/>
            <a:ext cx="3641400" cy="3641400"/>
          </a:xfrm>
          <a:prstGeom prst="rect">
            <a:avLst/>
          </a:prstGeom>
          <a:noFill/>
          <a:ln w="76200" cap="flat" cmpd="thinThick">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5172950" y="923700"/>
            <a:ext cx="3370500" cy="32961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FFFFFF"/>
              </a:buClr>
              <a:buSzPts val="1800"/>
              <a:buChar char="●"/>
              <a:defRPr sz="18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5" name="Google Shape;65;p14"/>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7">
  <p:cSld name="AUTOLAYOUT_20">
    <p:spTree>
      <p:nvGrpSpPr>
        <p:cNvPr id="1"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5"/>
          <p:cNvPicPr preferRelativeResize="0"/>
          <p:nvPr/>
        </p:nvPicPr>
        <p:blipFill rotWithShape="1">
          <a:blip r:embed="rId2">
            <a:alphaModFix/>
          </a:blip>
          <a:srcRect b="39320"/>
          <a:stretch/>
        </p:blipFill>
        <p:spPr>
          <a:xfrm>
            <a:off x="5109175" y="3775700"/>
            <a:ext cx="3123900" cy="1367799"/>
          </a:xfrm>
          <a:prstGeom prst="rect">
            <a:avLst/>
          </a:prstGeom>
          <a:noFill/>
          <a:ln>
            <a:noFill/>
          </a:ln>
        </p:spPr>
      </p:pic>
      <p:pic>
        <p:nvPicPr>
          <p:cNvPr id="69" name="Google Shape;69;p15"/>
          <p:cNvPicPr preferRelativeResize="0"/>
          <p:nvPr/>
        </p:nvPicPr>
        <p:blipFill rotWithShape="1">
          <a:blip r:embed="rId2">
            <a:alphaModFix/>
          </a:blip>
          <a:srcRect r="12838" b="39320"/>
          <a:stretch/>
        </p:blipFill>
        <p:spPr>
          <a:xfrm>
            <a:off x="6421300" y="3775700"/>
            <a:ext cx="2722699" cy="1367799"/>
          </a:xfrm>
          <a:prstGeom prst="rect">
            <a:avLst/>
          </a:prstGeom>
          <a:noFill/>
          <a:ln>
            <a:noFill/>
          </a:ln>
        </p:spPr>
      </p:pic>
      <p:sp>
        <p:nvSpPr>
          <p:cNvPr id="70" name="Google Shape;70;p15"/>
          <p:cNvSpPr txBox="1">
            <a:spLocks noGrp="1"/>
          </p:cNvSpPr>
          <p:nvPr>
            <p:ph type="ctrTitle"/>
          </p:nvPr>
        </p:nvSpPr>
        <p:spPr>
          <a:xfrm>
            <a:off x="323525" y="323525"/>
            <a:ext cx="3780300" cy="17448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71" name="Google Shape;71;p15"/>
          <p:cNvSpPr txBox="1">
            <a:spLocks noGrp="1"/>
          </p:cNvSpPr>
          <p:nvPr>
            <p:ph type="body" idx="1"/>
          </p:nvPr>
        </p:nvSpPr>
        <p:spPr>
          <a:xfrm>
            <a:off x="323525" y="2177775"/>
            <a:ext cx="3780300" cy="2254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0"/>
              </a:spcBef>
              <a:spcAft>
                <a:spcPts val="0"/>
              </a:spcAft>
              <a:buClr>
                <a:srgbClr val="FFFFFF"/>
              </a:buClr>
              <a:buSzPts val="1200"/>
              <a:buChar char="○"/>
              <a:defRPr sz="1200">
                <a:solidFill>
                  <a:srgbClr val="FFFFFF"/>
                </a:solidFill>
              </a:defRPr>
            </a:lvl2pPr>
            <a:lvl3pPr marL="1371600" lvl="2" indent="-304800" algn="l">
              <a:lnSpc>
                <a:spcPct val="115000"/>
              </a:lnSpc>
              <a:spcBef>
                <a:spcPts val="0"/>
              </a:spcBef>
              <a:spcAft>
                <a:spcPts val="0"/>
              </a:spcAft>
              <a:buClr>
                <a:srgbClr val="FFFFFF"/>
              </a:buClr>
              <a:buSzPts val="1200"/>
              <a:buChar char="■"/>
              <a:defRPr sz="1200">
                <a:solidFill>
                  <a:srgbClr val="FFFFFF"/>
                </a:solidFill>
              </a:defRPr>
            </a:lvl3pPr>
            <a:lvl4pPr marL="1828800" lvl="3" indent="-304800" algn="l">
              <a:lnSpc>
                <a:spcPct val="115000"/>
              </a:lnSpc>
              <a:spcBef>
                <a:spcPts val="0"/>
              </a:spcBef>
              <a:spcAft>
                <a:spcPts val="0"/>
              </a:spcAft>
              <a:buClr>
                <a:srgbClr val="FFFFFF"/>
              </a:buClr>
              <a:buSzPts val="1200"/>
              <a:buChar char="●"/>
              <a:defRPr sz="1200">
                <a:solidFill>
                  <a:srgbClr val="FFFFFF"/>
                </a:solidFill>
              </a:defRPr>
            </a:lvl4pPr>
            <a:lvl5pPr marL="2286000" lvl="4" indent="-304800" algn="l">
              <a:lnSpc>
                <a:spcPct val="115000"/>
              </a:lnSpc>
              <a:spcBef>
                <a:spcPts val="0"/>
              </a:spcBef>
              <a:spcAft>
                <a:spcPts val="0"/>
              </a:spcAft>
              <a:buClr>
                <a:srgbClr val="FFFFFF"/>
              </a:buClr>
              <a:buSzPts val="1200"/>
              <a:buChar char="○"/>
              <a:defRPr sz="1200">
                <a:solidFill>
                  <a:srgbClr val="FFFFFF"/>
                </a:solidFill>
              </a:defRPr>
            </a:lvl5pPr>
            <a:lvl6pPr marL="2743200" lvl="5" indent="-304800" algn="l">
              <a:lnSpc>
                <a:spcPct val="115000"/>
              </a:lnSpc>
              <a:spcBef>
                <a:spcPts val="0"/>
              </a:spcBef>
              <a:spcAft>
                <a:spcPts val="0"/>
              </a:spcAft>
              <a:buClr>
                <a:srgbClr val="FFFFFF"/>
              </a:buClr>
              <a:buSzPts val="1200"/>
              <a:buChar char="■"/>
              <a:defRPr sz="1200">
                <a:solidFill>
                  <a:srgbClr val="FFFFFF"/>
                </a:solidFill>
              </a:defRPr>
            </a:lvl6pPr>
            <a:lvl7pPr marL="3200400" lvl="6" indent="-304800" algn="l">
              <a:lnSpc>
                <a:spcPct val="115000"/>
              </a:lnSpc>
              <a:spcBef>
                <a:spcPts val="0"/>
              </a:spcBef>
              <a:spcAft>
                <a:spcPts val="0"/>
              </a:spcAft>
              <a:buClr>
                <a:srgbClr val="FFFFFF"/>
              </a:buClr>
              <a:buSzPts val="1200"/>
              <a:buChar char="●"/>
              <a:defRPr sz="1200">
                <a:solidFill>
                  <a:srgbClr val="FFFFFF"/>
                </a:solidFill>
              </a:defRPr>
            </a:lvl7pPr>
            <a:lvl8pPr marL="3657600" lvl="7" indent="-304800" algn="l">
              <a:lnSpc>
                <a:spcPct val="115000"/>
              </a:lnSpc>
              <a:spcBef>
                <a:spcPts val="0"/>
              </a:spcBef>
              <a:spcAft>
                <a:spcPts val="0"/>
              </a:spcAft>
              <a:buClr>
                <a:srgbClr val="FFFFFF"/>
              </a:buClr>
              <a:buSzPts val="1200"/>
              <a:buChar char="○"/>
              <a:defRPr sz="1200">
                <a:solidFill>
                  <a:srgbClr val="FFFFFF"/>
                </a:solidFill>
              </a:defRPr>
            </a:lvl8pPr>
            <a:lvl9pPr marL="4114800" lvl="8" indent="-304800" algn="l">
              <a:lnSpc>
                <a:spcPct val="115000"/>
              </a:lnSpc>
              <a:spcBef>
                <a:spcPts val="0"/>
              </a:spcBef>
              <a:spcAft>
                <a:spcPts val="0"/>
              </a:spcAft>
              <a:buClr>
                <a:srgbClr val="FFFFFF"/>
              </a:buClr>
              <a:buSzPts val="1200"/>
              <a:buChar char="■"/>
              <a:defRPr sz="1200">
                <a:solidFill>
                  <a:srgbClr val="FFFFFF"/>
                </a:solidFill>
              </a:defRPr>
            </a:lvl9pPr>
          </a:lstStyle>
          <a:p>
            <a:endParaRPr/>
          </a:p>
        </p:txBody>
      </p:sp>
      <p:sp>
        <p:nvSpPr>
          <p:cNvPr id="72" name="Google Shape;72;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p:cSld name="AUTOLAYOUT_21">
    <p:spTree>
      <p:nvGrpSpPr>
        <p:cNvPr id="1" name="Shape 73"/>
        <p:cNvGrpSpPr/>
        <p:nvPr/>
      </p:nvGrpSpPr>
      <p:grpSpPr>
        <a:xfrm>
          <a:off x="0" y="0"/>
          <a:ext cx="0" cy="0"/>
          <a:chOff x="0" y="0"/>
          <a:chExt cx="0" cy="0"/>
        </a:xfrm>
      </p:grpSpPr>
      <p:sp>
        <p:nvSpPr>
          <p:cNvPr id="74" name="Google Shape;74;p16"/>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6"/>
          <p:cNvPicPr preferRelativeResize="0"/>
          <p:nvPr/>
        </p:nvPicPr>
        <p:blipFill rotWithShape="1">
          <a:blip r:embed="rId2">
            <a:alphaModFix/>
          </a:blip>
          <a:srcRect l="38684"/>
          <a:stretch/>
        </p:blipFill>
        <p:spPr>
          <a:xfrm>
            <a:off x="2291" y="1007350"/>
            <a:ext cx="1272100" cy="3128806"/>
          </a:xfrm>
          <a:prstGeom prst="rect">
            <a:avLst/>
          </a:prstGeom>
          <a:noFill/>
          <a:ln>
            <a:noFill/>
          </a:ln>
        </p:spPr>
      </p:pic>
      <p:sp>
        <p:nvSpPr>
          <p:cNvPr id="76" name="Google Shape;76;p16"/>
          <p:cNvSpPr txBox="1">
            <a:spLocks noGrp="1"/>
          </p:cNvSpPr>
          <p:nvPr>
            <p:ph type="ctrTitle"/>
          </p:nvPr>
        </p:nvSpPr>
        <p:spPr>
          <a:xfrm>
            <a:off x="1884750" y="711325"/>
            <a:ext cx="6947700" cy="9960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77" name="Google Shape;77;p16"/>
          <p:cNvSpPr txBox="1">
            <a:spLocks noGrp="1"/>
          </p:cNvSpPr>
          <p:nvPr>
            <p:ph type="body" idx="1"/>
          </p:nvPr>
        </p:nvSpPr>
        <p:spPr>
          <a:xfrm>
            <a:off x="1884750" y="1825575"/>
            <a:ext cx="6947700" cy="27432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317500" algn="l">
              <a:lnSpc>
                <a:spcPct val="115000"/>
              </a:lnSpc>
              <a:spcBef>
                <a:spcPts val="0"/>
              </a:spcBef>
              <a:spcAft>
                <a:spcPts val="0"/>
              </a:spcAft>
              <a:buClr>
                <a:srgbClr val="FFFFFF"/>
              </a:buClr>
              <a:buSzPts val="1400"/>
              <a:buChar char="○"/>
              <a:defRPr sz="1400">
                <a:solidFill>
                  <a:srgbClr val="FFFFFF"/>
                </a:solidFill>
              </a:defRPr>
            </a:lvl2pPr>
            <a:lvl3pPr marL="1371600" lvl="2" indent="-317500" algn="l">
              <a:lnSpc>
                <a:spcPct val="115000"/>
              </a:lnSpc>
              <a:spcBef>
                <a:spcPts val="0"/>
              </a:spcBef>
              <a:spcAft>
                <a:spcPts val="0"/>
              </a:spcAft>
              <a:buClr>
                <a:srgbClr val="FFFFFF"/>
              </a:buClr>
              <a:buSzPts val="1400"/>
              <a:buChar char="■"/>
              <a:defRPr sz="1400">
                <a:solidFill>
                  <a:srgbClr val="FFFFFF"/>
                </a:solidFill>
              </a:defRPr>
            </a:lvl3pPr>
            <a:lvl4pPr marL="1828800" lvl="3" indent="-317500" algn="l">
              <a:lnSpc>
                <a:spcPct val="115000"/>
              </a:lnSpc>
              <a:spcBef>
                <a:spcPts val="0"/>
              </a:spcBef>
              <a:spcAft>
                <a:spcPts val="0"/>
              </a:spcAft>
              <a:buClr>
                <a:srgbClr val="FFFFFF"/>
              </a:buClr>
              <a:buSzPts val="1400"/>
              <a:buChar char="●"/>
              <a:defRPr sz="1400">
                <a:solidFill>
                  <a:srgbClr val="FFFFFF"/>
                </a:solidFill>
              </a:defRPr>
            </a:lvl4pPr>
            <a:lvl5pPr marL="2286000" lvl="4" indent="-317500" algn="l">
              <a:lnSpc>
                <a:spcPct val="115000"/>
              </a:lnSpc>
              <a:spcBef>
                <a:spcPts val="0"/>
              </a:spcBef>
              <a:spcAft>
                <a:spcPts val="0"/>
              </a:spcAft>
              <a:buClr>
                <a:srgbClr val="FFFFFF"/>
              </a:buClr>
              <a:buSzPts val="1400"/>
              <a:buChar char="○"/>
              <a:defRPr sz="1400">
                <a:solidFill>
                  <a:srgbClr val="FFFFFF"/>
                </a:solidFill>
              </a:defRPr>
            </a:lvl5pPr>
            <a:lvl6pPr marL="2743200" lvl="5" indent="-317500" algn="l">
              <a:lnSpc>
                <a:spcPct val="115000"/>
              </a:lnSpc>
              <a:spcBef>
                <a:spcPts val="0"/>
              </a:spcBef>
              <a:spcAft>
                <a:spcPts val="0"/>
              </a:spcAft>
              <a:buClr>
                <a:srgbClr val="FFFFFF"/>
              </a:buClr>
              <a:buSzPts val="1400"/>
              <a:buChar char="■"/>
              <a:defRPr sz="1400">
                <a:solidFill>
                  <a:srgbClr val="FFFFFF"/>
                </a:solidFill>
              </a:defRPr>
            </a:lvl6pPr>
            <a:lvl7pPr marL="3200400" lvl="6" indent="-317500" algn="l">
              <a:lnSpc>
                <a:spcPct val="115000"/>
              </a:lnSpc>
              <a:spcBef>
                <a:spcPts val="0"/>
              </a:spcBef>
              <a:spcAft>
                <a:spcPts val="0"/>
              </a:spcAft>
              <a:buClr>
                <a:srgbClr val="FFFFFF"/>
              </a:buClr>
              <a:buSzPts val="1400"/>
              <a:buChar char="●"/>
              <a:defRPr sz="1400">
                <a:solidFill>
                  <a:srgbClr val="FFFFFF"/>
                </a:solidFill>
              </a:defRPr>
            </a:lvl7pPr>
            <a:lvl8pPr marL="3657600" lvl="7" indent="-317500" algn="l">
              <a:lnSpc>
                <a:spcPct val="115000"/>
              </a:lnSpc>
              <a:spcBef>
                <a:spcPts val="0"/>
              </a:spcBef>
              <a:spcAft>
                <a:spcPts val="0"/>
              </a:spcAft>
              <a:buClr>
                <a:srgbClr val="FFFFFF"/>
              </a:buClr>
              <a:buSzPts val="1400"/>
              <a:buChar char="○"/>
              <a:defRPr sz="1400">
                <a:solidFill>
                  <a:srgbClr val="FFFFFF"/>
                </a:solidFill>
              </a:defRPr>
            </a:lvl8pPr>
            <a:lvl9pPr marL="4114800" lvl="8" indent="-317500" algn="l">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78" name="Google Shape;78;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9">
  <p:cSld name="AUTOLAYOUT_23">
    <p:bg>
      <p:bgPr>
        <a:solidFill>
          <a:srgbClr val="FFFFFF"/>
        </a:solidFill>
        <a:effectLst/>
      </p:bgPr>
    </p:bg>
    <p:spTree>
      <p:nvGrpSpPr>
        <p:cNvPr id="1" name="Shape 85"/>
        <p:cNvGrpSpPr/>
        <p:nvPr/>
      </p:nvGrpSpPr>
      <p:grpSpPr>
        <a:xfrm>
          <a:off x="0" y="0"/>
          <a:ext cx="0" cy="0"/>
          <a:chOff x="0" y="0"/>
          <a:chExt cx="0" cy="0"/>
        </a:xfrm>
      </p:grpSpPr>
      <p:sp>
        <p:nvSpPr>
          <p:cNvPr id="86" name="Google Shape;86;p18"/>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53" y="5079048"/>
            <a:ext cx="9144099" cy="64502"/>
            <a:chOff x="595675" y="2820050"/>
            <a:chExt cx="7952774" cy="64502"/>
          </a:xfrm>
        </p:grpSpPr>
        <p:sp>
          <p:nvSpPr>
            <p:cNvPr id="88" name="Google Shape;88;p18"/>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8"/>
          <p:cNvSpPr txBox="1">
            <a:spLocks noGrp="1"/>
          </p:cNvSpPr>
          <p:nvPr>
            <p:ph type="title"/>
          </p:nvPr>
        </p:nvSpPr>
        <p:spPr>
          <a:xfrm>
            <a:off x="505475" y="451125"/>
            <a:ext cx="3570300" cy="22737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None/>
              <a:defRPr sz="2400" b="1">
                <a:solidFill>
                  <a:srgbClr val="434343"/>
                </a:solidFill>
              </a:defRPr>
            </a:lvl1pPr>
            <a:lvl2pPr lvl="1" algn="l">
              <a:lnSpc>
                <a:spcPct val="100000"/>
              </a:lnSpc>
              <a:spcBef>
                <a:spcPts val="0"/>
              </a:spcBef>
              <a:spcAft>
                <a:spcPts val="0"/>
              </a:spcAft>
              <a:buNone/>
              <a:defRPr sz="2400" b="1">
                <a:solidFill>
                  <a:srgbClr val="434343"/>
                </a:solidFill>
              </a:defRPr>
            </a:lvl2pPr>
            <a:lvl3pPr lvl="2" algn="l">
              <a:lnSpc>
                <a:spcPct val="100000"/>
              </a:lnSpc>
              <a:spcBef>
                <a:spcPts val="0"/>
              </a:spcBef>
              <a:spcAft>
                <a:spcPts val="0"/>
              </a:spcAft>
              <a:buNone/>
              <a:defRPr sz="2400" b="1">
                <a:solidFill>
                  <a:srgbClr val="434343"/>
                </a:solidFill>
              </a:defRPr>
            </a:lvl3pPr>
            <a:lvl4pPr lvl="3" algn="l">
              <a:lnSpc>
                <a:spcPct val="100000"/>
              </a:lnSpc>
              <a:spcBef>
                <a:spcPts val="0"/>
              </a:spcBef>
              <a:spcAft>
                <a:spcPts val="0"/>
              </a:spcAft>
              <a:buNone/>
              <a:defRPr sz="2400" b="1">
                <a:solidFill>
                  <a:srgbClr val="434343"/>
                </a:solidFill>
              </a:defRPr>
            </a:lvl4pPr>
            <a:lvl5pPr lvl="4" algn="l">
              <a:lnSpc>
                <a:spcPct val="100000"/>
              </a:lnSpc>
              <a:spcBef>
                <a:spcPts val="0"/>
              </a:spcBef>
              <a:spcAft>
                <a:spcPts val="0"/>
              </a:spcAft>
              <a:buNone/>
              <a:defRPr sz="2400" b="1">
                <a:solidFill>
                  <a:srgbClr val="434343"/>
                </a:solidFill>
              </a:defRPr>
            </a:lvl5pPr>
            <a:lvl6pPr lvl="5" algn="l">
              <a:lnSpc>
                <a:spcPct val="100000"/>
              </a:lnSpc>
              <a:spcBef>
                <a:spcPts val="0"/>
              </a:spcBef>
              <a:spcAft>
                <a:spcPts val="0"/>
              </a:spcAft>
              <a:buNone/>
              <a:defRPr sz="2400" b="1">
                <a:solidFill>
                  <a:srgbClr val="434343"/>
                </a:solidFill>
              </a:defRPr>
            </a:lvl6pPr>
            <a:lvl7pPr lvl="6" algn="l">
              <a:lnSpc>
                <a:spcPct val="100000"/>
              </a:lnSpc>
              <a:spcBef>
                <a:spcPts val="0"/>
              </a:spcBef>
              <a:spcAft>
                <a:spcPts val="0"/>
              </a:spcAft>
              <a:buNone/>
              <a:defRPr sz="2400" b="1">
                <a:solidFill>
                  <a:srgbClr val="434343"/>
                </a:solidFill>
              </a:defRPr>
            </a:lvl7pPr>
            <a:lvl8pPr lvl="7" algn="l">
              <a:lnSpc>
                <a:spcPct val="100000"/>
              </a:lnSpc>
              <a:spcBef>
                <a:spcPts val="0"/>
              </a:spcBef>
              <a:spcAft>
                <a:spcPts val="0"/>
              </a:spcAft>
              <a:buNone/>
              <a:defRPr sz="2400" b="1">
                <a:solidFill>
                  <a:srgbClr val="434343"/>
                </a:solidFill>
              </a:defRPr>
            </a:lvl8pPr>
            <a:lvl9pPr lvl="8" algn="l">
              <a:lnSpc>
                <a:spcPct val="100000"/>
              </a:lnSpc>
              <a:spcBef>
                <a:spcPts val="0"/>
              </a:spcBef>
              <a:spcAft>
                <a:spcPts val="0"/>
              </a:spcAft>
              <a:buNone/>
              <a:defRPr sz="2400" b="1">
                <a:solidFill>
                  <a:srgbClr val="434343"/>
                </a:solidFill>
              </a:defRPr>
            </a:lvl9pPr>
          </a:lstStyle>
          <a:p>
            <a:endParaRPr/>
          </a:p>
        </p:txBody>
      </p:sp>
      <p:sp>
        <p:nvSpPr>
          <p:cNvPr id="94" name="Google Shape;94;p18"/>
          <p:cNvSpPr txBox="1">
            <a:spLocks noGrp="1"/>
          </p:cNvSpPr>
          <p:nvPr>
            <p:ph type="body" idx="1"/>
          </p:nvPr>
        </p:nvSpPr>
        <p:spPr>
          <a:xfrm>
            <a:off x="4808800" y="451125"/>
            <a:ext cx="3427200" cy="39138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0"/>
              </a:spcBef>
              <a:spcAft>
                <a:spcPts val="0"/>
              </a:spcAft>
              <a:buClr>
                <a:srgbClr val="434343"/>
              </a:buClr>
              <a:buSzPts val="1200"/>
              <a:buChar char="○"/>
              <a:defRPr sz="1200">
                <a:solidFill>
                  <a:srgbClr val="434343"/>
                </a:solidFill>
              </a:defRPr>
            </a:lvl2pPr>
            <a:lvl3pPr marL="1371600" lvl="2" indent="-304800" algn="l">
              <a:lnSpc>
                <a:spcPct val="115000"/>
              </a:lnSpc>
              <a:spcBef>
                <a:spcPts val="0"/>
              </a:spcBef>
              <a:spcAft>
                <a:spcPts val="0"/>
              </a:spcAft>
              <a:buClr>
                <a:srgbClr val="434343"/>
              </a:buClr>
              <a:buSzPts val="1200"/>
              <a:buChar char="■"/>
              <a:defRPr sz="1200">
                <a:solidFill>
                  <a:srgbClr val="434343"/>
                </a:solidFill>
              </a:defRPr>
            </a:lvl3pPr>
            <a:lvl4pPr marL="1828800" lvl="3" indent="-304800" algn="l">
              <a:lnSpc>
                <a:spcPct val="115000"/>
              </a:lnSpc>
              <a:spcBef>
                <a:spcPts val="0"/>
              </a:spcBef>
              <a:spcAft>
                <a:spcPts val="0"/>
              </a:spcAft>
              <a:buClr>
                <a:srgbClr val="434343"/>
              </a:buClr>
              <a:buSzPts val="1200"/>
              <a:buChar char="●"/>
              <a:defRPr sz="1200">
                <a:solidFill>
                  <a:srgbClr val="434343"/>
                </a:solidFill>
              </a:defRPr>
            </a:lvl4pPr>
            <a:lvl5pPr marL="2286000" lvl="4" indent="-304800" algn="l">
              <a:lnSpc>
                <a:spcPct val="115000"/>
              </a:lnSpc>
              <a:spcBef>
                <a:spcPts val="0"/>
              </a:spcBef>
              <a:spcAft>
                <a:spcPts val="0"/>
              </a:spcAft>
              <a:buClr>
                <a:srgbClr val="434343"/>
              </a:buClr>
              <a:buSzPts val="1200"/>
              <a:buChar char="○"/>
              <a:defRPr sz="1200">
                <a:solidFill>
                  <a:srgbClr val="434343"/>
                </a:solidFill>
              </a:defRPr>
            </a:lvl5pPr>
            <a:lvl6pPr marL="2743200" lvl="5" indent="-304800" algn="l">
              <a:lnSpc>
                <a:spcPct val="115000"/>
              </a:lnSpc>
              <a:spcBef>
                <a:spcPts val="0"/>
              </a:spcBef>
              <a:spcAft>
                <a:spcPts val="0"/>
              </a:spcAft>
              <a:buClr>
                <a:srgbClr val="434343"/>
              </a:buClr>
              <a:buSzPts val="1200"/>
              <a:buChar char="■"/>
              <a:defRPr sz="1200">
                <a:solidFill>
                  <a:srgbClr val="434343"/>
                </a:solidFill>
              </a:defRPr>
            </a:lvl6pPr>
            <a:lvl7pPr marL="3200400" lvl="6" indent="-304800" algn="l">
              <a:lnSpc>
                <a:spcPct val="115000"/>
              </a:lnSpc>
              <a:spcBef>
                <a:spcPts val="0"/>
              </a:spcBef>
              <a:spcAft>
                <a:spcPts val="0"/>
              </a:spcAft>
              <a:buClr>
                <a:srgbClr val="434343"/>
              </a:buClr>
              <a:buSzPts val="1200"/>
              <a:buChar char="●"/>
              <a:defRPr sz="1200">
                <a:solidFill>
                  <a:srgbClr val="434343"/>
                </a:solidFill>
              </a:defRPr>
            </a:lvl7pPr>
            <a:lvl8pPr marL="3657600" lvl="7" indent="-304800" algn="l">
              <a:lnSpc>
                <a:spcPct val="115000"/>
              </a:lnSpc>
              <a:spcBef>
                <a:spcPts val="0"/>
              </a:spcBef>
              <a:spcAft>
                <a:spcPts val="0"/>
              </a:spcAft>
              <a:buClr>
                <a:srgbClr val="434343"/>
              </a:buClr>
              <a:buSzPts val="1200"/>
              <a:buChar char="○"/>
              <a:defRPr sz="1200">
                <a:solidFill>
                  <a:srgbClr val="434343"/>
                </a:solidFill>
              </a:defRPr>
            </a:lvl8pPr>
            <a:lvl9pPr marL="4114800" lvl="8" indent="-304800" algn="l">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95" name="Google Shape;95;p1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4">
  <p:cSld name="AUTOLAYOUT_24">
    <p:spTree>
      <p:nvGrpSpPr>
        <p:cNvPr id="1" name="Shape 96"/>
        <p:cNvGrpSpPr/>
        <p:nvPr/>
      </p:nvGrpSpPr>
      <p:grpSpPr>
        <a:xfrm>
          <a:off x="0" y="0"/>
          <a:ext cx="0" cy="0"/>
          <a:chOff x="0" y="0"/>
          <a:chExt cx="0" cy="0"/>
        </a:xfrm>
      </p:grpSpPr>
      <p:sp>
        <p:nvSpPr>
          <p:cNvPr id="97" name="Google Shape;97;p19"/>
          <p:cNvSpPr/>
          <p:nvPr/>
        </p:nvSpPr>
        <p:spPr>
          <a:xfrm>
            <a:off x="0" y="0"/>
            <a:ext cx="9144000" cy="5143500"/>
          </a:xfrm>
          <a:prstGeom prst="rect">
            <a:avLst/>
          </a:prstGeom>
          <a:solidFill>
            <a:srgbClr val="F1E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19"/>
          <p:cNvCxnSpPr/>
          <p:nvPr/>
        </p:nvCxnSpPr>
        <p:spPr>
          <a:xfrm rot="10800000">
            <a:off x="398200" y="977175"/>
            <a:ext cx="505800" cy="0"/>
          </a:xfrm>
          <a:prstGeom prst="straightConnector1">
            <a:avLst/>
          </a:prstGeom>
          <a:noFill/>
          <a:ln w="19050" cap="flat" cmpd="sng">
            <a:solidFill>
              <a:srgbClr val="FF5822"/>
            </a:solidFill>
            <a:prstDash val="solid"/>
            <a:round/>
            <a:headEnd type="none" w="sm" len="sm"/>
            <a:tailEnd type="none" w="sm" len="sm"/>
          </a:ln>
        </p:spPr>
      </p:cxnSp>
      <p:sp>
        <p:nvSpPr>
          <p:cNvPr id="99" name="Google Shape;99;p19"/>
          <p:cNvSpPr txBox="1">
            <a:spLocks noGrp="1"/>
          </p:cNvSpPr>
          <p:nvPr>
            <p:ph type="title"/>
          </p:nvPr>
        </p:nvSpPr>
        <p:spPr>
          <a:xfrm>
            <a:off x="311700" y="1153900"/>
            <a:ext cx="2655000" cy="8589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None/>
              <a:defRPr sz="2400" b="1">
                <a:solidFill>
                  <a:srgbClr val="000000"/>
                </a:solidFill>
              </a:defRPr>
            </a:lvl1pPr>
            <a:lvl2pPr lvl="1" algn="l">
              <a:lnSpc>
                <a:spcPct val="100000"/>
              </a:lnSpc>
              <a:spcBef>
                <a:spcPts val="0"/>
              </a:spcBef>
              <a:spcAft>
                <a:spcPts val="0"/>
              </a:spcAft>
              <a:buNone/>
              <a:defRPr sz="2400" b="1">
                <a:solidFill>
                  <a:srgbClr val="000000"/>
                </a:solidFill>
              </a:defRPr>
            </a:lvl2pPr>
            <a:lvl3pPr lvl="2" algn="l">
              <a:lnSpc>
                <a:spcPct val="100000"/>
              </a:lnSpc>
              <a:spcBef>
                <a:spcPts val="0"/>
              </a:spcBef>
              <a:spcAft>
                <a:spcPts val="0"/>
              </a:spcAft>
              <a:buNone/>
              <a:defRPr sz="2400" b="1">
                <a:solidFill>
                  <a:srgbClr val="000000"/>
                </a:solidFill>
              </a:defRPr>
            </a:lvl3pPr>
            <a:lvl4pPr lvl="3" algn="l">
              <a:lnSpc>
                <a:spcPct val="100000"/>
              </a:lnSpc>
              <a:spcBef>
                <a:spcPts val="0"/>
              </a:spcBef>
              <a:spcAft>
                <a:spcPts val="0"/>
              </a:spcAft>
              <a:buNone/>
              <a:defRPr sz="2400" b="1">
                <a:solidFill>
                  <a:srgbClr val="000000"/>
                </a:solidFill>
              </a:defRPr>
            </a:lvl4pPr>
            <a:lvl5pPr lvl="4" algn="l">
              <a:lnSpc>
                <a:spcPct val="100000"/>
              </a:lnSpc>
              <a:spcBef>
                <a:spcPts val="0"/>
              </a:spcBef>
              <a:spcAft>
                <a:spcPts val="0"/>
              </a:spcAft>
              <a:buNone/>
              <a:defRPr sz="2400" b="1">
                <a:solidFill>
                  <a:srgbClr val="000000"/>
                </a:solidFill>
              </a:defRPr>
            </a:lvl5pPr>
            <a:lvl6pPr lvl="5" algn="l">
              <a:lnSpc>
                <a:spcPct val="100000"/>
              </a:lnSpc>
              <a:spcBef>
                <a:spcPts val="0"/>
              </a:spcBef>
              <a:spcAft>
                <a:spcPts val="0"/>
              </a:spcAft>
              <a:buNone/>
              <a:defRPr sz="2400" b="1">
                <a:solidFill>
                  <a:srgbClr val="000000"/>
                </a:solidFill>
              </a:defRPr>
            </a:lvl6pPr>
            <a:lvl7pPr lvl="6" algn="l">
              <a:lnSpc>
                <a:spcPct val="100000"/>
              </a:lnSpc>
              <a:spcBef>
                <a:spcPts val="0"/>
              </a:spcBef>
              <a:spcAft>
                <a:spcPts val="0"/>
              </a:spcAft>
              <a:buNone/>
              <a:defRPr sz="2400" b="1">
                <a:solidFill>
                  <a:srgbClr val="000000"/>
                </a:solidFill>
              </a:defRPr>
            </a:lvl7pPr>
            <a:lvl8pPr lvl="7" algn="l">
              <a:lnSpc>
                <a:spcPct val="100000"/>
              </a:lnSpc>
              <a:spcBef>
                <a:spcPts val="0"/>
              </a:spcBef>
              <a:spcAft>
                <a:spcPts val="0"/>
              </a:spcAft>
              <a:buNone/>
              <a:defRPr sz="2400" b="1">
                <a:solidFill>
                  <a:srgbClr val="000000"/>
                </a:solidFill>
              </a:defRPr>
            </a:lvl8pPr>
            <a:lvl9pPr lvl="8" algn="l">
              <a:lnSpc>
                <a:spcPct val="100000"/>
              </a:lnSpc>
              <a:spcBef>
                <a:spcPts val="0"/>
              </a:spcBef>
              <a:spcAft>
                <a:spcPts val="0"/>
              </a:spcAft>
              <a:buNone/>
              <a:defRPr sz="2400" b="1">
                <a:solidFill>
                  <a:srgbClr val="000000"/>
                </a:solidFill>
              </a:defRPr>
            </a:lvl9pPr>
          </a:lstStyle>
          <a:p>
            <a:endParaRPr/>
          </a:p>
        </p:txBody>
      </p:sp>
      <p:sp>
        <p:nvSpPr>
          <p:cNvPr id="100" name="Google Shape;100;p19"/>
          <p:cNvSpPr txBox="1">
            <a:spLocks noGrp="1"/>
          </p:cNvSpPr>
          <p:nvPr>
            <p:ph type="body" idx="1"/>
          </p:nvPr>
        </p:nvSpPr>
        <p:spPr>
          <a:xfrm>
            <a:off x="311700" y="2022050"/>
            <a:ext cx="2655000" cy="2928300"/>
          </a:xfrm>
          <a:prstGeom prst="rect">
            <a:avLst/>
          </a:prstGeom>
          <a:noFill/>
        </p:spPr>
        <p:txBody>
          <a:bodyPr spcFirstLastPara="1" wrap="square" lIns="91425" tIns="91425" rIns="91425" bIns="91425" anchor="t" anchorCtr="0">
            <a:normAutofit/>
          </a:bodyPr>
          <a:lstStyle>
            <a:lvl1pPr marL="457200" lvl="0" indent="-292100" algn="l">
              <a:lnSpc>
                <a:spcPct val="115000"/>
              </a:lnSpc>
              <a:spcBef>
                <a:spcPts val="0"/>
              </a:spcBef>
              <a:spcAft>
                <a:spcPts val="0"/>
              </a:spcAft>
              <a:buClr>
                <a:srgbClr val="434343"/>
              </a:buClr>
              <a:buSzPts val="1000"/>
              <a:buChar char="●"/>
              <a:defRPr sz="1000">
                <a:solidFill>
                  <a:srgbClr val="434343"/>
                </a:solidFill>
              </a:defRPr>
            </a:lvl1pPr>
            <a:lvl2pPr marL="914400" lvl="1" indent="-292100" algn="l">
              <a:lnSpc>
                <a:spcPct val="115000"/>
              </a:lnSpc>
              <a:spcBef>
                <a:spcPts val="0"/>
              </a:spcBef>
              <a:spcAft>
                <a:spcPts val="0"/>
              </a:spcAft>
              <a:buClr>
                <a:srgbClr val="434343"/>
              </a:buClr>
              <a:buSzPts val="1000"/>
              <a:buChar char="○"/>
              <a:defRPr sz="1000">
                <a:solidFill>
                  <a:srgbClr val="434343"/>
                </a:solidFill>
              </a:defRPr>
            </a:lvl2pPr>
            <a:lvl3pPr marL="1371600" lvl="2" indent="-292100" algn="l">
              <a:lnSpc>
                <a:spcPct val="115000"/>
              </a:lnSpc>
              <a:spcBef>
                <a:spcPts val="0"/>
              </a:spcBef>
              <a:spcAft>
                <a:spcPts val="0"/>
              </a:spcAft>
              <a:buClr>
                <a:srgbClr val="434343"/>
              </a:buClr>
              <a:buSzPts val="1000"/>
              <a:buChar char="■"/>
              <a:defRPr sz="1000">
                <a:solidFill>
                  <a:srgbClr val="434343"/>
                </a:solidFill>
              </a:defRPr>
            </a:lvl3pPr>
            <a:lvl4pPr marL="1828800" lvl="3" indent="-292100" algn="l">
              <a:lnSpc>
                <a:spcPct val="115000"/>
              </a:lnSpc>
              <a:spcBef>
                <a:spcPts val="0"/>
              </a:spcBef>
              <a:spcAft>
                <a:spcPts val="0"/>
              </a:spcAft>
              <a:buClr>
                <a:srgbClr val="434343"/>
              </a:buClr>
              <a:buSzPts val="1000"/>
              <a:buChar char="●"/>
              <a:defRPr sz="1000">
                <a:solidFill>
                  <a:srgbClr val="434343"/>
                </a:solidFill>
              </a:defRPr>
            </a:lvl4pPr>
            <a:lvl5pPr marL="2286000" lvl="4" indent="-292100" algn="l">
              <a:lnSpc>
                <a:spcPct val="115000"/>
              </a:lnSpc>
              <a:spcBef>
                <a:spcPts val="0"/>
              </a:spcBef>
              <a:spcAft>
                <a:spcPts val="0"/>
              </a:spcAft>
              <a:buClr>
                <a:srgbClr val="434343"/>
              </a:buClr>
              <a:buSzPts val="1000"/>
              <a:buChar char="○"/>
              <a:defRPr sz="1000">
                <a:solidFill>
                  <a:srgbClr val="434343"/>
                </a:solidFill>
              </a:defRPr>
            </a:lvl5pPr>
            <a:lvl6pPr marL="2743200" lvl="5" indent="-292100" algn="l">
              <a:lnSpc>
                <a:spcPct val="115000"/>
              </a:lnSpc>
              <a:spcBef>
                <a:spcPts val="0"/>
              </a:spcBef>
              <a:spcAft>
                <a:spcPts val="0"/>
              </a:spcAft>
              <a:buClr>
                <a:srgbClr val="434343"/>
              </a:buClr>
              <a:buSzPts val="1000"/>
              <a:buChar char="■"/>
              <a:defRPr sz="1000">
                <a:solidFill>
                  <a:srgbClr val="434343"/>
                </a:solidFill>
              </a:defRPr>
            </a:lvl6pPr>
            <a:lvl7pPr marL="3200400" lvl="6" indent="-292100" algn="l">
              <a:lnSpc>
                <a:spcPct val="115000"/>
              </a:lnSpc>
              <a:spcBef>
                <a:spcPts val="0"/>
              </a:spcBef>
              <a:spcAft>
                <a:spcPts val="0"/>
              </a:spcAft>
              <a:buClr>
                <a:srgbClr val="434343"/>
              </a:buClr>
              <a:buSzPts val="1000"/>
              <a:buChar char="●"/>
              <a:defRPr sz="1000">
                <a:solidFill>
                  <a:srgbClr val="434343"/>
                </a:solidFill>
              </a:defRPr>
            </a:lvl7pPr>
            <a:lvl8pPr marL="3657600" lvl="7" indent="-292100" algn="l">
              <a:lnSpc>
                <a:spcPct val="115000"/>
              </a:lnSpc>
              <a:spcBef>
                <a:spcPts val="0"/>
              </a:spcBef>
              <a:spcAft>
                <a:spcPts val="0"/>
              </a:spcAft>
              <a:buClr>
                <a:srgbClr val="434343"/>
              </a:buClr>
              <a:buSzPts val="1000"/>
              <a:buChar char="○"/>
              <a:defRPr sz="1000">
                <a:solidFill>
                  <a:srgbClr val="434343"/>
                </a:solidFill>
              </a:defRPr>
            </a:lvl8pPr>
            <a:lvl9pPr marL="4114800" lvl="8" indent="-292100" algn="l">
              <a:lnSpc>
                <a:spcPct val="115000"/>
              </a:lnSpc>
              <a:spcBef>
                <a:spcPts val="0"/>
              </a:spcBef>
              <a:spcAft>
                <a:spcPts val="0"/>
              </a:spcAft>
              <a:buClr>
                <a:srgbClr val="434343"/>
              </a:buClr>
              <a:buSzPts val="1000"/>
              <a:buChar char="■"/>
              <a:defRPr sz="1000">
                <a:solidFill>
                  <a:srgbClr val="434343"/>
                </a:solidFill>
              </a:defRPr>
            </a:lvl9pPr>
          </a:lstStyle>
          <a:p>
            <a:endParaRPr/>
          </a:p>
        </p:txBody>
      </p:sp>
      <p:sp>
        <p:nvSpPr>
          <p:cNvPr id="101" name="Google Shape;101;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2">
  <p:cSld name="AUTOLAYOUT_26">
    <p:spTree>
      <p:nvGrpSpPr>
        <p:cNvPr id="1" name="Shape 102"/>
        <p:cNvGrpSpPr/>
        <p:nvPr/>
      </p:nvGrpSpPr>
      <p:grpSpPr>
        <a:xfrm>
          <a:off x="0" y="0"/>
          <a:ext cx="0" cy="0"/>
          <a:chOff x="0" y="0"/>
          <a:chExt cx="0" cy="0"/>
        </a:xfrm>
      </p:grpSpPr>
      <p:sp>
        <p:nvSpPr>
          <p:cNvPr id="103" name="Google Shape;103;p20"/>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0"/>
          <p:cNvSpPr/>
          <p:nvPr/>
        </p:nvSpPr>
        <p:spPr>
          <a:xfrm>
            <a:off x="25" y="0"/>
            <a:ext cx="9143982" cy="3277800"/>
          </a:xfrm>
          <a:prstGeom prst="flowChartDocumen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txBox="1">
            <a:spLocks noGrp="1"/>
          </p:cNvSpPr>
          <p:nvPr>
            <p:ph type="ctrTitle"/>
          </p:nvPr>
        </p:nvSpPr>
        <p:spPr>
          <a:xfrm>
            <a:off x="311700" y="3537800"/>
            <a:ext cx="8097600" cy="10059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06" name="Google Shape;106;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2">
  <p:cSld name="AUTOLAYOUT_28">
    <p:spTree>
      <p:nvGrpSpPr>
        <p:cNvPr id="1" name="Shape 107"/>
        <p:cNvGrpSpPr/>
        <p:nvPr/>
      </p:nvGrpSpPr>
      <p:grpSpPr>
        <a:xfrm>
          <a:off x="0" y="0"/>
          <a:ext cx="0" cy="0"/>
          <a:chOff x="0" y="0"/>
          <a:chExt cx="0" cy="0"/>
        </a:xfrm>
      </p:grpSpPr>
      <p:sp>
        <p:nvSpPr>
          <p:cNvPr id="108" name="Google Shape;108;p21"/>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25" y="0"/>
            <a:ext cx="9143982" cy="3277800"/>
          </a:xfrm>
          <a:prstGeom prst="flowChartDocumen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txBox="1">
            <a:spLocks noGrp="1"/>
          </p:cNvSpPr>
          <p:nvPr>
            <p:ph type="ctrTitle"/>
          </p:nvPr>
        </p:nvSpPr>
        <p:spPr>
          <a:xfrm>
            <a:off x="311700" y="3537800"/>
            <a:ext cx="8097600" cy="10059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11" name="Google Shape;111;p2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13">
  <p:cSld name="AUTOLAYOUT_29">
    <p:spTree>
      <p:nvGrpSpPr>
        <p:cNvPr id="1" name="Shape 112"/>
        <p:cNvGrpSpPr/>
        <p:nvPr/>
      </p:nvGrpSpPr>
      <p:grpSpPr>
        <a:xfrm>
          <a:off x="0" y="0"/>
          <a:ext cx="0" cy="0"/>
          <a:chOff x="0" y="0"/>
          <a:chExt cx="0" cy="0"/>
        </a:xfrm>
      </p:grpSpPr>
      <p:sp>
        <p:nvSpPr>
          <p:cNvPr id="113" name="Google Shape;113;p22"/>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25" y="0"/>
            <a:ext cx="9143982" cy="3277800"/>
          </a:xfrm>
          <a:prstGeom prst="flowChartDocumen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txBox="1">
            <a:spLocks noGrp="1"/>
          </p:cNvSpPr>
          <p:nvPr>
            <p:ph type="ctrTitle"/>
          </p:nvPr>
        </p:nvSpPr>
        <p:spPr>
          <a:xfrm>
            <a:off x="311700" y="3537800"/>
            <a:ext cx="8097600" cy="10059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16" name="Google Shape;116;p2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5">
  <p:cSld name="AUTOLAYOUT_31">
    <p:spTree>
      <p:nvGrpSpPr>
        <p:cNvPr id="1" name="Shape 117"/>
        <p:cNvGrpSpPr/>
        <p:nvPr/>
      </p:nvGrpSpPr>
      <p:grpSpPr>
        <a:xfrm>
          <a:off x="0" y="0"/>
          <a:ext cx="0" cy="0"/>
          <a:chOff x="0" y="0"/>
          <a:chExt cx="0" cy="0"/>
        </a:xfrm>
      </p:grpSpPr>
      <p:sp>
        <p:nvSpPr>
          <p:cNvPr id="118" name="Google Shape;118;p23"/>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23"/>
          <p:cNvGrpSpPr/>
          <p:nvPr/>
        </p:nvGrpSpPr>
        <p:grpSpPr>
          <a:xfrm>
            <a:off x="421564" y="4512638"/>
            <a:ext cx="4305910" cy="150575"/>
            <a:chOff x="0" y="3797750"/>
            <a:chExt cx="9144000" cy="150575"/>
          </a:xfrm>
        </p:grpSpPr>
        <p:cxnSp>
          <p:nvCxnSpPr>
            <p:cNvPr id="120" name="Google Shape;120;p23"/>
            <p:cNvCxnSpPr/>
            <p:nvPr/>
          </p:nvCxnSpPr>
          <p:spPr>
            <a:xfrm>
              <a:off x="0" y="3797750"/>
              <a:ext cx="9144000" cy="0"/>
            </a:xfrm>
            <a:prstGeom prst="straightConnector1">
              <a:avLst/>
            </a:prstGeom>
            <a:noFill/>
            <a:ln w="19050" cap="flat" cmpd="sng">
              <a:solidFill>
                <a:srgbClr val="90A4AE"/>
              </a:solidFill>
              <a:prstDash val="solid"/>
              <a:round/>
              <a:headEnd type="none" w="sm" len="sm"/>
              <a:tailEnd type="none" w="sm" len="sm"/>
            </a:ln>
          </p:spPr>
        </p:cxnSp>
        <p:cxnSp>
          <p:nvCxnSpPr>
            <p:cNvPr id="121" name="Google Shape;121;p23"/>
            <p:cNvCxnSpPr/>
            <p:nvPr/>
          </p:nvCxnSpPr>
          <p:spPr>
            <a:xfrm>
              <a:off x="0" y="3948325"/>
              <a:ext cx="9144000" cy="0"/>
            </a:xfrm>
            <a:prstGeom prst="straightConnector1">
              <a:avLst/>
            </a:prstGeom>
            <a:noFill/>
            <a:ln w="19050" cap="flat" cmpd="sng">
              <a:solidFill>
                <a:srgbClr val="90A4AE"/>
              </a:solidFill>
              <a:prstDash val="solid"/>
              <a:round/>
              <a:headEnd type="none" w="sm" len="sm"/>
              <a:tailEnd type="none" w="sm" len="sm"/>
            </a:ln>
          </p:spPr>
        </p:cxnSp>
        <p:cxnSp>
          <p:nvCxnSpPr>
            <p:cNvPr id="122" name="Google Shape;122;p23"/>
            <p:cNvCxnSpPr/>
            <p:nvPr/>
          </p:nvCxnSpPr>
          <p:spPr>
            <a:xfrm>
              <a:off x="0" y="3873038"/>
              <a:ext cx="9144000" cy="0"/>
            </a:xfrm>
            <a:prstGeom prst="straightConnector1">
              <a:avLst/>
            </a:prstGeom>
            <a:noFill/>
            <a:ln w="19050" cap="flat" cmpd="sng">
              <a:solidFill>
                <a:srgbClr val="90A4AE"/>
              </a:solidFill>
              <a:prstDash val="solid"/>
              <a:round/>
              <a:headEnd type="none" w="sm" len="sm"/>
              <a:tailEnd type="none" w="sm" len="sm"/>
            </a:ln>
          </p:spPr>
        </p:cxnSp>
      </p:grpSp>
      <p:sp>
        <p:nvSpPr>
          <p:cNvPr id="123" name="Google Shape;123;p23"/>
          <p:cNvSpPr txBox="1">
            <a:spLocks noGrp="1"/>
          </p:cNvSpPr>
          <p:nvPr>
            <p:ph type="title"/>
          </p:nvPr>
        </p:nvSpPr>
        <p:spPr>
          <a:xfrm>
            <a:off x="311700" y="445025"/>
            <a:ext cx="4535400" cy="17631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rgbClr val="FFFFFF"/>
              </a:buClr>
              <a:buSzPts val="2800"/>
              <a:buNone/>
              <a:defRPr sz="2800">
                <a:solidFill>
                  <a:srgbClr val="FFFFFF"/>
                </a:solidFill>
              </a:defRPr>
            </a:lvl2pPr>
            <a:lvl3pPr lvl="2" algn="l">
              <a:lnSpc>
                <a:spcPct val="100000"/>
              </a:lnSpc>
              <a:spcBef>
                <a:spcPts val="0"/>
              </a:spcBef>
              <a:spcAft>
                <a:spcPts val="0"/>
              </a:spcAft>
              <a:buClr>
                <a:srgbClr val="FFFFFF"/>
              </a:buClr>
              <a:buSzPts val="2800"/>
              <a:buNone/>
              <a:defRPr sz="2800">
                <a:solidFill>
                  <a:srgbClr val="FFFFFF"/>
                </a:solidFill>
              </a:defRPr>
            </a:lvl3pPr>
            <a:lvl4pPr lvl="3" algn="l">
              <a:lnSpc>
                <a:spcPct val="100000"/>
              </a:lnSpc>
              <a:spcBef>
                <a:spcPts val="0"/>
              </a:spcBef>
              <a:spcAft>
                <a:spcPts val="0"/>
              </a:spcAft>
              <a:buClr>
                <a:srgbClr val="FFFFFF"/>
              </a:buClr>
              <a:buSzPts val="2800"/>
              <a:buNone/>
              <a:defRPr sz="2800">
                <a:solidFill>
                  <a:srgbClr val="FFFFFF"/>
                </a:solidFill>
              </a:defRPr>
            </a:lvl4pPr>
            <a:lvl5pPr lvl="4" algn="l">
              <a:lnSpc>
                <a:spcPct val="100000"/>
              </a:lnSpc>
              <a:spcBef>
                <a:spcPts val="0"/>
              </a:spcBef>
              <a:spcAft>
                <a:spcPts val="0"/>
              </a:spcAft>
              <a:buClr>
                <a:srgbClr val="FFFFFF"/>
              </a:buClr>
              <a:buSzPts val="2800"/>
              <a:buNone/>
              <a:defRPr sz="2800">
                <a:solidFill>
                  <a:srgbClr val="FFFFFF"/>
                </a:solidFill>
              </a:defRPr>
            </a:lvl5pPr>
            <a:lvl6pPr lvl="5" algn="l">
              <a:lnSpc>
                <a:spcPct val="100000"/>
              </a:lnSpc>
              <a:spcBef>
                <a:spcPts val="0"/>
              </a:spcBef>
              <a:spcAft>
                <a:spcPts val="0"/>
              </a:spcAft>
              <a:buClr>
                <a:srgbClr val="FFFFFF"/>
              </a:buClr>
              <a:buSzPts val="2800"/>
              <a:buNone/>
              <a:defRPr sz="2800">
                <a:solidFill>
                  <a:srgbClr val="FFFFFF"/>
                </a:solidFill>
              </a:defRPr>
            </a:lvl6pPr>
            <a:lvl7pPr lvl="6" algn="l">
              <a:lnSpc>
                <a:spcPct val="100000"/>
              </a:lnSpc>
              <a:spcBef>
                <a:spcPts val="0"/>
              </a:spcBef>
              <a:spcAft>
                <a:spcPts val="0"/>
              </a:spcAft>
              <a:buClr>
                <a:srgbClr val="FFFFFF"/>
              </a:buClr>
              <a:buSzPts val="2800"/>
              <a:buNone/>
              <a:defRPr sz="2800">
                <a:solidFill>
                  <a:srgbClr val="FFFFFF"/>
                </a:solidFill>
              </a:defRPr>
            </a:lvl7pPr>
            <a:lvl8pPr lvl="7" algn="l">
              <a:lnSpc>
                <a:spcPct val="100000"/>
              </a:lnSpc>
              <a:spcBef>
                <a:spcPts val="0"/>
              </a:spcBef>
              <a:spcAft>
                <a:spcPts val="0"/>
              </a:spcAft>
              <a:buClr>
                <a:srgbClr val="FFFFFF"/>
              </a:buClr>
              <a:buSzPts val="2800"/>
              <a:buNone/>
              <a:defRPr sz="2800">
                <a:solidFill>
                  <a:srgbClr val="FFFFFF"/>
                </a:solidFill>
              </a:defRPr>
            </a:lvl8pPr>
            <a:lvl9pPr lvl="8" algn="l">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24" name="Google Shape;124;p2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4">
  <p:cSld name="AUTOLAYOUT_32">
    <p:bg>
      <p:bgPr>
        <a:solidFill>
          <a:srgbClr val="FFFFFF"/>
        </a:solidFill>
        <a:effectLst/>
      </p:bgPr>
    </p:bg>
    <p:spTree>
      <p:nvGrpSpPr>
        <p:cNvPr id="1" name="Shape 125"/>
        <p:cNvGrpSpPr/>
        <p:nvPr/>
      </p:nvGrpSpPr>
      <p:grpSpPr>
        <a:xfrm>
          <a:off x="0" y="0"/>
          <a:ext cx="0" cy="0"/>
          <a:chOff x="0" y="0"/>
          <a:chExt cx="0" cy="0"/>
        </a:xfrm>
      </p:grpSpPr>
      <p:sp>
        <p:nvSpPr>
          <p:cNvPr id="126" name="Google Shape;126;p2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4"/>
          <p:cNvSpPr/>
          <p:nvPr/>
        </p:nvSpPr>
        <p:spPr>
          <a:xfrm>
            <a:off x="2140800" y="3781876"/>
            <a:ext cx="4862400" cy="1242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4"/>
          <p:cNvSpPr/>
          <p:nvPr/>
        </p:nvSpPr>
        <p:spPr>
          <a:xfrm>
            <a:off x="2140800" y="1237413"/>
            <a:ext cx="4862400" cy="1242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4"/>
          <p:cNvSpPr txBox="1">
            <a:spLocks noGrp="1"/>
          </p:cNvSpPr>
          <p:nvPr>
            <p:ph type="title"/>
          </p:nvPr>
        </p:nvSpPr>
        <p:spPr>
          <a:xfrm>
            <a:off x="2140800" y="1630500"/>
            <a:ext cx="4862400" cy="18825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0D47A1"/>
              </a:buClr>
              <a:buSzPts val="4000"/>
              <a:buNone/>
              <a:defRPr sz="4000" b="1">
                <a:solidFill>
                  <a:srgbClr val="11294A"/>
                </a:solidFill>
              </a:defRPr>
            </a:lvl1pPr>
            <a:lvl2pPr lvl="1" algn="ctr">
              <a:lnSpc>
                <a:spcPct val="100000"/>
              </a:lnSpc>
              <a:spcBef>
                <a:spcPts val="0"/>
              </a:spcBef>
              <a:spcAft>
                <a:spcPts val="0"/>
              </a:spcAft>
              <a:buClr>
                <a:srgbClr val="0D47A1"/>
              </a:buClr>
              <a:buSzPts val="4000"/>
              <a:buNone/>
              <a:defRPr sz="4000" b="1">
                <a:solidFill>
                  <a:srgbClr val="11294A"/>
                </a:solidFill>
              </a:defRPr>
            </a:lvl2pPr>
            <a:lvl3pPr lvl="2" algn="ctr">
              <a:lnSpc>
                <a:spcPct val="100000"/>
              </a:lnSpc>
              <a:spcBef>
                <a:spcPts val="0"/>
              </a:spcBef>
              <a:spcAft>
                <a:spcPts val="0"/>
              </a:spcAft>
              <a:buClr>
                <a:srgbClr val="0D47A1"/>
              </a:buClr>
              <a:buSzPts val="4000"/>
              <a:buNone/>
              <a:defRPr sz="4000" b="1">
                <a:solidFill>
                  <a:srgbClr val="11294A"/>
                </a:solidFill>
              </a:defRPr>
            </a:lvl3pPr>
            <a:lvl4pPr lvl="3" algn="ctr">
              <a:lnSpc>
                <a:spcPct val="100000"/>
              </a:lnSpc>
              <a:spcBef>
                <a:spcPts val="0"/>
              </a:spcBef>
              <a:spcAft>
                <a:spcPts val="0"/>
              </a:spcAft>
              <a:buClr>
                <a:srgbClr val="0D47A1"/>
              </a:buClr>
              <a:buSzPts val="4000"/>
              <a:buNone/>
              <a:defRPr sz="4000" b="1">
                <a:solidFill>
                  <a:srgbClr val="11294A"/>
                </a:solidFill>
              </a:defRPr>
            </a:lvl4pPr>
            <a:lvl5pPr lvl="4" algn="ctr">
              <a:lnSpc>
                <a:spcPct val="100000"/>
              </a:lnSpc>
              <a:spcBef>
                <a:spcPts val="0"/>
              </a:spcBef>
              <a:spcAft>
                <a:spcPts val="0"/>
              </a:spcAft>
              <a:buClr>
                <a:srgbClr val="0D47A1"/>
              </a:buClr>
              <a:buSzPts val="4000"/>
              <a:buNone/>
              <a:defRPr sz="4000" b="1">
                <a:solidFill>
                  <a:srgbClr val="11294A"/>
                </a:solidFill>
              </a:defRPr>
            </a:lvl5pPr>
            <a:lvl6pPr lvl="5" algn="ctr">
              <a:lnSpc>
                <a:spcPct val="100000"/>
              </a:lnSpc>
              <a:spcBef>
                <a:spcPts val="0"/>
              </a:spcBef>
              <a:spcAft>
                <a:spcPts val="0"/>
              </a:spcAft>
              <a:buClr>
                <a:srgbClr val="0D47A1"/>
              </a:buClr>
              <a:buSzPts val="4000"/>
              <a:buNone/>
              <a:defRPr sz="4000" b="1">
                <a:solidFill>
                  <a:srgbClr val="11294A"/>
                </a:solidFill>
              </a:defRPr>
            </a:lvl6pPr>
            <a:lvl7pPr lvl="6" algn="ctr">
              <a:lnSpc>
                <a:spcPct val="100000"/>
              </a:lnSpc>
              <a:spcBef>
                <a:spcPts val="0"/>
              </a:spcBef>
              <a:spcAft>
                <a:spcPts val="0"/>
              </a:spcAft>
              <a:buClr>
                <a:srgbClr val="0D47A1"/>
              </a:buClr>
              <a:buSzPts val="4000"/>
              <a:buNone/>
              <a:defRPr sz="4000" b="1">
                <a:solidFill>
                  <a:srgbClr val="11294A"/>
                </a:solidFill>
              </a:defRPr>
            </a:lvl7pPr>
            <a:lvl8pPr lvl="7" algn="ctr">
              <a:lnSpc>
                <a:spcPct val="100000"/>
              </a:lnSpc>
              <a:spcBef>
                <a:spcPts val="0"/>
              </a:spcBef>
              <a:spcAft>
                <a:spcPts val="0"/>
              </a:spcAft>
              <a:buClr>
                <a:srgbClr val="0D47A1"/>
              </a:buClr>
              <a:buSzPts val="4000"/>
              <a:buNone/>
              <a:defRPr sz="4000" b="1">
                <a:solidFill>
                  <a:srgbClr val="11294A"/>
                </a:solidFill>
              </a:defRPr>
            </a:lvl8pPr>
            <a:lvl9pPr lvl="8" algn="ctr">
              <a:lnSpc>
                <a:spcPct val="100000"/>
              </a:lnSpc>
              <a:spcBef>
                <a:spcPts val="0"/>
              </a:spcBef>
              <a:spcAft>
                <a:spcPts val="0"/>
              </a:spcAft>
              <a:buClr>
                <a:srgbClr val="0D47A1"/>
              </a:buClr>
              <a:buSzPts val="4000"/>
              <a:buNone/>
              <a:defRPr sz="4000" b="1">
                <a:solidFill>
                  <a:srgbClr val="11294A"/>
                </a:solidFill>
              </a:defRPr>
            </a:lvl9pPr>
          </a:lstStyle>
          <a:p>
            <a:endParaRPr/>
          </a:p>
        </p:txBody>
      </p:sp>
      <p:sp>
        <p:nvSpPr>
          <p:cNvPr id="130" name="Google Shape;130;p24"/>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11294A"/>
                </a:solidFill>
              </a:defRPr>
            </a:lvl1pPr>
            <a:lvl2pPr lvl="1" algn="r">
              <a:lnSpc>
                <a:spcPct val="100000"/>
              </a:lnSpc>
              <a:spcAft>
                <a:spcPts val="0"/>
              </a:spcAft>
              <a:buNone/>
              <a:defRPr sz="1000">
                <a:solidFill>
                  <a:srgbClr val="11294A"/>
                </a:solidFill>
              </a:defRPr>
            </a:lvl2pPr>
            <a:lvl3pPr lvl="2" algn="r">
              <a:lnSpc>
                <a:spcPct val="100000"/>
              </a:lnSpc>
              <a:spcAft>
                <a:spcPts val="0"/>
              </a:spcAft>
              <a:buNone/>
              <a:defRPr sz="1000">
                <a:solidFill>
                  <a:srgbClr val="11294A"/>
                </a:solidFill>
              </a:defRPr>
            </a:lvl3pPr>
            <a:lvl4pPr lvl="3" algn="r">
              <a:lnSpc>
                <a:spcPct val="100000"/>
              </a:lnSpc>
              <a:spcAft>
                <a:spcPts val="0"/>
              </a:spcAft>
              <a:buNone/>
              <a:defRPr sz="1000">
                <a:solidFill>
                  <a:srgbClr val="11294A"/>
                </a:solidFill>
              </a:defRPr>
            </a:lvl4pPr>
            <a:lvl5pPr lvl="4" algn="r">
              <a:lnSpc>
                <a:spcPct val="100000"/>
              </a:lnSpc>
              <a:spcAft>
                <a:spcPts val="0"/>
              </a:spcAft>
              <a:buNone/>
              <a:defRPr sz="1000">
                <a:solidFill>
                  <a:srgbClr val="11294A"/>
                </a:solidFill>
              </a:defRPr>
            </a:lvl5pPr>
            <a:lvl6pPr lvl="5" algn="r">
              <a:lnSpc>
                <a:spcPct val="100000"/>
              </a:lnSpc>
              <a:spcAft>
                <a:spcPts val="0"/>
              </a:spcAft>
              <a:buNone/>
              <a:defRPr sz="1000">
                <a:solidFill>
                  <a:srgbClr val="11294A"/>
                </a:solidFill>
              </a:defRPr>
            </a:lvl6pPr>
            <a:lvl7pPr lvl="6" algn="r">
              <a:lnSpc>
                <a:spcPct val="100000"/>
              </a:lnSpc>
              <a:spcAft>
                <a:spcPts val="0"/>
              </a:spcAft>
              <a:buNone/>
              <a:defRPr sz="1000">
                <a:solidFill>
                  <a:srgbClr val="11294A"/>
                </a:solidFill>
              </a:defRPr>
            </a:lvl7pPr>
            <a:lvl8pPr lvl="7" algn="r">
              <a:lnSpc>
                <a:spcPct val="100000"/>
              </a:lnSpc>
              <a:spcAft>
                <a:spcPts val="0"/>
              </a:spcAft>
              <a:buNone/>
              <a:defRPr sz="1000">
                <a:solidFill>
                  <a:srgbClr val="11294A"/>
                </a:solidFill>
              </a:defRPr>
            </a:lvl8pPr>
            <a:lvl9pPr lvl="8" algn="r">
              <a:lnSpc>
                <a:spcPct val="100000"/>
              </a:lnSpc>
              <a:spcAft>
                <a:spcPts val="0"/>
              </a:spcAft>
              <a:buNone/>
              <a:defRPr sz="1000">
                <a:solidFill>
                  <a:srgbClr val="11294A"/>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16">
  <p:cSld name="AUTOLAYOUT_33">
    <p:bg>
      <p:bgPr>
        <a:solidFill>
          <a:srgbClr val="FFFFFF"/>
        </a:solidFill>
        <a:effectLst/>
      </p:bgPr>
    </p:bg>
    <p:spTree>
      <p:nvGrpSpPr>
        <p:cNvPr id="1" name="Shape 131"/>
        <p:cNvGrpSpPr/>
        <p:nvPr/>
      </p:nvGrpSpPr>
      <p:grpSpPr>
        <a:xfrm>
          <a:off x="0" y="0"/>
          <a:ext cx="0" cy="0"/>
          <a:chOff x="0" y="0"/>
          <a:chExt cx="0" cy="0"/>
        </a:xfrm>
      </p:grpSpPr>
      <p:sp>
        <p:nvSpPr>
          <p:cNvPr id="132" name="Google Shape;132;p25"/>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25"/>
          <p:cNvGrpSpPr/>
          <p:nvPr/>
        </p:nvGrpSpPr>
        <p:grpSpPr>
          <a:xfrm>
            <a:off x="2105247" y="1"/>
            <a:ext cx="7038765" cy="5138761"/>
            <a:chOff x="3388636" y="43347"/>
            <a:chExt cx="5755327" cy="4201767"/>
          </a:xfrm>
        </p:grpSpPr>
        <p:sp>
          <p:nvSpPr>
            <p:cNvPr id="134" name="Google Shape;134;p25"/>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5"/>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5"/>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5"/>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58" name="Google Shape;258;p25"/>
          <p:cNvSpPr/>
          <p:nvPr/>
        </p:nvSpPr>
        <p:spPr>
          <a:xfrm>
            <a:off x="685175" y="2731725"/>
            <a:ext cx="61200" cy="14553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txBox="1">
            <a:spLocks noGrp="1"/>
          </p:cNvSpPr>
          <p:nvPr>
            <p:ph type="ctrTitle"/>
          </p:nvPr>
        </p:nvSpPr>
        <p:spPr>
          <a:xfrm>
            <a:off x="992425" y="2536400"/>
            <a:ext cx="3136800" cy="18849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chemeClr val="dk1"/>
              </a:buClr>
              <a:buSzPts val="3600"/>
              <a:buNone/>
              <a:defRPr sz="3600" b="1">
                <a:solidFill>
                  <a:srgbClr val="11294A"/>
                </a:solidFill>
              </a:defRPr>
            </a:lvl1pPr>
            <a:lvl2pPr lvl="1" algn="l">
              <a:lnSpc>
                <a:spcPct val="100000"/>
              </a:lnSpc>
              <a:spcBef>
                <a:spcPts val="0"/>
              </a:spcBef>
              <a:spcAft>
                <a:spcPts val="0"/>
              </a:spcAft>
              <a:buClr>
                <a:schemeClr val="dk1"/>
              </a:buClr>
              <a:buSzPts val="3600"/>
              <a:buNone/>
              <a:defRPr sz="3600" b="1">
                <a:solidFill>
                  <a:srgbClr val="11294A"/>
                </a:solidFill>
              </a:defRPr>
            </a:lvl2pPr>
            <a:lvl3pPr lvl="2" algn="l">
              <a:lnSpc>
                <a:spcPct val="100000"/>
              </a:lnSpc>
              <a:spcBef>
                <a:spcPts val="0"/>
              </a:spcBef>
              <a:spcAft>
                <a:spcPts val="0"/>
              </a:spcAft>
              <a:buClr>
                <a:schemeClr val="dk1"/>
              </a:buClr>
              <a:buSzPts val="3600"/>
              <a:buNone/>
              <a:defRPr sz="3600" b="1">
                <a:solidFill>
                  <a:srgbClr val="11294A"/>
                </a:solidFill>
              </a:defRPr>
            </a:lvl3pPr>
            <a:lvl4pPr lvl="3" algn="l">
              <a:lnSpc>
                <a:spcPct val="100000"/>
              </a:lnSpc>
              <a:spcBef>
                <a:spcPts val="0"/>
              </a:spcBef>
              <a:spcAft>
                <a:spcPts val="0"/>
              </a:spcAft>
              <a:buClr>
                <a:schemeClr val="dk1"/>
              </a:buClr>
              <a:buSzPts val="3600"/>
              <a:buNone/>
              <a:defRPr sz="3600" b="1">
                <a:solidFill>
                  <a:srgbClr val="11294A"/>
                </a:solidFill>
              </a:defRPr>
            </a:lvl4pPr>
            <a:lvl5pPr lvl="4" algn="l">
              <a:lnSpc>
                <a:spcPct val="100000"/>
              </a:lnSpc>
              <a:spcBef>
                <a:spcPts val="0"/>
              </a:spcBef>
              <a:spcAft>
                <a:spcPts val="0"/>
              </a:spcAft>
              <a:buClr>
                <a:schemeClr val="dk1"/>
              </a:buClr>
              <a:buSzPts val="3600"/>
              <a:buNone/>
              <a:defRPr sz="3600" b="1">
                <a:solidFill>
                  <a:srgbClr val="11294A"/>
                </a:solidFill>
              </a:defRPr>
            </a:lvl5pPr>
            <a:lvl6pPr lvl="5" algn="l">
              <a:lnSpc>
                <a:spcPct val="100000"/>
              </a:lnSpc>
              <a:spcBef>
                <a:spcPts val="0"/>
              </a:spcBef>
              <a:spcAft>
                <a:spcPts val="0"/>
              </a:spcAft>
              <a:buClr>
                <a:schemeClr val="dk1"/>
              </a:buClr>
              <a:buSzPts val="3600"/>
              <a:buNone/>
              <a:defRPr sz="3600" b="1">
                <a:solidFill>
                  <a:srgbClr val="11294A"/>
                </a:solidFill>
              </a:defRPr>
            </a:lvl6pPr>
            <a:lvl7pPr lvl="6" algn="l">
              <a:lnSpc>
                <a:spcPct val="100000"/>
              </a:lnSpc>
              <a:spcBef>
                <a:spcPts val="0"/>
              </a:spcBef>
              <a:spcAft>
                <a:spcPts val="0"/>
              </a:spcAft>
              <a:buClr>
                <a:schemeClr val="dk1"/>
              </a:buClr>
              <a:buSzPts val="3600"/>
              <a:buNone/>
              <a:defRPr sz="3600" b="1">
                <a:solidFill>
                  <a:srgbClr val="11294A"/>
                </a:solidFill>
              </a:defRPr>
            </a:lvl7pPr>
            <a:lvl8pPr lvl="7" algn="l">
              <a:lnSpc>
                <a:spcPct val="100000"/>
              </a:lnSpc>
              <a:spcBef>
                <a:spcPts val="0"/>
              </a:spcBef>
              <a:spcAft>
                <a:spcPts val="0"/>
              </a:spcAft>
              <a:buClr>
                <a:schemeClr val="dk1"/>
              </a:buClr>
              <a:buSzPts val="3600"/>
              <a:buNone/>
              <a:defRPr sz="3600" b="1">
                <a:solidFill>
                  <a:srgbClr val="11294A"/>
                </a:solidFill>
              </a:defRPr>
            </a:lvl8pPr>
            <a:lvl9pPr lvl="8" algn="l">
              <a:lnSpc>
                <a:spcPct val="100000"/>
              </a:lnSpc>
              <a:spcBef>
                <a:spcPts val="0"/>
              </a:spcBef>
              <a:spcAft>
                <a:spcPts val="0"/>
              </a:spcAft>
              <a:buClr>
                <a:schemeClr val="dk1"/>
              </a:buClr>
              <a:buSzPts val="3600"/>
              <a:buNone/>
              <a:defRPr sz="3600" b="1">
                <a:solidFill>
                  <a:srgbClr val="11294A"/>
                </a:solidFill>
              </a:defRPr>
            </a:lvl9pPr>
          </a:lstStyle>
          <a:p>
            <a:endParaRPr/>
          </a:p>
        </p:txBody>
      </p:sp>
      <p:sp>
        <p:nvSpPr>
          <p:cNvPr id="260" name="Google Shape;260;p25"/>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7">
  <p:cSld name="AUTOLAYOUT_34">
    <p:bg>
      <p:bgPr>
        <a:solidFill>
          <a:srgbClr val="FFFFFF"/>
        </a:solidFill>
        <a:effectLst/>
      </p:bgPr>
    </p:bg>
    <p:spTree>
      <p:nvGrpSpPr>
        <p:cNvPr id="1" name="Shape 261"/>
        <p:cNvGrpSpPr/>
        <p:nvPr/>
      </p:nvGrpSpPr>
      <p:grpSpPr>
        <a:xfrm>
          <a:off x="0" y="0"/>
          <a:ext cx="0" cy="0"/>
          <a:chOff x="0" y="0"/>
          <a:chExt cx="0" cy="0"/>
        </a:xfrm>
      </p:grpSpPr>
      <p:sp>
        <p:nvSpPr>
          <p:cNvPr id="262" name="Google Shape;262;p26"/>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6"/>
          <p:cNvGrpSpPr/>
          <p:nvPr/>
        </p:nvGrpSpPr>
        <p:grpSpPr>
          <a:xfrm>
            <a:off x="2105247" y="1"/>
            <a:ext cx="7038765" cy="5138761"/>
            <a:chOff x="3388636" y="43347"/>
            <a:chExt cx="5755327" cy="4201767"/>
          </a:xfrm>
        </p:grpSpPr>
        <p:sp>
          <p:nvSpPr>
            <p:cNvPr id="264" name="Google Shape;264;p26"/>
            <p:cNvSpPr/>
            <p:nvPr/>
          </p:nvSpPr>
          <p:spPr>
            <a:xfrm>
              <a:off x="3837147"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285658"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73416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518268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5631192"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607970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6528215"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6976726"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7425229"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7873740"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8322251"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8770763" y="1754163"/>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3837147"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285658"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473416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518268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5631192"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07970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528215"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976726"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425229"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7873740"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8322251"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8770763" y="1326459"/>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3837147"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285658"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473416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518268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5631192"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607970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6528215"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976726"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7425229"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7873740"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8322251"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8770763" y="898755"/>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338863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3837147"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4285658"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473416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518268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5631192"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607970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6528215"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6976726"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7425229"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7873740"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8322251"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8770763" y="471051"/>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8863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3837147"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4285658"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4734169" y="4336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518268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5631192"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607970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6528215"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6976726"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7425229"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7873740"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8322251"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8770763" y="43347"/>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3837147"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4285658"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473416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518268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5631192"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607970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6528215"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6976726"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7425229"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7873740"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8322251"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8770763" y="3871914"/>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3837147"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4285658"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473416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518268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5631192"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607970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6528215"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6976726"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7425229"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7873740"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8322251"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8770763" y="3444210"/>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3837147"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4285658"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473416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518268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5631192"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607970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6528215"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6976726"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7425229"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7873740"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8322251"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8770763" y="3016506"/>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3837147"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4285658"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473416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518268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5631192"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607970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6528215"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6976726"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7425229"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7873740"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8322251"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8770763" y="2588802"/>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3837147"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285658"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473416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518268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5631192"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607970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6528215"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6976726"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7425229"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7873740"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8322251"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8770763" y="2161098"/>
              <a:ext cx="373200" cy="373200"/>
            </a:xfrm>
            <a:prstGeom prst="ellipse">
              <a:avLst/>
            </a:prstGeom>
            <a:solidFill>
              <a:srgbClr val="DEDEDE">
                <a:alpha val="1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26"/>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8" name="Google Shape;388;p26"/>
          <p:cNvSpPr/>
          <p:nvPr/>
        </p:nvSpPr>
        <p:spPr>
          <a:xfrm>
            <a:off x="685175" y="2731725"/>
            <a:ext cx="61200" cy="14553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txBox="1">
            <a:spLocks noGrp="1"/>
          </p:cNvSpPr>
          <p:nvPr>
            <p:ph type="ctrTitle"/>
          </p:nvPr>
        </p:nvSpPr>
        <p:spPr>
          <a:xfrm>
            <a:off x="992425" y="2536400"/>
            <a:ext cx="3136800" cy="1884900"/>
          </a:xfrm>
          <a:prstGeom prst="rect">
            <a:avLst/>
          </a:prstGeom>
          <a:noFill/>
        </p:spPr>
        <p:txBody>
          <a:bodyPr spcFirstLastPara="1" wrap="square" lIns="91425" tIns="91425" rIns="91425" bIns="91425" anchor="ctr" anchorCtr="0">
            <a:normAutofit/>
          </a:bodyPr>
          <a:lstStyle>
            <a:lvl1pPr lvl="0" algn="l">
              <a:lnSpc>
                <a:spcPct val="100000"/>
              </a:lnSpc>
              <a:spcBef>
                <a:spcPts val="0"/>
              </a:spcBef>
              <a:spcAft>
                <a:spcPts val="0"/>
              </a:spcAft>
              <a:buClr>
                <a:schemeClr val="dk1"/>
              </a:buClr>
              <a:buSzPts val="3600"/>
              <a:buNone/>
              <a:defRPr sz="3600" b="1">
                <a:solidFill>
                  <a:srgbClr val="11294A"/>
                </a:solidFill>
              </a:defRPr>
            </a:lvl1pPr>
            <a:lvl2pPr lvl="1" algn="l">
              <a:lnSpc>
                <a:spcPct val="100000"/>
              </a:lnSpc>
              <a:spcBef>
                <a:spcPts val="0"/>
              </a:spcBef>
              <a:spcAft>
                <a:spcPts val="0"/>
              </a:spcAft>
              <a:buClr>
                <a:schemeClr val="dk1"/>
              </a:buClr>
              <a:buSzPts val="3600"/>
              <a:buNone/>
              <a:defRPr sz="3600" b="1">
                <a:solidFill>
                  <a:srgbClr val="11294A"/>
                </a:solidFill>
              </a:defRPr>
            </a:lvl2pPr>
            <a:lvl3pPr lvl="2" algn="l">
              <a:lnSpc>
                <a:spcPct val="100000"/>
              </a:lnSpc>
              <a:spcBef>
                <a:spcPts val="0"/>
              </a:spcBef>
              <a:spcAft>
                <a:spcPts val="0"/>
              </a:spcAft>
              <a:buClr>
                <a:schemeClr val="dk1"/>
              </a:buClr>
              <a:buSzPts val="3600"/>
              <a:buNone/>
              <a:defRPr sz="3600" b="1">
                <a:solidFill>
                  <a:srgbClr val="11294A"/>
                </a:solidFill>
              </a:defRPr>
            </a:lvl3pPr>
            <a:lvl4pPr lvl="3" algn="l">
              <a:lnSpc>
                <a:spcPct val="100000"/>
              </a:lnSpc>
              <a:spcBef>
                <a:spcPts val="0"/>
              </a:spcBef>
              <a:spcAft>
                <a:spcPts val="0"/>
              </a:spcAft>
              <a:buClr>
                <a:schemeClr val="dk1"/>
              </a:buClr>
              <a:buSzPts val="3600"/>
              <a:buNone/>
              <a:defRPr sz="3600" b="1">
                <a:solidFill>
                  <a:srgbClr val="11294A"/>
                </a:solidFill>
              </a:defRPr>
            </a:lvl4pPr>
            <a:lvl5pPr lvl="4" algn="l">
              <a:lnSpc>
                <a:spcPct val="100000"/>
              </a:lnSpc>
              <a:spcBef>
                <a:spcPts val="0"/>
              </a:spcBef>
              <a:spcAft>
                <a:spcPts val="0"/>
              </a:spcAft>
              <a:buClr>
                <a:schemeClr val="dk1"/>
              </a:buClr>
              <a:buSzPts val="3600"/>
              <a:buNone/>
              <a:defRPr sz="3600" b="1">
                <a:solidFill>
                  <a:srgbClr val="11294A"/>
                </a:solidFill>
              </a:defRPr>
            </a:lvl5pPr>
            <a:lvl6pPr lvl="5" algn="l">
              <a:lnSpc>
                <a:spcPct val="100000"/>
              </a:lnSpc>
              <a:spcBef>
                <a:spcPts val="0"/>
              </a:spcBef>
              <a:spcAft>
                <a:spcPts val="0"/>
              </a:spcAft>
              <a:buClr>
                <a:schemeClr val="dk1"/>
              </a:buClr>
              <a:buSzPts val="3600"/>
              <a:buNone/>
              <a:defRPr sz="3600" b="1">
                <a:solidFill>
                  <a:srgbClr val="11294A"/>
                </a:solidFill>
              </a:defRPr>
            </a:lvl6pPr>
            <a:lvl7pPr lvl="6" algn="l">
              <a:lnSpc>
                <a:spcPct val="100000"/>
              </a:lnSpc>
              <a:spcBef>
                <a:spcPts val="0"/>
              </a:spcBef>
              <a:spcAft>
                <a:spcPts val="0"/>
              </a:spcAft>
              <a:buClr>
                <a:schemeClr val="dk1"/>
              </a:buClr>
              <a:buSzPts val="3600"/>
              <a:buNone/>
              <a:defRPr sz="3600" b="1">
                <a:solidFill>
                  <a:srgbClr val="11294A"/>
                </a:solidFill>
              </a:defRPr>
            </a:lvl7pPr>
            <a:lvl8pPr lvl="7" algn="l">
              <a:lnSpc>
                <a:spcPct val="100000"/>
              </a:lnSpc>
              <a:spcBef>
                <a:spcPts val="0"/>
              </a:spcBef>
              <a:spcAft>
                <a:spcPts val="0"/>
              </a:spcAft>
              <a:buClr>
                <a:schemeClr val="dk1"/>
              </a:buClr>
              <a:buSzPts val="3600"/>
              <a:buNone/>
              <a:defRPr sz="3600" b="1">
                <a:solidFill>
                  <a:srgbClr val="11294A"/>
                </a:solidFill>
              </a:defRPr>
            </a:lvl8pPr>
            <a:lvl9pPr lvl="8" algn="l">
              <a:lnSpc>
                <a:spcPct val="100000"/>
              </a:lnSpc>
              <a:spcBef>
                <a:spcPts val="0"/>
              </a:spcBef>
              <a:spcAft>
                <a:spcPts val="0"/>
              </a:spcAft>
              <a:buClr>
                <a:schemeClr val="dk1"/>
              </a:buClr>
              <a:buSzPts val="3600"/>
              <a:buNone/>
              <a:defRPr sz="3600" b="1">
                <a:solidFill>
                  <a:srgbClr val="11294A"/>
                </a:solidFill>
              </a:defRPr>
            </a:lvl9pPr>
          </a:lstStyle>
          <a:p>
            <a:endParaRPr/>
          </a:p>
        </p:txBody>
      </p:sp>
      <p:sp>
        <p:nvSpPr>
          <p:cNvPr id="390" name="Google Shape;390;p26"/>
          <p:cNvSpPr txBox="1">
            <a:spLocks noGrp="1"/>
          </p:cNvSpPr>
          <p:nvPr>
            <p:ph type="sldNum" idx="12"/>
          </p:nvPr>
        </p:nvSpPr>
        <p:spPr>
          <a:xfrm>
            <a:off x="8472458" y="4706554"/>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
  <p:cSld name="AUTOLAYOUT_35">
    <p:bg>
      <p:bgPr>
        <a:solidFill>
          <a:srgbClr val="FFFFFF"/>
        </a:solidFill>
        <a:effectLst/>
      </p:bgPr>
    </p:bg>
    <p:spTree>
      <p:nvGrpSpPr>
        <p:cNvPr id="1" name="Shape 391"/>
        <p:cNvGrpSpPr/>
        <p:nvPr/>
      </p:nvGrpSpPr>
      <p:grpSpPr>
        <a:xfrm>
          <a:off x="0" y="0"/>
          <a:ext cx="0" cy="0"/>
          <a:chOff x="0" y="0"/>
          <a:chExt cx="0" cy="0"/>
        </a:xfrm>
      </p:grpSpPr>
      <p:sp>
        <p:nvSpPr>
          <p:cNvPr id="392" name="Google Shape;392;p27"/>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3389100" y="0"/>
            <a:ext cx="5754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7"/>
          <p:cNvCxnSpPr/>
          <p:nvPr/>
        </p:nvCxnSpPr>
        <p:spPr>
          <a:xfrm>
            <a:off x="372950" y="511683"/>
            <a:ext cx="642300" cy="0"/>
          </a:xfrm>
          <a:prstGeom prst="straightConnector1">
            <a:avLst/>
          </a:prstGeom>
          <a:noFill/>
          <a:ln w="76200" cap="flat" cmpd="sng">
            <a:solidFill>
              <a:schemeClr val="accent5"/>
            </a:solidFill>
            <a:prstDash val="solid"/>
            <a:round/>
            <a:headEnd type="none" w="sm" len="sm"/>
            <a:tailEnd type="none" w="sm" len="sm"/>
          </a:ln>
        </p:spPr>
      </p:cxnSp>
      <p:sp>
        <p:nvSpPr>
          <p:cNvPr id="395" name="Google Shape;395;p27"/>
          <p:cNvSpPr txBox="1">
            <a:spLocks noGrp="1"/>
          </p:cNvSpPr>
          <p:nvPr>
            <p:ph type="title"/>
          </p:nvPr>
        </p:nvSpPr>
        <p:spPr>
          <a:xfrm>
            <a:off x="321825" y="694100"/>
            <a:ext cx="2143800" cy="3149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None/>
              <a:defRPr sz="2600" b="1">
                <a:solidFill>
                  <a:schemeClr val="dk1"/>
                </a:solidFill>
              </a:defRPr>
            </a:lvl1pPr>
            <a:lvl2pPr lvl="1" algn="l">
              <a:lnSpc>
                <a:spcPct val="100000"/>
              </a:lnSpc>
              <a:spcBef>
                <a:spcPts val="0"/>
              </a:spcBef>
              <a:spcAft>
                <a:spcPts val="0"/>
              </a:spcAft>
              <a:buNone/>
              <a:defRPr sz="2600" b="1">
                <a:solidFill>
                  <a:schemeClr val="dk1"/>
                </a:solidFill>
              </a:defRPr>
            </a:lvl2pPr>
            <a:lvl3pPr lvl="2" algn="l">
              <a:lnSpc>
                <a:spcPct val="100000"/>
              </a:lnSpc>
              <a:spcBef>
                <a:spcPts val="0"/>
              </a:spcBef>
              <a:spcAft>
                <a:spcPts val="0"/>
              </a:spcAft>
              <a:buNone/>
              <a:defRPr sz="2600" b="1">
                <a:solidFill>
                  <a:schemeClr val="dk1"/>
                </a:solidFill>
              </a:defRPr>
            </a:lvl3pPr>
            <a:lvl4pPr lvl="3" algn="l">
              <a:lnSpc>
                <a:spcPct val="100000"/>
              </a:lnSpc>
              <a:spcBef>
                <a:spcPts val="0"/>
              </a:spcBef>
              <a:spcAft>
                <a:spcPts val="0"/>
              </a:spcAft>
              <a:buNone/>
              <a:defRPr sz="2600" b="1">
                <a:solidFill>
                  <a:schemeClr val="dk1"/>
                </a:solidFill>
              </a:defRPr>
            </a:lvl4pPr>
            <a:lvl5pPr lvl="4" algn="l">
              <a:lnSpc>
                <a:spcPct val="100000"/>
              </a:lnSpc>
              <a:spcBef>
                <a:spcPts val="0"/>
              </a:spcBef>
              <a:spcAft>
                <a:spcPts val="0"/>
              </a:spcAft>
              <a:buNone/>
              <a:defRPr sz="2600" b="1">
                <a:solidFill>
                  <a:schemeClr val="dk1"/>
                </a:solidFill>
              </a:defRPr>
            </a:lvl5pPr>
            <a:lvl6pPr lvl="5" algn="l">
              <a:lnSpc>
                <a:spcPct val="100000"/>
              </a:lnSpc>
              <a:spcBef>
                <a:spcPts val="0"/>
              </a:spcBef>
              <a:spcAft>
                <a:spcPts val="0"/>
              </a:spcAft>
              <a:buNone/>
              <a:defRPr sz="2600" b="1">
                <a:solidFill>
                  <a:schemeClr val="dk1"/>
                </a:solidFill>
              </a:defRPr>
            </a:lvl6pPr>
            <a:lvl7pPr lvl="6" algn="l">
              <a:lnSpc>
                <a:spcPct val="100000"/>
              </a:lnSpc>
              <a:spcBef>
                <a:spcPts val="0"/>
              </a:spcBef>
              <a:spcAft>
                <a:spcPts val="0"/>
              </a:spcAft>
              <a:buNone/>
              <a:defRPr sz="2600" b="1">
                <a:solidFill>
                  <a:schemeClr val="dk1"/>
                </a:solidFill>
              </a:defRPr>
            </a:lvl7pPr>
            <a:lvl8pPr lvl="7" algn="l">
              <a:lnSpc>
                <a:spcPct val="100000"/>
              </a:lnSpc>
              <a:spcBef>
                <a:spcPts val="0"/>
              </a:spcBef>
              <a:spcAft>
                <a:spcPts val="0"/>
              </a:spcAft>
              <a:buNone/>
              <a:defRPr sz="2600" b="1">
                <a:solidFill>
                  <a:schemeClr val="dk1"/>
                </a:solidFill>
              </a:defRPr>
            </a:lvl8pPr>
            <a:lvl9pPr lvl="8" algn="l">
              <a:lnSpc>
                <a:spcPct val="100000"/>
              </a:lnSpc>
              <a:spcBef>
                <a:spcPts val="0"/>
              </a:spcBef>
              <a:spcAft>
                <a:spcPts val="0"/>
              </a:spcAft>
              <a:buNone/>
              <a:defRPr sz="2600" b="1">
                <a:solidFill>
                  <a:schemeClr val="dk1"/>
                </a:solidFill>
              </a:defRPr>
            </a:lvl9pPr>
          </a:lstStyle>
          <a:p>
            <a:endParaRPr/>
          </a:p>
        </p:txBody>
      </p:sp>
      <p:sp>
        <p:nvSpPr>
          <p:cNvPr id="396" name="Google Shape;396;p2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8">
  <p:cSld name="AUTOLAYOUT_36">
    <p:bg>
      <p:bgPr>
        <a:solidFill>
          <a:srgbClr val="FFFFFF"/>
        </a:solidFill>
        <a:effectLst/>
      </p:bgPr>
    </p:bg>
    <p:spTree>
      <p:nvGrpSpPr>
        <p:cNvPr id="1" name="Shape 397"/>
        <p:cNvGrpSpPr/>
        <p:nvPr/>
      </p:nvGrpSpPr>
      <p:grpSpPr>
        <a:xfrm>
          <a:off x="0" y="0"/>
          <a:ext cx="0" cy="0"/>
          <a:chOff x="0" y="0"/>
          <a:chExt cx="0" cy="0"/>
        </a:xfrm>
      </p:grpSpPr>
      <p:sp>
        <p:nvSpPr>
          <p:cNvPr id="398" name="Google Shape;398;p28"/>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3389100" y="0"/>
            <a:ext cx="5754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0" name="Google Shape;400;p28"/>
          <p:cNvCxnSpPr/>
          <p:nvPr/>
        </p:nvCxnSpPr>
        <p:spPr>
          <a:xfrm>
            <a:off x="372950" y="511683"/>
            <a:ext cx="642300" cy="0"/>
          </a:xfrm>
          <a:prstGeom prst="straightConnector1">
            <a:avLst/>
          </a:prstGeom>
          <a:noFill/>
          <a:ln w="76200" cap="flat" cmpd="sng">
            <a:solidFill>
              <a:schemeClr val="accent5"/>
            </a:solidFill>
            <a:prstDash val="solid"/>
            <a:round/>
            <a:headEnd type="none" w="sm" len="sm"/>
            <a:tailEnd type="none" w="sm" len="sm"/>
          </a:ln>
        </p:spPr>
      </p:cxnSp>
      <p:sp>
        <p:nvSpPr>
          <p:cNvPr id="401" name="Google Shape;401;p28"/>
          <p:cNvSpPr txBox="1">
            <a:spLocks noGrp="1"/>
          </p:cNvSpPr>
          <p:nvPr>
            <p:ph type="title"/>
          </p:nvPr>
        </p:nvSpPr>
        <p:spPr>
          <a:xfrm>
            <a:off x="321825" y="694100"/>
            <a:ext cx="2143800" cy="3149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None/>
              <a:defRPr sz="2600" b="1">
                <a:solidFill>
                  <a:schemeClr val="dk1"/>
                </a:solidFill>
              </a:defRPr>
            </a:lvl1pPr>
            <a:lvl2pPr lvl="1" algn="l">
              <a:lnSpc>
                <a:spcPct val="100000"/>
              </a:lnSpc>
              <a:spcBef>
                <a:spcPts val="0"/>
              </a:spcBef>
              <a:spcAft>
                <a:spcPts val="0"/>
              </a:spcAft>
              <a:buNone/>
              <a:defRPr sz="2600" b="1">
                <a:solidFill>
                  <a:schemeClr val="dk1"/>
                </a:solidFill>
              </a:defRPr>
            </a:lvl2pPr>
            <a:lvl3pPr lvl="2" algn="l">
              <a:lnSpc>
                <a:spcPct val="100000"/>
              </a:lnSpc>
              <a:spcBef>
                <a:spcPts val="0"/>
              </a:spcBef>
              <a:spcAft>
                <a:spcPts val="0"/>
              </a:spcAft>
              <a:buNone/>
              <a:defRPr sz="2600" b="1">
                <a:solidFill>
                  <a:schemeClr val="dk1"/>
                </a:solidFill>
              </a:defRPr>
            </a:lvl3pPr>
            <a:lvl4pPr lvl="3" algn="l">
              <a:lnSpc>
                <a:spcPct val="100000"/>
              </a:lnSpc>
              <a:spcBef>
                <a:spcPts val="0"/>
              </a:spcBef>
              <a:spcAft>
                <a:spcPts val="0"/>
              </a:spcAft>
              <a:buNone/>
              <a:defRPr sz="2600" b="1">
                <a:solidFill>
                  <a:schemeClr val="dk1"/>
                </a:solidFill>
              </a:defRPr>
            </a:lvl4pPr>
            <a:lvl5pPr lvl="4" algn="l">
              <a:lnSpc>
                <a:spcPct val="100000"/>
              </a:lnSpc>
              <a:spcBef>
                <a:spcPts val="0"/>
              </a:spcBef>
              <a:spcAft>
                <a:spcPts val="0"/>
              </a:spcAft>
              <a:buNone/>
              <a:defRPr sz="2600" b="1">
                <a:solidFill>
                  <a:schemeClr val="dk1"/>
                </a:solidFill>
              </a:defRPr>
            </a:lvl5pPr>
            <a:lvl6pPr lvl="5" algn="l">
              <a:lnSpc>
                <a:spcPct val="100000"/>
              </a:lnSpc>
              <a:spcBef>
                <a:spcPts val="0"/>
              </a:spcBef>
              <a:spcAft>
                <a:spcPts val="0"/>
              </a:spcAft>
              <a:buNone/>
              <a:defRPr sz="2600" b="1">
                <a:solidFill>
                  <a:schemeClr val="dk1"/>
                </a:solidFill>
              </a:defRPr>
            </a:lvl6pPr>
            <a:lvl7pPr lvl="6" algn="l">
              <a:lnSpc>
                <a:spcPct val="100000"/>
              </a:lnSpc>
              <a:spcBef>
                <a:spcPts val="0"/>
              </a:spcBef>
              <a:spcAft>
                <a:spcPts val="0"/>
              </a:spcAft>
              <a:buNone/>
              <a:defRPr sz="2600" b="1">
                <a:solidFill>
                  <a:schemeClr val="dk1"/>
                </a:solidFill>
              </a:defRPr>
            </a:lvl7pPr>
            <a:lvl8pPr lvl="7" algn="l">
              <a:lnSpc>
                <a:spcPct val="100000"/>
              </a:lnSpc>
              <a:spcBef>
                <a:spcPts val="0"/>
              </a:spcBef>
              <a:spcAft>
                <a:spcPts val="0"/>
              </a:spcAft>
              <a:buNone/>
              <a:defRPr sz="2600" b="1">
                <a:solidFill>
                  <a:schemeClr val="dk1"/>
                </a:solidFill>
              </a:defRPr>
            </a:lvl8pPr>
            <a:lvl9pPr lvl="8" algn="l">
              <a:lnSpc>
                <a:spcPct val="100000"/>
              </a:lnSpc>
              <a:spcBef>
                <a:spcPts val="0"/>
              </a:spcBef>
              <a:spcAft>
                <a:spcPts val="0"/>
              </a:spcAft>
              <a:buNone/>
              <a:defRPr sz="2600" b="1">
                <a:solidFill>
                  <a:schemeClr val="dk1"/>
                </a:solidFill>
              </a:defRPr>
            </a:lvl9pPr>
          </a:lstStyle>
          <a:p>
            <a:endParaRPr/>
          </a:p>
        </p:txBody>
      </p:sp>
      <p:sp>
        <p:nvSpPr>
          <p:cNvPr id="402" name="Google Shape;402;p28"/>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9">
  <p:cSld name="AUTOLAYOUT_37">
    <p:bg>
      <p:bgPr>
        <a:solidFill>
          <a:srgbClr val="FFFFFF"/>
        </a:solidFill>
        <a:effectLst/>
      </p:bgPr>
    </p:bg>
    <p:spTree>
      <p:nvGrpSpPr>
        <p:cNvPr id="1" name="Shape 403"/>
        <p:cNvGrpSpPr/>
        <p:nvPr/>
      </p:nvGrpSpPr>
      <p:grpSpPr>
        <a:xfrm>
          <a:off x="0" y="0"/>
          <a:ext cx="0" cy="0"/>
          <a:chOff x="0" y="0"/>
          <a:chExt cx="0" cy="0"/>
        </a:xfrm>
      </p:grpSpPr>
      <p:sp>
        <p:nvSpPr>
          <p:cNvPr id="404" name="Google Shape;404;p2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3389100" y="0"/>
            <a:ext cx="5754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372950" y="511683"/>
            <a:ext cx="642300" cy="0"/>
          </a:xfrm>
          <a:prstGeom prst="straightConnector1">
            <a:avLst/>
          </a:prstGeom>
          <a:noFill/>
          <a:ln w="76200" cap="flat" cmpd="sng">
            <a:solidFill>
              <a:schemeClr val="accent5"/>
            </a:solidFill>
            <a:prstDash val="solid"/>
            <a:round/>
            <a:headEnd type="none" w="sm" len="sm"/>
            <a:tailEnd type="none" w="sm" len="sm"/>
          </a:ln>
        </p:spPr>
      </p:cxnSp>
      <p:sp>
        <p:nvSpPr>
          <p:cNvPr id="407" name="Google Shape;407;p29"/>
          <p:cNvSpPr txBox="1">
            <a:spLocks noGrp="1"/>
          </p:cNvSpPr>
          <p:nvPr>
            <p:ph type="title"/>
          </p:nvPr>
        </p:nvSpPr>
        <p:spPr>
          <a:xfrm>
            <a:off x="321825" y="694100"/>
            <a:ext cx="2143800" cy="3149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None/>
              <a:defRPr sz="2600" b="1">
                <a:solidFill>
                  <a:schemeClr val="dk1"/>
                </a:solidFill>
              </a:defRPr>
            </a:lvl1pPr>
            <a:lvl2pPr lvl="1" algn="l">
              <a:lnSpc>
                <a:spcPct val="100000"/>
              </a:lnSpc>
              <a:spcBef>
                <a:spcPts val="0"/>
              </a:spcBef>
              <a:spcAft>
                <a:spcPts val="0"/>
              </a:spcAft>
              <a:buNone/>
              <a:defRPr sz="2600" b="1">
                <a:solidFill>
                  <a:schemeClr val="dk1"/>
                </a:solidFill>
              </a:defRPr>
            </a:lvl2pPr>
            <a:lvl3pPr lvl="2" algn="l">
              <a:lnSpc>
                <a:spcPct val="100000"/>
              </a:lnSpc>
              <a:spcBef>
                <a:spcPts val="0"/>
              </a:spcBef>
              <a:spcAft>
                <a:spcPts val="0"/>
              </a:spcAft>
              <a:buNone/>
              <a:defRPr sz="2600" b="1">
                <a:solidFill>
                  <a:schemeClr val="dk1"/>
                </a:solidFill>
              </a:defRPr>
            </a:lvl3pPr>
            <a:lvl4pPr lvl="3" algn="l">
              <a:lnSpc>
                <a:spcPct val="100000"/>
              </a:lnSpc>
              <a:spcBef>
                <a:spcPts val="0"/>
              </a:spcBef>
              <a:spcAft>
                <a:spcPts val="0"/>
              </a:spcAft>
              <a:buNone/>
              <a:defRPr sz="2600" b="1">
                <a:solidFill>
                  <a:schemeClr val="dk1"/>
                </a:solidFill>
              </a:defRPr>
            </a:lvl4pPr>
            <a:lvl5pPr lvl="4" algn="l">
              <a:lnSpc>
                <a:spcPct val="100000"/>
              </a:lnSpc>
              <a:spcBef>
                <a:spcPts val="0"/>
              </a:spcBef>
              <a:spcAft>
                <a:spcPts val="0"/>
              </a:spcAft>
              <a:buNone/>
              <a:defRPr sz="2600" b="1">
                <a:solidFill>
                  <a:schemeClr val="dk1"/>
                </a:solidFill>
              </a:defRPr>
            </a:lvl5pPr>
            <a:lvl6pPr lvl="5" algn="l">
              <a:lnSpc>
                <a:spcPct val="100000"/>
              </a:lnSpc>
              <a:spcBef>
                <a:spcPts val="0"/>
              </a:spcBef>
              <a:spcAft>
                <a:spcPts val="0"/>
              </a:spcAft>
              <a:buNone/>
              <a:defRPr sz="2600" b="1">
                <a:solidFill>
                  <a:schemeClr val="dk1"/>
                </a:solidFill>
              </a:defRPr>
            </a:lvl6pPr>
            <a:lvl7pPr lvl="6" algn="l">
              <a:lnSpc>
                <a:spcPct val="100000"/>
              </a:lnSpc>
              <a:spcBef>
                <a:spcPts val="0"/>
              </a:spcBef>
              <a:spcAft>
                <a:spcPts val="0"/>
              </a:spcAft>
              <a:buNone/>
              <a:defRPr sz="2600" b="1">
                <a:solidFill>
                  <a:schemeClr val="dk1"/>
                </a:solidFill>
              </a:defRPr>
            </a:lvl7pPr>
            <a:lvl8pPr lvl="7" algn="l">
              <a:lnSpc>
                <a:spcPct val="100000"/>
              </a:lnSpc>
              <a:spcBef>
                <a:spcPts val="0"/>
              </a:spcBef>
              <a:spcAft>
                <a:spcPts val="0"/>
              </a:spcAft>
              <a:buNone/>
              <a:defRPr sz="2600" b="1">
                <a:solidFill>
                  <a:schemeClr val="dk1"/>
                </a:solidFill>
              </a:defRPr>
            </a:lvl8pPr>
            <a:lvl9pPr lvl="8" algn="l">
              <a:lnSpc>
                <a:spcPct val="100000"/>
              </a:lnSpc>
              <a:spcBef>
                <a:spcPts val="0"/>
              </a:spcBef>
              <a:spcAft>
                <a:spcPts val="0"/>
              </a:spcAft>
              <a:buNone/>
              <a:defRPr sz="2600" b="1">
                <a:solidFill>
                  <a:schemeClr val="dk1"/>
                </a:solidFill>
              </a:defRPr>
            </a:lvl9pPr>
          </a:lstStyle>
          <a:p>
            <a:endParaRPr/>
          </a:p>
        </p:txBody>
      </p:sp>
      <p:sp>
        <p:nvSpPr>
          <p:cNvPr id="408" name="Google Shape;408;p2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20">
  <p:cSld name="AUTOLAYOUT_38">
    <p:bg>
      <p:bgPr>
        <a:solidFill>
          <a:srgbClr val="FFFFFF"/>
        </a:solidFill>
        <a:effectLst/>
      </p:bgPr>
    </p:bg>
    <p:spTree>
      <p:nvGrpSpPr>
        <p:cNvPr id="1" name="Shape 409"/>
        <p:cNvGrpSpPr/>
        <p:nvPr/>
      </p:nvGrpSpPr>
      <p:grpSpPr>
        <a:xfrm>
          <a:off x="0" y="0"/>
          <a:ext cx="0" cy="0"/>
          <a:chOff x="0" y="0"/>
          <a:chExt cx="0" cy="0"/>
        </a:xfrm>
      </p:grpSpPr>
      <p:sp>
        <p:nvSpPr>
          <p:cNvPr id="410" name="Google Shape;410;p30"/>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2448225" y="447900"/>
            <a:ext cx="4247700" cy="42477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2571825" y="571500"/>
            <a:ext cx="4000500" cy="4000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txBox="1">
            <a:spLocks noGrp="1"/>
          </p:cNvSpPr>
          <p:nvPr>
            <p:ph type="title"/>
          </p:nvPr>
        </p:nvSpPr>
        <p:spPr>
          <a:xfrm>
            <a:off x="3019425" y="1662150"/>
            <a:ext cx="3105300" cy="18192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None/>
              <a:defRPr sz="4000" b="1">
                <a:solidFill>
                  <a:srgbClr val="11294A"/>
                </a:solidFill>
              </a:defRPr>
            </a:lvl1pPr>
            <a:lvl2pPr lvl="1" algn="ctr">
              <a:lnSpc>
                <a:spcPct val="100000"/>
              </a:lnSpc>
              <a:spcBef>
                <a:spcPts val="0"/>
              </a:spcBef>
              <a:spcAft>
                <a:spcPts val="0"/>
              </a:spcAft>
              <a:buNone/>
              <a:defRPr sz="2800" b="1">
                <a:solidFill>
                  <a:srgbClr val="11294A"/>
                </a:solidFill>
              </a:defRPr>
            </a:lvl2pPr>
            <a:lvl3pPr lvl="2" algn="ctr">
              <a:lnSpc>
                <a:spcPct val="100000"/>
              </a:lnSpc>
              <a:spcBef>
                <a:spcPts val="0"/>
              </a:spcBef>
              <a:spcAft>
                <a:spcPts val="0"/>
              </a:spcAft>
              <a:buNone/>
              <a:defRPr sz="2800" b="1">
                <a:solidFill>
                  <a:srgbClr val="11294A"/>
                </a:solidFill>
              </a:defRPr>
            </a:lvl3pPr>
            <a:lvl4pPr lvl="3" algn="ctr">
              <a:lnSpc>
                <a:spcPct val="100000"/>
              </a:lnSpc>
              <a:spcBef>
                <a:spcPts val="0"/>
              </a:spcBef>
              <a:spcAft>
                <a:spcPts val="0"/>
              </a:spcAft>
              <a:buNone/>
              <a:defRPr sz="2800" b="1">
                <a:solidFill>
                  <a:srgbClr val="11294A"/>
                </a:solidFill>
              </a:defRPr>
            </a:lvl4pPr>
            <a:lvl5pPr lvl="4" algn="ctr">
              <a:lnSpc>
                <a:spcPct val="100000"/>
              </a:lnSpc>
              <a:spcBef>
                <a:spcPts val="0"/>
              </a:spcBef>
              <a:spcAft>
                <a:spcPts val="0"/>
              </a:spcAft>
              <a:buNone/>
              <a:defRPr sz="2800" b="1">
                <a:solidFill>
                  <a:srgbClr val="11294A"/>
                </a:solidFill>
              </a:defRPr>
            </a:lvl5pPr>
            <a:lvl6pPr lvl="5" algn="ctr">
              <a:lnSpc>
                <a:spcPct val="100000"/>
              </a:lnSpc>
              <a:spcBef>
                <a:spcPts val="0"/>
              </a:spcBef>
              <a:spcAft>
                <a:spcPts val="0"/>
              </a:spcAft>
              <a:buNone/>
              <a:defRPr sz="2800" b="1">
                <a:solidFill>
                  <a:srgbClr val="11294A"/>
                </a:solidFill>
              </a:defRPr>
            </a:lvl6pPr>
            <a:lvl7pPr lvl="6" algn="ctr">
              <a:lnSpc>
                <a:spcPct val="100000"/>
              </a:lnSpc>
              <a:spcBef>
                <a:spcPts val="0"/>
              </a:spcBef>
              <a:spcAft>
                <a:spcPts val="0"/>
              </a:spcAft>
              <a:buNone/>
              <a:defRPr sz="2800" b="1">
                <a:solidFill>
                  <a:srgbClr val="11294A"/>
                </a:solidFill>
              </a:defRPr>
            </a:lvl7pPr>
            <a:lvl8pPr lvl="7" algn="ctr">
              <a:lnSpc>
                <a:spcPct val="100000"/>
              </a:lnSpc>
              <a:spcBef>
                <a:spcPts val="0"/>
              </a:spcBef>
              <a:spcAft>
                <a:spcPts val="0"/>
              </a:spcAft>
              <a:buNone/>
              <a:defRPr sz="2800" b="1">
                <a:solidFill>
                  <a:srgbClr val="11294A"/>
                </a:solidFill>
              </a:defRPr>
            </a:lvl8pPr>
            <a:lvl9pPr lvl="8" algn="ctr">
              <a:lnSpc>
                <a:spcPct val="100000"/>
              </a:lnSpc>
              <a:spcBef>
                <a:spcPts val="0"/>
              </a:spcBef>
              <a:spcAft>
                <a:spcPts val="0"/>
              </a:spcAft>
              <a:buNone/>
              <a:defRPr sz="2800" b="1">
                <a:solidFill>
                  <a:srgbClr val="11294A"/>
                </a:solidFill>
              </a:defRPr>
            </a:lvl9pPr>
          </a:lstStyle>
          <a:p>
            <a:endParaRPr/>
          </a:p>
        </p:txBody>
      </p:sp>
      <p:sp>
        <p:nvSpPr>
          <p:cNvPr id="414" name="Google Shape;414;p3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21">
  <p:cSld name="AUTOLAYOUT_39">
    <p:bg>
      <p:bgPr>
        <a:solidFill>
          <a:srgbClr val="FFFFFF"/>
        </a:solidFill>
        <a:effectLst/>
      </p:bgPr>
    </p:bg>
    <p:spTree>
      <p:nvGrpSpPr>
        <p:cNvPr id="1" name="Shape 415"/>
        <p:cNvGrpSpPr/>
        <p:nvPr/>
      </p:nvGrpSpPr>
      <p:grpSpPr>
        <a:xfrm>
          <a:off x="0" y="0"/>
          <a:ext cx="0" cy="0"/>
          <a:chOff x="0" y="0"/>
          <a:chExt cx="0" cy="0"/>
        </a:xfrm>
      </p:grpSpPr>
      <p:sp>
        <p:nvSpPr>
          <p:cNvPr id="416" name="Google Shape;416;p31"/>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txBox="1">
            <a:spLocks noGrp="1"/>
          </p:cNvSpPr>
          <p:nvPr>
            <p:ph type="ctrTitle"/>
          </p:nvPr>
        </p:nvSpPr>
        <p:spPr>
          <a:xfrm>
            <a:off x="390450" y="361375"/>
            <a:ext cx="8363100" cy="10017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3000"/>
              <a:buNone/>
              <a:defRPr sz="3000">
                <a:solidFill>
                  <a:srgbClr val="11294A"/>
                </a:solidFill>
              </a:defRPr>
            </a:lvl1pPr>
            <a:lvl2pPr lvl="1" algn="l">
              <a:lnSpc>
                <a:spcPct val="100000"/>
              </a:lnSpc>
              <a:spcBef>
                <a:spcPts val="0"/>
              </a:spcBef>
              <a:spcAft>
                <a:spcPts val="0"/>
              </a:spcAft>
              <a:buClr>
                <a:schemeClr val="dk1"/>
              </a:buClr>
              <a:buSzPts val="3000"/>
              <a:buNone/>
              <a:defRPr sz="3000">
                <a:solidFill>
                  <a:srgbClr val="11294A"/>
                </a:solidFill>
              </a:defRPr>
            </a:lvl2pPr>
            <a:lvl3pPr lvl="2" algn="l">
              <a:lnSpc>
                <a:spcPct val="100000"/>
              </a:lnSpc>
              <a:spcBef>
                <a:spcPts val="0"/>
              </a:spcBef>
              <a:spcAft>
                <a:spcPts val="0"/>
              </a:spcAft>
              <a:buClr>
                <a:schemeClr val="dk1"/>
              </a:buClr>
              <a:buSzPts val="3000"/>
              <a:buNone/>
              <a:defRPr sz="3000">
                <a:solidFill>
                  <a:srgbClr val="11294A"/>
                </a:solidFill>
              </a:defRPr>
            </a:lvl3pPr>
            <a:lvl4pPr lvl="3" algn="l">
              <a:lnSpc>
                <a:spcPct val="100000"/>
              </a:lnSpc>
              <a:spcBef>
                <a:spcPts val="0"/>
              </a:spcBef>
              <a:spcAft>
                <a:spcPts val="0"/>
              </a:spcAft>
              <a:buClr>
                <a:schemeClr val="dk1"/>
              </a:buClr>
              <a:buSzPts val="3000"/>
              <a:buNone/>
              <a:defRPr sz="3000">
                <a:solidFill>
                  <a:srgbClr val="11294A"/>
                </a:solidFill>
              </a:defRPr>
            </a:lvl4pPr>
            <a:lvl5pPr lvl="4" algn="l">
              <a:lnSpc>
                <a:spcPct val="100000"/>
              </a:lnSpc>
              <a:spcBef>
                <a:spcPts val="0"/>
              </a:spcBef>
              <a:spcAft>
                <a:spcPts val="0"/>
              </a:spcAft>
              <a:buClr>
                <a:schemeClr val="dk1"/>
              </a:buClr>
              <a:buSzPts val="3000"/>
              <a:buNone/>
              <a:defRPr sz="3000">
                <a:solidFill>
                  <a:srgbClr val="11294A"/>
                </a:solidFill>
              </a:defRPr>
            </a:lvl5pPr>
            <a:lvl6pPr lvl="5" algn="l">
              <a:lnSpc>
                <a:spcPct val="100000"/>
              </a:lnSpc>
              <a:spcBef>
                <a:spcPts val="0"/>
              </a:spcBef>
              <a:spcAft>
                <a:spcPts val="0"/>
              </a:spcAft>
              <a:buClr>
                <a:schemeClr val="dk1"/>
              </a:buClr>
              <a:buSzPts val="3000"/>
              <a:buNone/>
              <a:defRPr sz="3000">
                <a:solidFill>
                  <a:srgbClr val="11294A"/>
                </a:solidFill>
              </a:defRPr>
            </a:lvl6pPr>
            <a:lvl7pPr lvl="6" algn="l">
              <a:lnSpc>
                <a:spcPct val="100000"/>
              </a:lnSpc>
              <a:spcBef>
                <a:spcPts val="0"/>
              </a:spcBef>
              <a:spcAft>
                <a:spcPts val="0"/>
              </a:spcAft>
              <a:buClr>
                <a:schemeClr val="dk1"/>
              </a:buClr>
              <a:buSzPts val="3000"/>
              <a:buNone/>
              <a:defRPr sz="3000">
                <a:solidFill>
                  <a:srgbClr val="11294A"/>
                </a:solidFill>
              </a:defRPr>
            </a:lvl7pPr>
            <a:lvl8pPr lvl="7" algn="l">
              <a:lnSpc>
                <a:spcPct val="100000"/>
              </a:lnSpc>
              <a:spcBef>
                <a:spcPts val="0"/>
              </a:spcBef>
              <a:spcAft>
                <a:spcPts val="0"/>
              </a:spcAft>
              <a:buClr>
                <a:schemeClr val="dk1"/>
              </a:buClr>
              <a:buSzPts val="3000"/>
              <a:buNone/>
              <a:defRPr sz="3000">
                <a:solidFill>
                  <a:srgbClr val="11294A"/>
                </a:solidFill>
              </a:defRPr>
            </a:lvl8pPr>
            <a:lvl9pPr lvl="8" algn="l">
              <a:lnSpc>
                <a:spcPct val="100000"/>
              </a:lnSpc>
              <a:spcBef>
                <a:spcPts val="0"/>
              </a:spcBef>
              <a:spcAft>
                <a:spcPts val="0"/>
              </a:spcAft>
              <a:buClr>
                <a:schemeClr val="dk1"/>
              </a:buClr>
              <a:buSzPts val="3000"/>
              <a:buNone/>
              <a:defRPr sz="3000">
                <a:solidFill>
                  <a:srgbClr val="11294A"/>
                </a:solidFill>
              </a:defRPr>
            </a:lvl9pPr>
          </a:lstStyle>
          <a:p>
            <a:endParaRPr/>
          </a:p>
        </p:txBody>
      </p:sp>
      <p:sp>
        <p:nvSpPr>
          <p:cNvPr id="418" name="Google Shape;418;p3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5">
  <p:cSld name="AUTOLAYOUT_40">
    <p:bg>
      <p:bgPr>
        <a:solidFill>
          <a:srgbClr val="FFFFFF"/>
        </a:solidFill>
        <a:effectLst/>
      </p:bgPr>
    </p:bg>
    <p:spTree>
      <p:nvGrpSpPr>
        <p:cNvPr id="1" name="Shape 419"/>
        <p:cNvGrpSpPr/>
        <p:nvPr/>
      </p:nvGrpSpPr>
      <p:grpSpPr>
        <a:xfrm>
          <a:off x="0" y="0"/>
          <a:ext cx="0" cy="0"/>
          <a:chOff x="0" y="0"/>
          <a:chExt cx="0" cy="0"/>
        </a:xfrm>
      </p:grpSpPr>
      <p:sp>
        <p:nvSpPr>
          <p:cNvPr id="420" name="Google Shape;420;p32"/>
          <p:cNvSpPr/>
          <p:nvPr/>
        </p:nvSpPr>
        <p:spPr>
          <a:xfrm>
            <a:off x="0" y="0"/>
            <a:ext cx="9144000" cy="5143500"/>
          </a:xfrm>
          <a:prstGeom prst="rect">
            <a:avLst/>
          </a:pr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2448225" y="447900"/>
            <a:ext cx="4247700" cy="42477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2571825" y="571500"/>
            <a:ext cx="4000500" cy="4000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txBox="1">
            <a:spLocks noGrp="1"/>
          </p:cNvSpPr>
          <p:nvPr>
            <p:ph type="title"/>
          </p:nvPr>
        </p:nvSpPr>
        <p:spPr>
          <a:xfrm>
            <a:off x="3019425" y="1662150"/>
            <a:ext cx="3105300" cy="18192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None/>
              <a:defRPr sz="4000" b="1">
                <a:solidFill>
                  <a:srgbClr val="455A64"/>
                </a:solidFill>
              </a:defRPr>
            </a:lvl1pPr>
            <a:lvl2pPr lvl="1" algn="ctr">
              <a:lnSpc>
                <a:spcPct val="100000"/>
              </a:lnSpc>
              <a:spcBef>
                <a:spcPts val="0"/>
              </a:spcBef>
              <a:spcAft>
                <a:spcPts val="0"/>
              </a:spcAft>
              <a:buNone/>
              <a:defRPr sz="2800" b="1">
                <a:solidFill>
                  <a:srgbClr val="455A64"/>
                </a:solidFill>
              </a:defRPr>
            </a:lvl2pPr>
            <a:lvl3pPr lvl="2" algn="ctr">
              <a:lnSpc>
                <a:spcPct val="100000"/>
              </a:lnSpc>
              <a:spcBef>
                <a:spcPts val="0"/>
              </a:spcBef>
              <a:spcAft>
                <a:spcPts val="0"/>
              </a:spcAft>
              <a:buNone/>
              <a:defRPr sz="2800" b="1">
                <a:solidFill>
                  <a:srgbClr val="455A64"/>
                </a:solidFill>
              </a:defRPr>
            </a:lvl3pPr>
            <a:lvl4pPr lvl="3" algn="ctr">
              <a:lnSpc>
                <a:spcPct val="100000"/>
              </a:lnSpc>
              <a:spcBef>
                <a:spcPts val="0"/>
              </a:spcBef>
              <a:spcAft>
                <a:spcPts val="0"/>
              </a:spcAft>
              <a:buNone/>
              <a:defRPr sz="2800" b="1">
                <a:solidFill>
                  <a:srgbClr val="455A64"/>
                </a:solidFill>
              </a:defRPr>
            </a:lvl4pPr>
            <a:lvl5pPr lvl="4" algn="ctr">
              <a:lnSpc>
                <a:spcPct val="100000"/>
              </a:lnSpc>
              <a:spcBef>
                <a:spcPts val="0"/>
              </a:spcBef>
              <a:spcAft>
                <a:spcPts val="0"/>
              </a:spcAft>
              <a:buNone/>
              <a:defRPr sz="2800" b="1">
                <a:solidFill>
                  <a:srgbClr val="455A64"/>
                </a:solidFill>
              </a:defRPr>
            </a:lvl5pPr>
            <a:lvl6pPr lvl="5" algn="ctr">
              <a:lnSpc>
                <a:spcPct val="100000"/>
              </a:lnSpc>
              <a:spcBef>
                <a:spcPts val="0"/>
              </a:spcBef>
              <a:spcAft>
                <a:spcPts val="0"/>
              </a:spcAft>
              <a:buNone/>
              <a:defRPr sz="2800" b="1">
                <a:solidFill>
                  <a:srgbClr val="455A64"/>
                </a:solidFill>
              </a:defRPr>
            </a:lvl6pPr>
            <a:lvl7pPr lvl="6" algn="ctr">
              <a:lnSpc>
                <a:spcPct val="100000"/>
              </a:lnSpc>
              <a:spcBef>
                <a:spcPts val="0"/>
              </a:spcBef>
              <a:spcAft>
                <a:spcPts val="0"/>
              </a:spcAft>
              <a:buNone/>
              <a:defRPr sz="2800" b="1">
                <a:solidFill>
                  <a:srgbClr val="455A64"/>
                </a:solidFill>
              </a:defRPr>
            </a:lvl7pPr>
            <a:lvl8pPr lvl="7" algn="ctr">
              <a:lnSpc>
                <a:spcPct val="100000"/>
              </a:lnSpc>
              <a:spcBef>
                <a:spcPts val="0"/>
              </a:spcBef>
              <a:spcAft>
                <a:spcPts val="0"/>
              </a:spcAft>
              <a:buNone/>
              <a:defRPr sz="2800" b="1">
                <a:solidFill>
                  <a:srgbClr val="455A64"/>
                </a:solidFill>
              </a:defRPr>
            </a:lvl8pPr>
            <a:lvl9pPr lvl="8" algn="ctr">
              <a:lnSpc>
                <a:spcPct val="100000"/>
              </a:lnSpc>
              <a:spcBef>
                <a:spcPts val="0"/>
              </a:spcBef>
              <a:spcAft>
                <a:spcPts val="0"/>
              </a:spcAft>
              <a:buNone/>
              <a:defRPr sz="2800" b="1">
                <a:solidFill>
                  <a:srgbClr val="455A64"/>
                </a:solidFill>
              </a:defRPr>
            </a:lvl9pPr>
          </a:lstStyle>
          <a:p>
            <a:endParaRPr/>
          </a:p>
        </p:txBody>
      </p:sp>
      <p:sp>
        <p:nvSpPr>
          <p:cNvPr id="424" name="Google Shape;424;p3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8">
  <p:cSld name="AUTOLAYOUT_42">
    <p:spTree>
      <p:nvGrpSpPr>
        <p:cNvPr id="1" name="Shape 425"/>
        <p:cNvGrpSpPr/>
        <p:nvPr/>
      </p:nvGrpSpPr>
      <p:grpSpPr>
        <a:xfrm>
          <a:off x="0" y="0"/>
          <a:ext cx="0" cy="0"/>
          <a:chOff x="0" y="0"/>
          <a:chExt cx="0" cy="0"/>
        </a:xfrm>
      </p:grpSpPr>
      <p:pic>
        <p:nvPicPr>
          <p:cNvPr id="426" name="Google Shape;426;p33"/>
          <p:cNvPicPr preferRelativeResize="0"/>
          <p:nvPr/>
        </p:nvPicPr>
        <p:blipFill>
          <a:blip r:embed="rId2">
            <a:alphaModFix/>
          </a:blip>
          <a:stretch>
            <a:fillRect/>
          </a:stretch>
        </p:blipFill>
        <p:spPr>
          <a:xfrm>
            <a:off x="0" y="0"/>
            <a:ext cx="9144000" cy="5143504"/>
          </a:xfrm>
          <a:prstGeom prst="rect">
            <a:avLst/>
          </a:prstGeom>
          <a:noFill/>
          <a:ln>
            <a:noFill/>
          </a:ln>
        </p:spPr>
      </p:pic>
      <p:sp>
        <p:nvSpPr>
          <p:cNvPr id="427" name="Google Shape;427;p33"/>
          <p:cNvSpPr txBox="1">
            <a:spLocks noGrp="1"/>
          </p:cNvSpPr>
          <p:nvPr>
            <p:ph type="body" idx="1"/>
          </p:nvPr>
        </p:nvSpPr>
        <p:spPr>
          <a:xfrm>
            <a:off x="4026250" y="370700"/>
            <a:ext cx="4747200" cy="4146300"/>
          </a:xfrm>
          <a:prstGeom prst="rect">
            <a:avLst/>
          </a:prstGeom>
          <a:noFill/>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rgbClr val="424242"/>
              </a:buClr>
              <a:buSzPts val="1800"/>
              <a:buChar char="●"/>
              <a:defRPr sz="1800">
                <a:solidFill>
                  <a:srgbClr val="424242"/>
                </a:solidFill>
              </a:defRPr>
            </a:lvl1pPr>
            <a:lvl2pPr marL="914400" lvl="1" indent="-330200" algn="l">
              <a:lnSpc>
                <a:spcPct val="115000"/>
              </a:lnSpc>
              <a:spcBef>
                <a:spcPts val="0"/>
              </a:spcBef>
              <a:spcAft>
                <a:spcPts val="0"/>
              </a:spcAft>
              <a:buClr>
                <a:srgbClr val="424242"/>
              </a:buClr>
              <a:buSzPts val="1600"/>
              <a:buChar char="○"/>
              <a:defRPr sz="1600">
                <a:solidFill>
                  <a:srgbClr val="424242"/>
                </a:solidFill>
              </a:defRPr>
            </a:lvl2pPr>
            <a:lvl3pPr marL="1371600" lvl="2" indent="-330200" algn="l">
              <a:lnSpc>
                <a:spcPct val="115000"/>
              </a:lnSpc>
              <a:spcBef>
                <a:spcPts val="0"/>
              </a:spcBef>
              <a:spcAft>
                <a:spcPts val="0"/>
              </a:spcAft>
              <a:buClr>
                <a:srgbClr val="424242"/>
              </a:buClr>
              <a:buSzPts val="1600"/>
              <a:buChar char="■"/>
              <a:defRPr sz="1600">
                <a:solidFill>
                  <a:srgbClr val="424242"/>
                </a:solidFill>
              </a:defRPr>
            </a:lvl3pPr>
            <a:lvl4pPr marL="1828800" lvl="3" indent="-330200" algn="l">
              <a:lnSpc>
                <a:spcPct val="115000"/>
              </a:lnSpc>
              <a:spcBef>
                <a:spcPts val="0"/>
              </a:spcBef>
              <a:spcAft>
                <a:spcPts val="0"/>
              </a:spcAft>
              <a:buClr>
                <a:srgbClr val="424242"/>
              </a:buClr>
              <a:buSzPts val="1600"/>
              <a:buChar char="●"/>
              <a:defRPr sz="1600">
                <a:solidFill>
                  <a:srgbClr val="424242"/>
                </a:solidFill>
              </a:defRPr>
            </a:lvl4pPr>
            <a:lvl5pPr marL="2286000" lvl="4" indent="-330200" algn="l">
              <a:lnSpc>
                <a:spcPct val="115000"/>
              </a:lnSpc>
              <a:spcBef>
                <a:spcPts val="0"/>
              </a:spcBef>
              <a:spcAft>
                <a:spcPts val="0"/>
              </a:spcAft>
              <a:buClr>
                <a:srgbClr val="424242"/>
              </a:buClr>
              <a:buSzPts val="1600"/>
              <a:buChar char="○"/>
              <a:defRPr sz="1600">
                <a:solidFill>
                  <a:srgbClr val="424242"/>
                </a:solidFill>
              </a:defRPr>
            </a:lvl5pPr>
            <a:lvl6pPr marL="2743200" lvl="5" indent="-330200" algn="l">
              <a:lnSpc>
                <a:spcPct val="115000"/>
              </a:lnSpc>
              <a:spcBef>
                <a:spcPts val="0"/>
              </a:spcBef>
              <a:spcAft>
                <a:spcPts val="0"/>
              </a:spcAft>
              <a:buClr>
                <a:srgbClr val="424242"/>
              </a:buClr>
              <a:buSzPts val="1600"/>
              <a:buChar char="■"/>
              <a:defRPr sz="1600">
                <a:solidFill>
                  <a:srgbClr val="424242"/>
                </a:solidFill>
              </a:defRPr>
            </a:lvl6pPr>
            <a:lvl7pPr marL="3200400" lvl="6" indent="-330200" algn="l">
              <a:lnSpc>
                <a:spcPct val="115000"/>
              </a:lnSpc>
              <a:spcBef>
                <a:spcPts val="0"/>
              </a:spcBef>
              <a:spcAft>
                <a:spcPts val="0"/>
              </a:spcAft>
              <a:buClr>
                <a:srgbClr val="424242"/>
              </a:buClr>
              <a:buSzPts val="1600"/>
              <a:buChar char="●"/>
              <a:defRPr sz="1600">
                <a:solidFill>
                  <a:srgbClr val="424242"/>
                </a:solidFill>
              </a:defRPr>
            </a:lvl7pPr>
            <a:lvl8pPr marL="3657600" lvl="7" indent="-330200" algn="l">
              <a:lnSpc>
                <a:spcPct val="115000"/>
              </a:lnSpc>
              <a:spcBef>
                <a:spcPts val="0"/>
              </a:spcBef>
              <a:spcAft>
                <a:spcPts val="0"/>
              </a:spcAft>
              <a:buClr>
                <a:srgbClr val="424242"/>
              </a:buClr>
              <a:buSzPts val="1600"/>
              <a:buChar char="○"/>
              <a:defRPr sz="1600">
                <a:solidFill>
                  <a:srgbClr val="424242"/>
                </a:solidFill>
              </a:defRPr>
            </a:lvl8pPr>
            <a:lvl9pPr marL="4114800" lvl="8" indent="-330200" algn="l">
              <a:lnSpc>
                <a:spcPct val="115000"/>
              </a:lnSpc>
              <a:spcBef>
                <a:spcPts val="0"/>
              </a:spcBef>
              <a:spcAft>
                <a:spcPts val="0"/>
              </a:spcAft>
              <a:buClr>
                <a:srgbClr val="424242"/>
              </a:buClr>
              <a:buSzPts val="1600"/>
              <a:buChar char="■"/>
              <a:defRPr sz="1600">
                <a:solidFill>
                  <a:srgbClr val="424242"/>
                </a:solidFill>
              </a:defRPr>
            </a:lvl9pPr>
          </a:lstStyle>
          <a:p>
            <a:endParaRPr/>
          </a:p>
        </p:txBody>
      </p:sp>
      <p:sp>
        <p:nvSpPr>
          <p:cNvPr id="428" name="Google Shape;428;p3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2">
  <p:cSld name="AUTOLAYOUT_44">
    <p:bg>
      <p:bgPr>
        <a:solidFill>
          <a:srgbClr val="FFFFFF"/>
        </a:solidFill>
        <a:effectLst/>
      </p:bgPr>
    </p:bg>
    <p:spTree>
      <p:nvGrpSpPr>
        <p:cNvPr id="1" name="Shape 429"/>
        <p:cNvGrpSpPr/>
        <p:nvPr/>
      </p:nvGrpSpPr>
      <p:grpSpPr>
        <a:xfrm>
          <a:off x="0" y="0"/>
          <a:ext cx="0" cy="0"/>
          <a:chOff x="0" y="0"/>
          <a:chExt cx="0" cy="0"/>
        </a:xfrm>
      </p:grpSpPr>
      <p:sp>
        <p:nvSpPr>
          <p:cNvPr id="430" name="Google Shape;430;p34"/>
          <p:cNvSpPr/>
          <p:nvPr/>
        </p:nvSpPr>
        <p:spPr>
          <a:xfrm>
            <a:off x="0" y="0"/>
            <a:ext cx="9144000" cy="5143500"/>
          </a:xfrm>
          <a:prstGeom prst="rect">
            <a:avLst/>
          </a:prstGeom>
          <a:solidFill>
            <a:srgbClr val="00A8E8"/>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31" name="Google Shape;431;p34"/>
          <p:cNvSpPr/>
          <p:nvPr/>
        </p:nvSpPr>
        <p:spPr>
          <a:xfrm>
            <a:off x="1967410" y="1026904"/>
            <a:ext cx="4828200" cy="2708700"/>
          </a:xfrm>
          <a:prstGeom prst="rect">
            <a:avLst/>
          </a:prstGeom>
          <a:solidFill>
            <a:srgbClr val="007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2348388" y="1407896"/>
            <a:ext cx="4828200" cy="2708700"/>
          </a:xfrm>
          <a:prstGeom prst="rect">
            <a:avLst/>
          </a:prstGeom>
          <a:solidFill>
            <a:srgbClr val="FAF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txBox="1">
            <a:spLocks noGrp="1"/>
          </p:cNvSpPr>
          <p:nvPr>
            <p:ph type="ctrTitle"/>
          </p:nvPr>
        </p:nvSpPr>
        <p:spPr>
          <a:xfrm>
            <a:off x="2689350" y="1848606"/>
            <a:ext cx="4146300" cy="18273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003459"/>
              </a:buClr>
              <a:buSzPts val="3600"/>
              <a:buNone/>
              <a:defRPr sz="3600" b="1">
                <a:solidFill>
                  <a:srgbClr val="003459"/>
                </a:solidFill>
              </a:defRPr>
            </a:lvl1pPr>
            <a:lvl2pPr lvl="1" algn="ctr">
              <a:lnSpc>
                <a:spcPct val="100000"/>
              </a:lnSpc>
              <a:spcBef>
                <a:spcPts val="0"/>
              </a:spcBef>
              <a:spcAft>
                <a:spcPts val="0"/>
              </a:spcAft>
              <a:buClr>
                <a:srgbClr val="003459"/>
              </a:buClr>
              <a:buSzPts val="3600"/>
              <a:buNone/>
              <a:defRPr sz="3600" b="1">
                <a:solidFill>
                  <a:srgbClr val="003459"/>
                </a:solidFill>
              </a:defRPr>
            </a:lvl2pPr>
            <a:lvl3pPr lvl="2" algn="ctr">
              <a:lnSpc>
                <a:spcPct val="100000"/>
              </a:lnSpc>
              <a:spcBef>
                <a:spcPts val="0"/>
              </a:spcBef>
              <a:spcAft>
                <a:spcPts val="0"/>
              </a:spcAft>
              <a:buClr>
                <a:srgbClr val="003459"/>
              </a:buClr>
              <a:buSzPts val="3600"/>
              <a:buNone/>
              <a:defRPr sz="3600" b="1">
                <a:solidFill>
                  <a:srgbClr val="003459"/>
                </a:solidFill>
              </a:defRPr>
            </a:lvl3pPr>
            <a:lvl4pPr lvl="3" algn="ctr">
              <a:lnSpc>
                <a:spcPct val="100000"/>
              </a:lnSpc>
              <a:spcBef>
                <a:spcPts val="0"/>
              </a:spcBef>
              <a:spcAft>
                <a:spcPts val="0"/>
              </a:spcAft>
              <a:buClr>
                <a:srgbClr val="003459"/>
              </a:buClr>
              <a:buSzPts val="3600"/>
              <a:buNone/>
              <a:defRPr sz="3600" b="1">
                <a:solidFill>
                  <a:srgbClr val="003459"/>
                </a:solidFill>
              </a:defRPr>
            </a:lvl4pPr>
            <a:lvl5pPr lvl="4" algn="ctr">
              <a:lnSpc>
                <a:spcPct val="100000"/>
              </a:lnSpc>
              <a:spcBef>
                <a:spcPts val="0"/>
              </a:spcBef>
              <a:spcAft>
                <a:spcPts val="0"/>
              </a:spcAft>
              <a:buClr>
                <a:srgbClr val="003459"/>
              </a:buClr>
              <a:buSzPts val="3600"/>
              <a:buNone/>
              <a:defRPr sz="3600" b="1">
                <a:solidFill>
                  <a:srgbClr val="003459"/>
                </a:solidFill>
              </a:defRPr>
            </a:lvl5pPr>
            <a:lvl6pPr lvl="5" algn="ctr">
              <a:lnSpc>
                <a:spcPct val="100000"/>
              </a:lnSpc>
              <a:spcBef>
                <a:spcPts val="0"/>
              </a:spcBef>
              <a:spcAft>
                <a:spcPts val="0"/>
              </a:spcAft>
              <a:buClr>
                <a:srgbClr val="003459"/>
              </a:buClr>
              <a:buSzPts val="3600"/>
              <a:buNone/>
              <a:defRPr sz="3600" b="1">
                <a:solidFill>
                  <a:srgbClr val="003459"/>
                </a:solidFill>
              </a:defRPr>
            </a:lvl6pPr>
            <a:lvl7pPr lvl="6" algn="ctr">
              <a:lnSpc>
                <a:spcPct val="100000"/>
              </a:lnSpc>
              <a:spcBef>
                <a:spcPts val="0"/>
              </a:spcBef>
              <a:spcAft>
                <a:spcPts val="0"/>
              </a:spcAft>
              <a:buClr>
                <a:srgbClr val="003459"/>
              </a:buClr>
              <a:buSzPts val="3600"/>
              <a:buNone/>
              <a:defRPr sz="3600" b="1">
                <a:solidFill>
                  <a:srgbClr val="003459"/>
                </a:solidFill>
              </a:defRPr>
            </a:lvl7pPr>
            <a:lvl8pPr lvl="7" algn="ctr">
              <a:lnSpc>
                <a:spcPct val="100000"/>
              </a:lnSpc>
              <a:spcBef>
                <a:spcPts val="0"/>
              </a:spcBef>
              <a:spcAft>
                <a:spcPts val="0"/>
              </a:spcAft>
              <a:buClr>
                <a:srgbClr val="003459"/>
              </a:buClr>
              <a:buSzPts val="3600"/>
              <a:buNone/>
              <a:defRPr sz="3600" b="1">
                <a:solidFill>
                  <a:srgbClr val="003459"/>
                </a:solidFill>
              </a:defRPr>
            </a:lvl8pPr>
            <a:lvl9pPr lvl="8" algn="ctr">
              <a:lnSpc>
                <a:spcPct val="100000"/>
              </a:lnSpc>
              <a:spcBef>
                <a:spcPts val="0"/>
              </a:spcBef>
              <a:spcAft>
                <a:spcPts val="0"/>
              </a:spcAft>
              <a:buClr>
                <a:srgbClr val="003459"/>
              </a:buClr>
              <a:buSzPts val="3600"/>
              <a:buNone/>
              <a:defRPr sz="3600" b="1">
                <a:solidFill>
                  <a:srgbClr val="003459"/>
                </a:solidFill>
              </a:defRPr>
            </a:lvl9pPr>
          </a:lstStyle>
          <a:p>
            <a:endParaRPr/>
          </a:p>
        </p:txBody>
      </p:sp>
      <p:sp>
        <p:nvSpPr>
          <p:cNvPr id="434" name="Google Shape;434;p3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003459"/>
                </a:solidFill>
              </a:defRPr>
            </a:lvl1pPr>
            <a:lvl2pPr lvl="1" algn="r">
              <a:lnSpc>
                <a:spcPct val="100000"/>
              </a:lnSpc>
              <a:spcAft>
                <a:spcPts val="0"/>
              </a:spcAft>
              <a:buNone/>
              <a:defRPr sz="1000">
                <a:solidFill>
                  <a:srgbClr val="003459"/>
                </a:solidFill>
              </a:defRPr>
            </a:lvl2pPr>
            <a:lvl3pPr lvl="2" algn="r">
              <a:lnSpc>
                <a:spcPct val="100000"/>
              </a:lnSpc>
              <a:spcAft>
                <a:spcPts val="0"/>
              </a:spcAft>
              <a:buNone/>
              <a:defRPr sz="1000">
                <a:solidFill>
                  <a:srgbClr val="003459"/>
                </a:solidFill>
              </a:defRPr>
            </a:lvl3pPr>
            <a:lvl4pPr lvl="3" algn="r">
              <a:lnSpc>
                <a:spcPct val="100000"/>
              </a:lnSpc>
              <a:spcAft>
                <a:spcPts val="0"/>
              </a:spcAft>
              <a:buNone/>
              <a:defRPr sz="1000">
                <a:solidFill>
                  <a:srgbClr val="003459"/>
                </a:solidFill>
              </a:defRPr>
            </a:lvl4pPr>
            <a:lvl5pPr lvl="4" algn="r">
              <a:lnSpc>
                <a:spcPct val="100000"/>
              </a:lnSpc>
              <a:spcAft>
                <a:spcPts val="0"/>
              </a:spcAft>
              <a:buNone/>
              <a:defRPr sz="1000">
                <a:solidFill>
                  <a:srgbClr val="003459"/>
                </a:solidFill>
              </a:defRPr>
            </a:lvl5pPr>
            <a:lvl6pPr lvl="5" algn="r">
              <a:lnSpc>
                <a:spcPct val="100000"/>
              </a:lnSpc>
              <a:spcAft>
                <a:spcPts val="0"/>
              </a:spcAft>
              <a:buNone/>
              <a:defRPr sz="1000">
                <a:solidFill>
                  <a:srgbClr val="003459"/>
                </a:solidFill>
              </a:defRPr>
            </a:lvl6pPr>
            <a:lvl7pPr lvl="6" algn="r">
              <a:lnSpc>
                <a:spcPct val="100000"/>
              </a:lnSpc>
              <a:spcAft>
                <a:spcPts val="0"/>
              </a:spcAft>
              <a:buNone/>
              <a:defRPr sz="1000">
                <a:solidFill>
                  <a:srgbClr val="003459"/>
                </a:solidFill>
              </a:defRPr>
            </a:lvl7pPr>
            <a:lvl8pPr lvl="7" algn="r">
              <a:lnSpc>
                <a:spcPct val="100000"/>
              </a:lnSpc>
              <a:spcAft>
                <a:spcPts val="0"/>
              </a:spcAft>
              <a:buNone/>
              <a:defRPr sz="1000">
                <a:solidFill>
                  <a:srgbClr val="003459"/>
                </a:solidFill>
              </a:defRPr>
            </a:lvl8pPr>
            <a:lvl9pPr lvl="8" algn="r">
              <a:lnSpc>
                <a:spcPct val="100000"/>
              </a:lnSpc>
              <a:spcAft>
                <a:spcPts val="0"/>
              </a:spcAft>
              <a:buNone/>
              <a:defRPr sz="1000">
                <a:solidFill>
                  <a:srgbClr val="003459"/>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5"/>
          <p:cNvSpPr txBox="1">
            <a:spLocks noGrp="1"/>
          </p:cNvSpPr>
          <p:nvPr>
            <p:ph type="title"/>
          </p:nvPr>
        </p:nvSpPr>
        <p:spPr>
          <a:xfrm>
            <a:off x="505475" y="1375100"/>
            <a:ext cx="8043000" cy="1086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dirty="0"/>
              <a:t>Machine learning Model to Predict activity of short antimicrobial Peptides</a:t>
            </a:r>
            <a:endParaRPr dirty="0"/>
          </a:p>
        </p:txBody>
      </p:sp>
      <p:sp>
        <p:nvSpPr>
          <p:cNvPr id="440" name="Google Shape;440;p35"/>
          <p:cNvSpPr txBox="1">
            <a:spLocks noGrp="1"/>
          </p:cNvSpPr>
          <p:nvPr>
            <p:ph type="subTitle" idx="1"/>
          </p:nvPr>
        </p:nvSpPr>
        <p:spPr>
          <a:xfrm>
            <a:off x="505475" y="2760009"/>
            <a:ext cx="5259600" cy="77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KASHAF NAZ</a:t>
            </a:r>
            <a:endParaRPr/>
          </a:p>
          <a:p>
            <a:pPr marL="0" lvl="0" indent="0" algn="l" rtl="0">
              <a:spcBef>
                <a:spcPts val="0"/>
              </a:spcBef>
              <a:spcAft>
                <a:spcPts val="0"/>
              </a:spcAft>
              <a:buNone/>
            </a:pPr>
            <a:r>
              <a:rPr lang="en-GB"/>
              <a:t>SP18-BSI-025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6" name="Google Shape;496;p45"/>
          <p:cNvPicPr preferRelativeResize="0"/>
          <p:nvPr/>
        </p:nvPicPr>
        <p:blipFill rotWithShape="1">
          <a:blip r:embed="rId3">
            <a:alphaModFix/>
          </a:blip>
          <a:srcRect l="-832" r="-751" b="-3562"/>
          <a:stretch/>
        </p:blipFill>
        <p:spPr>
          <a:xfrm>
            <a:off x="25" y="11275"/>
            <a:ext cx="9143982" cy="3214134"/>
          </a:xfrm>
          <a:prstGeom prst="flowChartDocument">
            <a:avLst/>
          </a:prstGeom>
          <a:noFill/>
          <a:ln>
            <a:noFill/>
          </a:ln>
        </p:spPr>
      </p:pic>
      <p:sp>
        <p:nvSpPr>
          <p:cNvPr id="497" name="Google Shape;497;p45"/>
          <p:cNvSpPr txBox="1">
            <a:spLocks noGrp="1"/>
          </p:cNvSpPr>
          <p:nvPr>
            <p:ph type="ctrTitle"/>
          </p:nvPr>
        </p:nvSpPr>
        <p:spPr>
          <a:xfrm>
            <a:off x="311700" y="3537800"/>
            <a:ext cx="8097600" cy="100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AAC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46"/>
          <p:cNvPicPr preferRelativeResize="0"/>
          <p:nvPr/>
        </p:nvPicPr>
        <p:blipFill rotWithShape="1">
          <a:blip r:embed="rId3">
            <a:alphaModFix/>
          </a:blip>
          <a:srcRect t="1774" b="1784"/>
          <a:stretch/>
        </p:blipFill>
        <p:spPr>
          <a:xfrm>
            <a:off x="25" y="11280"/>
            <a:ext cx="9143982" cy="3201930"/>
          </a:xfrm>
          <a:prstGeom prst="flowChartDocument">
            <a:avLst/>
          </a:prstGeom>
          <a:noFill/>
          <a:ln>
            <a:noFill/>
          </a:ln>
        </p:spPr>
      </p:pic>
      <p:sp>
        <p:nvSpPr>
          <p:cNvPr id="503" name="Google Shape;503;p46"/>
          <p:cNvSpPr txBox="1">
            <a:spLocks noGrp="1"/>
          </p:cNvSpPr>
          <p:nvPr>
            <p:ph type="ctrTitle"/>
          </p:nvPr>
        </p:nvSpPr>
        <p:spPr>
          <a:xfrm>
            <a:off x="311700" y="3537800"/>
            <a:ext cx="809760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TPC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7"/>
          <p:cNvSpPr txBox="1">
            <a:spLocks noGrp="1"/>
          </p:cNvSpPr>
          <p:nvPr>
            <p:ph type="ctrTitle"/>
          </p:nvPr>
        </p:nvSpPr>
        <p:spPr>
          <a:xfrm>
            <a:off x="311700" y="3537800"/>
            <a:ext cx="8097600" cy="100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800">
                <a:solidFill>
                  <a:schemeClr val="lt1"/>
                </a:solidFill>
              </a:rPr>
              <a:t>Both positive and negative classes + combines the two classes + merge with class labels - AAC</a:t>
            </a:r>
            <a:endParaRPr>
              <a:solidFill>
                <a:schemeClr val="lt1"/>
              </a:solidFill>
            </a:endParaRPr>
          </a:p>
        </p:txBody>
      </p:sp>
      <p:pic>
        <p:nvPicPr>
          <p:cNvPr id="509" name="Google Shape;509;p47"/>
          <p:cNvPicPr preferRelativeResize="0"/>
          <p:nvPr/>
        </p:nvPicPr>
        <p:blipFill>
          <a:blip r:embed="rId3">
            <a:alphaModFix/>
          </a:blip>
          <a:stretch>
            <a:fillRect/>
          </a:stretch>
        </p:blipFill>
        <p:spPr>
          <a:xfrm>
            <a:off x="0" y="0"/>
            <a:ext cx="9144001" cy="336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pic>
        <p:nvPicPr>
          <p:cNvPr id="514" name="Google Shape;514;p48"/>
          <p:cNvPicPr preferRelativeResize="0"/>
          <p:nvPr/>
        </p:nvPicPr>
        <p:blipFill rotWithShape="1">
          <a:blip r:embed="rId3">
            <a:alphaModFix/>
          </a:blip>
          <a:srcRect b="4834"/>
          <a:stretch/>
        </p:blipFill>
        <p:spPr>
          <a:xfrm>
            <a:off x="12" y="5"/>
            <a:ext cx="9143982" cy="3201930"/>
          </a:xfrm>
          <a:prstGeom prst="flowChartDocument">
            <a:avLst/>
          </a:prstGeom>
          <a:noFill/>
          <a:ln>
            <a:noFill/>
          </a:ln>
        </p:spPr>
      </p:pic>
      <p:sp>
        <p:nvSpPr>
          <p:cNvPr id="515" name="Google Shape;515;p48"/>
          <p:cNvSpPr txBox="1">
            <a:spLocks noGrp="1"/>
          </p:cNvSpPr>
          <p:nvPr>
            <p:ph type="ctrTitle"/>
          </p:nvPr>
        </p:nvSpPr>
        <p:spPr>
          <a:xfrm>
            <a:off x="311700" y="3537800"/>
            <a:ext cx="8097600" cy="100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Both positive and negative classes + combines the two classes + merge with class labels - TPC</a:t>
            </a:r>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49"/>
          <p:cNvPicPr preferRelativeResize="0"/>
          <p:nvPr/>
        </p:nvPicPr>
        <p:blipFill rotWithShape="1">
          <a:blip r:embed="rId3">
            <a:alphaModFix/>
          </a:blip>
          <a:srcRect t="-1942" r="-1358" b="-1942"/>
          <a:stretch/>
        </p:blipFill>
        <p:spPr>
          <a:xfrm>
            <a:off x="5052700" y="237"/>
            <a:ext cx="3994852" cy="5143023"/>
          </a:xfrm>
          <a:prstGeom prst="rect">
            <a:avLst/>
          </a:prstGeom>
          <a:noFill/>
          <a:ln>
            <a:noFill/>
          </a:ln>
        </p:spPr>
      </p:pic>
      <p:sp>
        <p:nvSpPr>
          <p:cNvPr id="521" name="Google Shape;521;p49"/>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Prints the model performance (Training set) </a:t>
            </a:r>
            <a:endParaRPr/>
          </a:p>
          <a:p>
            <a:pPr marL="0" lvl="0" indent="0" algn="l" rtl="0">
              <a:spcBef>
                <a:spcPts val="0"/>
              </a:spcBef>
              <a:spcAft>
                <a:spcPts val="0"/>
              </a:spcAft>
              <a:buNone/>
            </a:pPr>
            <a:r>
              <a:rPr lang="en-GB"/>
              <a:t>AAC</a:t>
            </a:r>
            <a:endParaRPr/>
          </a:p>
        </p:txBody>
      </p:sp>
      <p:sp>
        <p:nvSpPr>
          <p:cNvPr id="5" name="TextBox 4">
            <a:extLst>
              <a:ext uri="{FF2B5EF4-FFF2-40B4-BE49-F238E27FC236}">
                <a16:creationId xmlns:a16="http://schemas.microsoft.com/office/drawing/2014/main" id="{E25F9A1B-526D-4D8C-A2A4-43B263BD392B}"/>
              </a:ext>
            </a:extLst>
          </p:cNvPr>
          <p:cNvSpPr txBox="1"/>
          <p:nvPr/>
        </p:nvSpPr>
        <p:spPr>
          <a:xfrm>
            <a:off x="155945" y="4764335"/>
            <a:ext cx="4251485" cy="307777"/>
          </a:xfrm>
          <a:prstGeom prst="rect">
            <a:avLst/>
          </a:prstGeom>
          <a:noFill/>
        </p:spPr>
        <p:txBody>
          <a:bodyPr wrap="none" rtlCol="0">
            <a:spAutoFit/>
          </a:bodyPr>
          <a:lstStyle/>
          <a:p>
            <a:r>
              <a:rPr lang="en-US" dirty="0">
                <a:solidFill>
                  <a:schemeClr val="bg1"/>
                </a:solidFill>
              </a:rPr>
              <a:t>Figure: Model performance (Lazy predict Classifier)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0"/>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Prints the model performance (Training set) </a:t>
            </a:r>
            <a:endParaRPr/>
          </a:p>
          <a:p>
            <a:pPr marL="0" lvl="0" indent="0" algn="l" rtl="0">
              <a:spcBef>
                <a:spcPts val="0"/>
              </a:spcBef>
              <a:spcAft>
                <a:spcPts val="0"/>
              </a:spcAft>
              <a:buNone/>
            </a:pPr>
            <a:r>
              <a:rPr lang="en-GB"/>
              <a:t>TPC</a:t>
            </a:r>
            <a:endParaRPr/>
          </a:p>
        </p:txBody>
      </p:sp>
      <p:pic>
        <p:nvPicPr>
          <p:cNvPr id="527" name="Google Shape;527;p50"/>
          <p:cNvPicPr preferRelativeResize="0"/>
          <p:nvPr/>
        </p:nvPicPr>
        <p:blipFill>
          <a:blip r:embed="rId3">
            <a:alphaModFix/>
          </a:blip>
          <a:stretch>
            <a:fillRect/>
          </a:stretch>
        </p:blipFill>
        <p:spPr>
          <a:xfrm>
            <a:off x="4847100" y="66613"/>
            <a:ext cx="4144501" cy="5010287"/>
          </a:xfrm>
          <a:prstGeom prst="rect">
            <a:avLst/>
          </a:prstGeom>
          <a:noFill/>
          <a:ln>
            <a:noFill/>
          </a:ln>
        </p:spPr>
      </p:pic>
      <p:sp>
        <p:nvSpPr>
          <p:cNvPr id="4" name="TextBox 3">
            <a:extLst>
              <a:ext uri="{FF2B5EF4-FFF2-40B4-BE49-F238E27FC236}">
                <a16:creationId xmlns:a16="http://schemas.microsoft.com/office/drawing/2014/main" id="{C2A0C20E-F877-49F4-AC1D-0D5E70E2DD88}"/>
              </a:ext>
            </a:extLst>
          </p:cNvPr>
          <p:cNvSpPr txBox="1"/>
          <p:nvPr/>
        </p:nvSpPr>
        <p:spPr>
          <a:xfrm>
            <a:off x="155945" y="4764335"/>
            <a:ext cx="4251485" cy="307777"/>
          </a:xfrm>
          <a:prstGeom prst="rect">
            <a:avLst/>
          </a:prstGeom>
          <a:noFill/>
        </p:spPr>
        <p:txBody>
          <a:bodyPr wrap="none" rtlCol="0">
            <a:spAutoFit/>
          </a:bodyPr>
          <a:lstStyle/>
          <a:p>
            <a:r>
              <a:rPr lang="en-US" dirty="0">
                <a:solidFill>
                  <a:schemeClr val="bg1"/>
                </a:solidFill>
              </a:rPr>
              <a:t>Figure: Model performance (Lazy predict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1"/>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Plot of accuracy - AAC</a:t>
            </a:r>
            <a:endParaRPr/>
          </a:p>
        </p:txBody>
      </p:sp>
      <p:pic>
        <p:nvPicPr>
          <p:cNvPr id="533" name="Google Shape;533;p51"/>
          <p:cNvPicPr preferRelativeResize="0"/>
          <p:nvPr/>
        </p:nvPicPr>
        <p:blipFill>
          <a:blip r:embed="rId3">
            <a:alphaModFix/>
          </a:blip>
          <a:stretch>
            <a:fillRect/>
          </a:stretch>
        </p:blipFill>
        <p:spPr>
          <a:xfrm>
            <a:off x="4736300" y="114738"/>
            <a:ext cx="4191000" cy="4914025"/>
          </a:xfrm>
          <a:prstGeom prst="rect">
            <a:avLst/>
          </a:prstGeom>
          <a:noFill/>
          <a:ln>
            <a:noFill/>
          </a:ln>
        </p:spPr>
      </p:pic>
      <p:sp>
        <p:nvSpPr>
          <p:cNvPr id="4" name="TextBox 3">
            <a:extLst>
              <a:ext uri="{FF2B5EF4-FFF2-40B4-BE49-F238E27FC236}">
                <a16:creationId xmlns:a16="http://schemas.microsoft.com/office/drawing/2014/main" id="{1984EFE4-B8F6-4C6F-891E-5E0041A8F334}"/>
              </a:ext>
            </a:extLst>
          </p:cNvPr>
          <p:cNvSpPr txBox="1"/>
          <p:nvPr/>
        </p:nvSpPr>
        <p:spPr>
          <a:xfrm>
            <a:off x="155945" y="4764335"/>
            <a:ext cx="4204997" cy="307777"/>
          </a:xfrm>
          <a:prstGeom prst="rect">
            <a:avLst/>
          </a:prstGeom>
          <a:noFill/>
        </p:spPr>
        <p:txBody>
          <a:bodyPr wrap="none" rtlCol="0">
            <a:spAutoFit/>
          </a:bodyPr>
          <a:lstStyle/>
          <a:p>
            <a:r>
              <a:rPr lang="en-US" dirty="0">
                <a:solidFill>
                  <a:schemeClr val="bg1"/>
                </a:solidFill>
              </a:rPr>
              <a:t>Figure: Plot of Accuracy of amino acid composition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2"/>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Plot of accuracy - TPC</a:t>
            </a:r>
            <a:endParaRPr/>
          </a:p>
        </p:txBody>
      </p:sp>
      <p:pic>
        <p:nvPicPr>
          <p:cNvPr id="539" name="Google Shape;539;p52"/>
          <p:cNvPicPr preferRelativeResize="0"/>
          <p:nvPr/>
        </p:nvPicPr>
        <p:blipFill>
          <a:blip r:embed="rId3">
            <a:alphaModFix/>
          </a:blip>
          <a:stretch>
            <a:fillRect/>
          </a:stretch>
        </p:blipFill>
        <p:spPr>
          <a:xfrm>
            <a:off x="4693075" y="215500"/>
            <a:ext cx="4223501" cy="4712500"/>
          </a:xfrm>
          <a:prstGeom prst="rect">
            <a:avLst/>
          </a:prstGeom>
          <a:noFill/>
          <a:ln>
            <a:noFill/>
          </a:ln>
        </p:spPr>
      </p:pic>
      <p:sp>
        <p:nvSpPr>
          <p:cNvPr id="4" name="TextBox 3">
            <a:extLst>
              <a:ext uri="{FF2B5EF4-FFF2-40B4-BE49-F238E27FC236}">
                <a16:creationId xmlns:a16="http://schemas.microsoft.com/office/drawing/2014/main" id="{0BB552C7-D6AD-4922-9C96-67FC2258669F}"/>
              </a:ext>
            </a:extLst>
          </p:cNvPr>
          <p:cNvSpPr txBox="1"/>
          <p:nvPr/>
        </p:nvSpPr>
        <p:spPr>
          <a:xfrm>
            <a:off x="155945" y="4764335"/>
            <a:ext cx="4134465" cy="307777"/>
          </a:xfrm>
          <a:prstGeom prst="rect">
            <a:avLst/>
          </a:prstGeom>
          <a:noFill/>
        </p:spPr>
        <p:txBody>
          <a:bodyPr wrap="none" rtlCol="0">
            <a:spAutoFit/>
          </a:bodyPr>
          <a:lstStyle/>
          <a:p>
            <a:r>
              <a:rPr lang="en-US" dirty="0">
                <a:solidFill>
                  <a:schemeClr val="bg1"/>
                </a:solidFill>
              </a:rPr>
              <a:t>Figure: Plot of Accuracy of Tripeptide composition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3"/>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Plot of MCC - AAC</a:t>
            </a:r>
            <a:endParaRPr/>
          </a:p>
        </p:txBody>
      </p:sp>
      <p:pic>
        <p:nvPicPr>
          <p:cNvPr id="545" name="Google Shape;545;p53"/>
          <p:cNvPicPr preferRelativeResize="0"/>
          <p:nvPr/>
        </p:nvPicPr>
        <p:blipFill>
          <a:blip r:embed="rId3">
            <a:alphaModFix/>
          </a:blip>
          <a:stretch>
            <a:fillRect/>
          </a:stretch>
        </p:blipFill>
        <p:spPr>
          <a:xfrm>
            <a:off x="4999500" y="152400"/>
            <a:ext cx="3952283" cy="4838701"/>
          </a:xfrm>
          <a:prstGeom prst="rect">
            <a:avLst/>
          </a:prstGeom>
          <a:noFill/>
          <a:ln>
            <a:noFill/>
          </a:ln>
        </p:spPr>
      </p:pic>
      <p:sp>
        <p:nvSpPr>
          <p:cNvPr id="4" name="TextBox 3">
            <a:extLst>
              <a:ext uri="{FF2B5EF4-FFF2-40B4-BE49-F238E27FC236}">
                <a16:creationId xmlns:a16="http://schemas.microsoft.com/office/drawing/2014/main" id="{05BB3252-12DB-49AE-AC0D-5B37AE8B6F7C}"/>
              </a:ext>
            </a:extLst>
          </p:cNvPr>
          <p:cNvSpPr txBox="1"/>
          <p:nvPr/>
        </p:nvSpPr>
        <p:spPr>
          <a:xfrm>
            <a:off x="1055792" y="3942084"/>
            <a:ext cx="3943708" cy="523220"/>
          </a:xfrm>
          <a:prstGeom prst="rect">
            <a:avLst/>
          </a:prstGeom>
          <a:noFill/>
        </p:spPr>
        <p:txBody>
          <a:bodyPr wrap="none" rtlCol="0">
            <a:spAutoFit/>
          </a:bodyPr>
          <a:lstStyle/>
          <a:p>
            <a:r>
              <a:rPr lang="en-US" dirty="0">
                <a:solidFill>
                  <a:schemeClr val="bg1"/>
                </a:solidFill>
              </a:rPr>
              <a:t>Figure: Plot of </a:t>
            </a:r>
            <a:r>
              <a:rPr lang="en-US" b="0" i="0" dirty="0">
                <a:solidFill>
                  <a:schemeClr val="bg1"/>
                </a:solidFill>
                <a:effectLst/>
                <a:latin typeface="Roboto" panose="02000000000000000000" pitchFamily="2" charset="0"/>
              </a:rPr>
              <a:t>Matthews correlation coefficient</a:t>
            </a:r>
          </a:p>
          <a:p>
            <a:r>
              <a:rPr lang="en-US" b="0" i="0" dirty="0">
                <a:solidFill>
                  <a:schemeClr val="bg1"/>
                </a:solidFill>
                <a:effectLst/>
                <a:latin typeface="Roboto" panose="02000000000000000000" pitchFamily="2" charset="0"/>
              </a:rPr>
              <a:t> </a:t>
            </a:r>
            <a:r>
              <a:rPr lang="en-US" dirty="0">
                <a:solidFill>
                  <a:schemeClr val="bg1"/>
                </a:solidFill>
              </a:rPr>
              <a:t>amino acid composition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4"/>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lt1"/>
                </a:solidFill>
              </a:rPr>
              <a:t>Plot of MCC - TPC</a:t>
            </a:r>
            <a:endParaRPr/>
          </a:p>
        </p:txBody>
      </p:sp>
      <p:pic>
        <p:nvPicPr>
          <p:cNvPr id="551" name="Google Shape;551;p54"/>
          <p:cNvPicPr preferRelativeResize="0"/>
          <p:nvPr/>
        </p:nvPicPr>
        <p:blipFill>
          <a:blip r:embed="rId3">
            <a:alphaModFix/>
          </a:blip>
          <a:stretch>
            <a:fillRect/>
          </a:stretch>
        </p:blipFill>
        <p:spPr>
          <a:xfrm>
            <a:off x="4999500" y="152400"/>
            <a:ext cx="3992100" cy="4937526"/>
          </a:xfrm>
          <a:prstGeom prst="rect">
            <a:avLst/>
          </a:prstGeom>
          <a:noFill/>
          <a:ln>
            <a:noFill/>
          </a:ln>
        </p:spPr>
      </p:pic>
      <p:sp>
        <p:nvSpPr>
          <p:cNvPr id="5" name="TextBox 4">
            <a:extLst>
              <a:ext uri="{FF2B5EF4-FFF2-40B4-BE49-F238E27FC236}">
                <a16:creationId xmlns:a16="http://schemas.microsoft.com/office/drawing/2014/main" id="{3EA199B9-E489-4529-A971-CFAF728344CB}"/>
              </a:ext>
            </a:extLst>
          </p:cNvPr>
          <p:cNvSpPr txBox="1"/>
          <p:nvPr/>
        </p:nvSpPr>
        <p:spPr>
          <a:xfrm>
            <a:off x="1055792" y="3942084"/>
            <a:ext cx="3943708" cy="523220"/>
          </a:xfrm>
          <a:prstGeom prst="rect">
            <a:avLst/>
          </a:prstGeom>
          <a:noFill/>
        </p:spPr>
        <p:txBody>
          <a:bodyPr wrap="none" rtlCol="0">
            <a:spAutoFit/>
          </a:bodyPr>
          <a:lstStyle/>
          <a:p>
            <a:r>
              <a:rPr lang="en-US" dirty="0">
                <a:solidFill>
                  <a:schemeClr val="bg1"/>
                </a:solidFill>
              </a:rPr>
              <a:t>Figure: Plot of </a:t>
            </a:r>
            <a:r>
              <a:rPr lang="en-US" b="0" i="0" dirty="0">
                <a:solidFill>
                  <a:schemeClr val="bg1"/>
                </a:solidFill>
                <a:effectLst/>
                <a:latin typeface="Roboto" panose="02000000000000000000" pitchFamily="2" charset="0"/>
              </a:rPr>
              <a:t>Matthews correlation coefficient</a:t>
            </a:r>
          </a:p>
          <a:p>
            <a:r>
              <a:rPr lang="en-US" b="0" i="0" dirty="0">
                <a:solidFill>
                  <a:schemeClr val="bg1"/>
                </a:solidFill>
                <a:effectLst/>
                <a:latin typeface="Roboto" panose="02000000000000000000" pitchFamily="2" charset="0"/>
              </a:rPr>
              <a:t> </a:t>
            </a:r>
            <a:r>
              <a:rPr lang="en-US" dirty="0">
                <a:solidFill>
                  <a:schemeClr val="bg1"/>
                </a:solidFill>
              </a:rPr>
              <a:t>amino acid composition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7"/>
          <p:cNvSpPr txBox="1">
            <a:spLocks noGrp="1"/>
          </p:cNvSpPr>
          <p:nvPr>
            <p:ph type="ctrTitle"/>
          </p:nvPr>
        </p:nvSpPr>
        <p:spPr>
          <a:xfrm>
            <a:off x="992425" y="2536400"/>
            <a:ext cx="3136800" cy="18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5"/>
          <p:cNvSpPr txBox="1">
            <a:spLocks noGrp="1"/>
          </p:cNvSpPr>
          <p:nvPr>
            <p:ph type="title"/>
          </p:nvPr>
        </p:nvSpPr>
        <p:spPr>
          <a:xfrm>
            <a:off x="2140800" y="1630500"/>
            <a:ext cx="4862400" cy="1882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pic>
        <p:nvPicPr>
          <p:cNvPr id="561" name="Google Shape;561;p56"/>
          <p:cNvPicPr preferRelativeResize="0"/>
          <p:nvPr/>
        </p:nvPicPr>
        <p:blipFill rotWithShape="1">
          <a:blip r:embed="rId3">
            <a:alphaModFix/>
          </a:blip>
          <a:srcRect l="-2571" t="-14199" r="3669" b="-14186"/>
          <a:stretch/>
        </p:blipFill>
        <p:spPr>
          <a:xfrm>
            <a:off x="3389000" y="0"/>
            <a:ext cx="5754900" cy="5143501"/>
          </a:xfrm>
          <a:prstGeom prst="rect">
            <a:avLst/>
          </a:prstGeom>
          <a:noFill/>
          <a:ln>
            <a:noFill/>
          </a:ln>
        </p:spPr>
      </p:pic>
      <p:sp>
        <p:nvSpPr>
          <p:cNvPr id="562" name="Google Shape;562;p56"/>
          <p:cNvSpPr txBox="1">
            <a:spLocks noGrp="1"/>
          </p:cNvSpPr>
          <p:nvPr>
            <p:ph type="title"/>
          </p:nvPr>
        </p:nvSpPr>
        <p:spPr>
          <a:xfrm>
            <a:off x="321825" y="694100"/>
            <a:ext cx="2143800" cy="314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ROC Curve for test dataset - AAC</a:t>
            </a:r>
            <a:endParaRPr/>
          </a:p>
        </p:txBody>
      </p:sp>
      <p:sp>
        <p:nvSpPr>
          <p:cNvPr id="4" name="TextBox 3">
            <a:extLst>
              <a:ext uri="{FF2B5EF4-FFF2-40B4-BE49-F238E27FC236}">
                <a16:creationId xmlns:a16="http://schemas.microsoft.com/office/drawing/2014/main" id="{CE0D2D7E-1422-491F-AB56-50AE4A49CF9B}"/>
              </a:ext>
            </a:extLst>
          </p:cNvPr>
          <p:cNvSpPr txBox="1"/>
          <p:nvPr/>
        </p:nvSpPr>
        <p:spPr>
          <a:xfrm>
            <a:off x="155945" y="4764335"/>
            <a:ext cx="6003567" cy="307777"/>
          </a:xfrm>
          <a:prstGeom prst="rect">
            <a:avLst/>
          </a:prstGeom>
          <a:noFill/>
        </p:spPr>
        <p:txBody>
          <a:bodyPr wrap="none" rtlCol="0">
            <a:spAutoFit/>
          </a:bodyPr>
          <a:lstStyle/>
          <a:p>
            <a:r>
              <a:rPr lang="en-US" dirty="0">
                <a:solidFill>
                  <a:schemeClr val="tx1"/>
                </a:solidFill>
              </a:rPr>
              <a:t>Figure: Plot of </a:t>
            </a:r>
            <a:r>
              <a:rPr lang="en-US" b="0" i="0" dirty="0">
                <a:solidFill>
                  <a:srgbClr val="444444"/>
                </a:solidFill>
                <a:effectLst/>
                <a:latin typeface="Roboto" panose="02000000000000000000" pitchFamily="2" charset="0"/>
              </a:rPr>
              <a:t>Receiver Operator Characteristic </a:t>
            </a:r>
            <a:r>
              <a:rPr lang="en-US" dirty="0">
                <a:solidFill>
                  <a:schemeClr val="tx1"/>
                </a:solidFill>
              </a:rPr>
              <a:t>amino acid composition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pic>
        <p:nvPicPr>
          <p:cNvPr id="567" name="Google Shape;567;p57"/>
          <p:cNvPicPr preferRelativeResize="0"/>
          <p:nvPr/>
        </p:nvPicPr>
        <p:blipFill rotWithShape="1">
          <a:blip r:embed="rId3">
            <a:alphaModFix/>
          </a:blip>
          <a:srcRect t="-13516" r="1816" b="-13516"/>
          <a:stretch/>
        </p:blipFill>
        <p:spPr>
          <a:xfrm>
            <a:off x="3389000" y="0"/>
            <a:ext cx="5754901" cy="5143500"/>
          </a:xfrm>
          <a:prstGeom prst="rect">
            <a:avLst/>
          </a:prstGeom>
          <a:noFill/>
          <a:ln>
            <a:noFill/>
          </a:ln>
        </p:spPr>
      </p:pic>
      <p:sp>
        <p:nvSpPr>
          <p:cNvPr id="568" name="Google Shape;568;p57"/>
          <p:cNvSpPr txBox="1">
            <a:spLocks noGrp="1"/>
          </p:cNvSpPr>
          <p:nvPr>
            <p:ph type="title"/>
          </p:nvPr>
        </p:nvSpPr>
        <p:spPr>
          <a:xfrm>
            <a:off x="321825" y="694100"/>
            <a:ext cx="2143800" cy="314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ROC Curve for train dataset - AAC</a:t>
            </a:r>
            <a:endParaRPr/>
          </a:p>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04B2834B-16FB-476E-B39F-E732D1B82E83}"/>
              </a:ext>
            </a:extLst>
          </p:cNvPr>
          <p:cNvSpPr txBox="1"/>
          <p:nvPr/>
        </p:nvSpPr>
        <p:spPr>
          <a:xfrm>
            <a:off x="155945" y="4764335"/>
            <a:ext cx="6053260" cy="307777"/>
          </a:xfrm>
          <a:prstGeom prst="rect">
            <a:avLst/>
          </a:prstGeom>
          <a:noFill/>
        </p:spPr>
        <p:txBody>
          <a:bodyPr wrap="none" rtlCol="0">
            <a:spAutoFit/>
          </a:bodyPr>
          <a:lstStyle/>
          <a:p>
            <a:r>
              <a:rPr lang="en-US" dirty="0">
                <a:solidFill>
                  <a:schemeClr val="tx1"/>
                </a:solidFill>
              </a:rPr>
              <a:t>Figure: Plot of </a:t>
            </a:r>
            <a:r>
              <a:rPr lang="en-US" b="0" i="0" dirty="0">
                <a:solidFill>
                  <a:srgbClr val="444444"/>
                </a:solidFill>
                <a:effectLst/>
                <a:latin typeface="Roboto" panose="02000000000000000000" pitchFamily="2" charset="0"/>
              </a:rPr>
              <a:t>Receiver Operator Characteristic</a:t>
            </a:r>
            <a:r>
              <a:rPr lang="en-US" dirty="0">
                <a:solidFill>
                  <a:schemeClr val="tx1"/>
                </a:solidFill>
              </a:rPr>
              <a:t> of amino acid composition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8"/>
          <p:cNvSpPr txBox="1">
            <a:spLocks noGrp="1"/>
          </p:cNvSpPr>
          <p:nvPr>
            <p:ph type="title"/>
          </p:nvPr>
        </p:nvSpPr>
        <p:spPr>
          <a:xfrm>
            <a:off x="321825" y="694100"/>
            <a:ext cx="2143800" cy="314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ROC Curve for test dataset - TPC</a:t>
            </a:r>
            <a:endParaRPr/>
          </a:p>
        </p:txBody>
      </p:sp>
      <p:pic>
        <p:nvPicPr>
          <p:cNvPr id="574" name="Google Shape;574;p58"/>
          <p:cNvPicPr preferRelativeResize="0"/>
          <p:nvPr/>
        </p:nvPicPr>
        <p:blipFill rotWithShape="1">
          <a:blip r:embed="rId3">
            <a:alphaModFix/>
          </a:blip>
          <a:srcRect l="1848" t="-1010" r="6180" b="1010"/>
          <a:stretch/>
        </p:blipFill>
        <p:spPr>
          <a:xfrm>
            <a:off x="3282400" y="414450"/>
            <a:ext cx="5861600" cy="4228850"/>
          </a:xfrm>
          <a:prstGeom prst="rect">
            <a:avLst/>
          </a:prstGeom>
          <a:noFill/>
          <a:ln>
            <a:noFill/>
          </a:ln>
        </p:spPr>
      </p:pic>
      <p:sp>
        <p:nvSpPr>
          <p:cNvPr id="4" name="TextBox 3">
            <a:extLst>
              <a:ext uri="{FF2B5EF4-FFF2-40B4-BE49-F238E27FC236}">
                <a16:creationId xmlns:a16="http://schemas.microsoft.com/office/drawing/2014/main" id="{DE7FF5BA-C7FD-4991-A655-CE2DC903EE9B}"/>
              </a:ext>
            </a:extLst>
          </p:cNvPr>
          <p:cNvSpPr txBox="1"/>
          <p:nvPr/>
        </p:nvSpPr>
        <p:spPr>
          <a:xfrm>
            <a:off x="155945" y="4764335"/>
            <a:ext cx="4204997" cy="307777"/>
          </a:xfrm>
          <a:prstGeom prst="rect">
            <a:avLst/>
          </a:prstGeom>
          <a:noFill/>
        </p:spPr>
        <p:txBody>
          <a:bodyPr wrap="none" rtlCol="0">
            <a:spAutoFit/>
          </a:bodyPr>
          <a:lstStyle/>
          <a:p>
            <a:r>
              <a:rPr lang="en-US" dirty="0">
                <a:solidFill>
                  <a:schemeClr val="tx1"/>
                </a:solidFill>
              </a:rPr>
              <a:t>Figure: Plot of Accuracy of amino acid composition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pic>
        <p:nvPicPr>
          <p:cNvPr id="579" name="Google Shape;579;p59"/>
          <p:cNvPicPr preferRelativeResize="0"/>
          <p:nvPr/>
        </p:nvPicPr>
        <p:blipFill rotWithShape="1">
          <a:blip r:embed="rId3">
            <a:alphaModFix/>
          </a:blip>
          <a:srcRect l="-1612" t="-16120" r="5068" b="-16120"/>
          <a:stretch/>
        </p:blipFill>
        <p:spPr>
          <a:xfrm>
            <a:off x="3389000" y="0"/>
            <a:ext cx="5754900" cy="5143500"/>
          </a:xfrm>
          <a:prstGeom prst="rect">
            <a:avLst/>
          </a:prstGeom>
          <a:noFill/>
          <a:ln>
            <a:noFill/>
          </a:ln>
        </p:spPr>
      </p:pic>
      <p:sp>
        <p:nvSpPr>
          <p:cNvPr id="580" name="Google Shape;580;p59"/>
          <p:cNvSpPr txBox="1">
            <a:spLocks noGrp="1"/>
          </p:cNvSpPr>
          <p:nvPr>
            <p:ph type="title"/>
          </p:nvPr>
        </p:nvSpPr>
        <p:spPr>
          <a:xfrm>
            <a:off x="321825" y="694100"/>
            <a:ext cx="2143800" cy="314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ROC Curve for train dataset - TPC</a:t>
            </a:r>
            <a:endParaRPr/>
          </a:p>
        </p:txBody>
      </p:sp>
      <p:sp>
        <p:nvSpPr>
          <p:cNvPr id="4" name="TextBox 3">
            <a:extLst>
              <a:ext uri="{FF2B5EF4-FFF2-40B4-BE49-F238E27FC236}">
                <a16:creationId xmlns:a16="http://schemas.microsoft.com/office/drawing/2014/main" id="{7444DE54-2D26-4CBB-B471-5A081BE3A683}"/>
              </a:ext>
            </a:extLst>
          </p:cNvPr>
          <p:cNvSpPr txBox="1"/>
          <p:nvPr/>
        </p:nvSpPr>
        <p:spPr>
          <a:xfrm>
            <a:off x="155945" y="4764335"/>
            <a:ext cx="4204997" cy="307777"/>
          </a:xfrm>
          <a:prstGeom prst="rect">
            <a:avLst/>
          </a:prstGeom>
          <a:noFill/>
        </p:spPr>
        <p:txBody>
          <a:bodyPr wrap="none" rtlCol="0">
            <a:spAutoFit/>
          </a:bodyPr>
          <a:lstStyle/>
          <a:p>
            <a:r>
              <a:rPr lang="en-US" dirty="0">
                <a:solidFill>
                  <a:schemeClr val="tx1"/>
                </a:solidFill>
              </a:rPr>
              <a:t>Figure: Plot of Accuracy of amino acid composition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0"/>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Plot of feature importance - AAC</a:t>
            </a:r>
            <a:endParaRPr/>
          </a:p>
        </p:txBody>
      </p:sp>
      <p:pic>
        <p:nvPicPr>
          <p:cNvPr id="586" name="Google Shape;586;p60"/>
          <p:cNvPicPr preferRelativeResize="0"/>
          <p:nvPr/>
        </p:nvPicPr>
        <p:blipFill>
          <a:blip r:embed="rId3">
            <a:alphaModFix/>
          </a:blip>
          <a:stretch>
            <a:fillRect/>
          </a:stretch>
        </p:blipFill>
        <p:spPr>
          <a:xfrm>
            <a:off x="4999500" y="85725"/>
            <a:ext cx="3487275" cy="4993475"/>
          </a:xfrm>
          <a:prstGeom prst="rect">
            <a:avLst/>
          </a:prstGeom>
          <a:noFill/>
          <a:ln>
            <a:noFill/>
          </a:ln>
        </p:spPr>
      </p:pic>
      <p:sp>
        <p:nvSpPr>
          <p:cNvPr id="2" name="TextBox 1">
            <a:extLst>
              <a:ext uri="{FF2B5EF4-FFF2-40B4-BE49-F238E27FC236}">
                <a16:creationId xmlns:a16="http://schemas.microsoft.com/office/drawing/2014/main" id="{77BF7966-C4EF-476F-BAF6-E22A8724427E}"/>
              </a:ext>
            </a:extLst>
          </p:cNvPr>
          <p:cNvSpPr txBox="1"/>
          <p:nvPr/>
        </p:nvSpPr>
        <p:spPr>
          <a:xfrm>
            <a:off x="155945" y="4764335"/>
            <a:ext cx="4958409" cy="307777"/>
          </a:xfrm>
          <a:prstGeom prst="rect">
            <a:avLst/>
          </a:prstGeom>
          <a:noFill/>
        </p:spPr>
        <p:txBody>
          <a:bodyPr wrap="none" rtlCol="0">
            <a:spAutoFit/>
          </a:bodyPr>
          <a:lstStyle/>
          <a:p>
            <a:r>
              <a:rPr lang="en-US" dirty="0">
                <a:solidFill>
                  <a:schemeClr val="bg1"/>
                </a:solidFill>
              </a:rPr>
              <a:t>Figure: Plot of feature importance of amino acid composition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1"/>
          <p:cNvSpPr txBox="1">
            <a:spLocks noGrp="1"/>
          </p:cNvSpPr>
          <p:nvPr>
            <p:ph type="title"/>
          </p:nvPr>
        </p:nvSpPr>
        <p:spPr>
          <a:xfrm>
            <a:off x="311700" y="445025"/>
            <a:ext cx="4535400" cy="17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Plot of feature importance - TPC</a:t>
            </a:r>
            <a:endParaRPr/>
          </a:p>
        </p:txBody>
      </p:sp>
      <p:pic>
        <p:nvPicPr>
          <p:cNvPr id="592" name="Google Shape;592;p61"/>
          <p:cNvPicPr preferRelativeResize="0"/>
          <p:nvPr/>
        </p:nvPicPr>
        <p:blipFill>
          <a:blip r:embed="rId3">
            <a:alphaModFix/>
          </a:blip>
          <a:stretch>
            <a:fillRect/>
          </a:stretch>
        </p:blipFill>
        <p:spPr>
          <a:xfrm>
            <a:off x="4999500" y="152400"/>
            <a:ext cx="3540850" cy="4838700"/>
          </a:xfrm>
          <a:prstGeom prst="rect">
            <a:avLst/>
          </a:prstGeom>
          <a:noFill/>
          <a:ln>
            <a:noFill/>
          </a:ln>
        </p:spPr>
      </p:pic>
      <p:sp>
        <p:nvSpPr>
          <p:cNvPr id="4" name="TextBox 3">
            <a:extLst>
              <a:ext uri="{FF2B5EF4-FFF2-40B4-BE49-F238E27FC236}">
                <a16:creationId xmlns:a16="http://schemas.microsoft.com/office/drawing/2014/main" id="{B95648ED-0055-4E59-AB49-5CE749ABB286}"/>
              </a:ext>
            </a:extLst>
          </p:cNvPr>
          <p:cNvSpPr txBox="1"/>
          <p:nvPr/>
        </p:nvSpPr>
        <p:spPr>
          <a:xfrm>
            <a:off x="155945" y="4764335"/>
            <a:ext cx="4075155" cy="307777"/>
          </a:xfrm>
          <a:prstGeom prst="rect">
            <a:avLst/>
          </a:prstGeom>
          <a:noFill/>
        </p:spPr>
        <p:txBody>
          <a:bodyPr wrap="none" rtlCol="0">
            <a:spAutoFit/>
          </a:bodyPr>
          <a:lstStyle/>
          <a:p>
            <a:r>
              <a:rPr lang="en-US" dirty="0">
                <a:solidFill>
                  <a:schemeClr val="bg1"/>
                </a:solidFill>
              </a:rPr>
              <a:t>Figure: Plot of Accuracy of tripeptide composition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2"/>
          <p:cNvSpPr txBox="1">
            <a:spLocks noGrp="1"/>
          </p:cNvSpPr>
          <p:nvPr>
            <p:ph type="title"/>
          </p:nvPr>
        </p:nvSpPr>
        <p:spPr>
          <a:xfrm>
            <a:off x="3019425" y="1662150"/>
            <a:ext cx="3105300" cy="181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Discussion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63"/>
          <p:cNvPicPr preferRelativeResize="0"/>
          <p:nvPr/>
        </p:nvPicPr>
        <p:blipFill rotWithShape="1">
          <a:blip r:embed="rId3">
            <a:alphaModFix/>
          </a:blip>
          <a:srcRect/>
          <a:stretch/>
        </p:blipFill>
        <p:spPr>
          <a:xfrm>
            <a:off x="1509650" y="923500"/>
            <a:ext cx="6741401" cy="3892975"/>
          </a:xfrm>
          <a:prstGeom prst="rect">
            <a:avLst/>
          </a:prstGeom>
          <a:noFill/>
          <a:ln>
            <a:noFill/>
          </a:ln>
        </p:spPr>
      </p:pic>
      <p:sp>
        <p:nvSpPr>
          <p:cNvPr id="603" name="Google Shape;603;p63"/>
          <p:cNvSpPr txBox="1">
            <a:spLocks noGrp="1"/>
          </p:cNvSpPr>
          <p:nvPr>
            <p:ph type="ctrTitle"/>
          </p:nvPr>
        </p:nvSpPr>
        <p:spPr>
          <a:xfrm>
            <a:off x="390450" y="361375"/>
            <a:ext cx="8363100" cy="100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Future Aspects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64"/>
          <p:cNvSpPr txBox="1">
            <a:spLocks noGrp="1"/>
          </p:cNvSpPr>
          <p:nvPr>
            <p:ph type="title"/>
          </p:nvPr>
        </p:nvSpPr>
        <p:spPr>
          <a:xfrm>
            <a:off x="3019425" y="1662150"/>
            <a:ext cx="3105300" cy="181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8"/>
          <p:cNvPicPr preferRelativeResize="0"/>
          <p:nvPr/>
        </p:nvPicPr>
        <p:blipFill rotWithShape="1">
          <a:blip r:embed="rId3">
            <a:alphaModFix/>
          </a:blip>
          <a:srcRect t="1446" b="1446"/>
          <a:stretch/>
        </p:blipFill>
        <p:spPr>
          <a:xfrm>
            <a:off x="3278400" y="0"/>
            <a:ext cx="5865600" cy="5143499"/>
          </a:xfrm>
          <a:prstGeom prst="rect">
            <a:avLst/>
          </a:prstGeom>
          <a:noFill/>
          <a:ln>
            <a:noFill/>
          </a:ln>
        </p:spPr>
      </p:pic>
      <p:sp>
        <p:nvSpPr>
          <p:cNvPr id="458" name="Google Shape;458;p38"/>
          <p:cNvSpPr txBox="1">
            <a:spLocks noGrp="1"/>
          </p:cNvSpPr>
          <p:nvPr>
            <p:ph type="body" idx="1"/>
          </p:nvPr>
        </p:nvSpPr>
        <p:spPr>
          <a:xfrm>
            <a:off x="283346" y="1123950"/>
            <a:ext cx="2995053" cy="3266418"/>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600"/>
              </a:spcAft>
              <a:buNone/>
            </a:pPr>
            <a:r>
              <a:rPr lang="en-GB" sz="1600" dirty="0"/>
              <a:t>Antimicrobial peptides (AMPs; also called host defence peptides) are produced by most organisms as an innate immune response against microbes. They represent a large repertoire of antimicrobial agents and hence a valuable resource for drug discovery. In particular, cationic AMPs have received intense interest in recent years for their potential in the development of novel antibacterial drugs.</a:t>
            </a:r>
            <a:endParaRPr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5"/>
          <p:cNvSpPr txBox="1">
            <a:spLocks noGrp="1"/>
          </p:cNvSpPr>
          <p:nvPr>
            <p:ph type="body" idx="1"/>
          </p:nvPr>
        </p:nvSpPr>
        <p:spPr>
          <a:xfrm>
            <a:off x="4026250" y="370700"/>
            <a:ext cx="4747200" cy="4146300"/>
          </a:xfrm>
          <a:prstGeom prst="rect">
            <a:avLst/>
          </a:prstGeom>
        </p:spPr>
        <p:txBody>
          <a:bodyPr spcFirstLastPara="1" wrap="square" lIns="91425" tIns="91425" rIns="91425" bIns="91425" anchor="ctr" anchorCtr="0">
            <a:normAutofit/>
          </a:bodyPr>
          <a:lstStyle/>
          <a:p>
            <a:pPr marL="0" lvl="0" indent="0" algn="l" rtl="0">
              <a:spcBef>
                <a:spcPts val="0"/>
              </a:spcBef>
              <a:spcAft>
                <a:spcPts val="1600"/>
              </a:spcAft>
              <a:buNone/>
            </a:pPr>
            <a:r>
              <a:rPr lang="en-GB"/>
              <a:t>Antimicrobial peptides are known to exhibit a broad spectrum of activity, including antibacterial, anticancer, antifungal, and antiviral, among others. Increasing reports of bacterial resistance to conventional antibiotics urgently demand effective methods to discover new AMPs. Short AMPs are better drug options because of their low production cost, higher stability, and minimal damage to host cells.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6"/>
          <p:cNvSpPr txBox="1">
            <a:spLocks noGrp="1"/>
          </p:cNvSpPr>
          <p:nvPr>
            <p:ph type="ctrTitle"/>
          </p:nvPr>
        </p:nvSpPr>
        <p:spPr>
          <a:xfrm>
            <a:off x="2689350" y="1848606"/>
            <a:ext cx="4146300" cy="1827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9"/>
          <p:cNvSpPr txBox="1">
            <a:spLocks noGrp="1"/>
          </p:cNvSpPr>
          <p:nvPr>
            <p:ph type="title"/>
          </p:nvPr>
        </p:nvSpPr>
        <p:spPr>
          <a:xfrm>
            <a:off x="505475" y="451125"/>
            <a:ext cx="3570300" cy="22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464" name="Google Shape;464;p39"/>
          <p:cNvSpPr txBox="1">
            <a:spLocks noGrp="1"/>
          </p:cNvSpPr>
          <p:nvPr>
            <p:ph type="body" idx="1"/>
          </p:nvPr>
        </p:nvSpPr>
        <p:spPr>
          <a:xfrm>
            <a:off x="3810000" y="451124"/>
            <a:ext cx="4426000" cy="4406625"/>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sz="1600" dirty="0"/>
              <a:t>Drugs are becoming ineffective against the treatment of antimicrobial infections. Antimicrobial peptides (AMPs; also called host defence peptides) are produced by most organisms as an innate immune response against microbes. They represent a large repertoire of antimicrobial agents and hence a valuable resource for drug discovery. Antimicrobial resistance is an urgent and global health problem as existing.</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txBox="1">
            <a:spLocks noGrp="1"/>
          </p:cNvSpPr>
          <p:nvPr>
            <p:ph type="ctrTitle"/>
          </p:nvPr>
        </p:nvSpPr>
        <p:spPr>
          <a:xfrm>
            <a:off x="992425" y="2536400"/>
            <a:ext cx="3136800" cy="18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Methodology &amp; Material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1"/>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Data Set</a:t>
            </a:r>
            <a:endParaRPr/>
          </a:p>
        </p:txBody>
      </p:sp>
      <p:sp>
        <p:nvSpPr>
          <p:cNvPr id="475" name="Google Shape;475;p41"/>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Two datasets consisting of antimicrobial peptides (positive set) and non-antimicrobial peptides (negative set). Then, I will be computing some peptide features to quantitatively describe peptides followed by model building. finally, model interpretation where we shed light on the key important features important for predicting antimicrobial peptides.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42"/>
          <p:cNvSpPr txBox="1">
            <a:spLocks noGrp="1"/>
          </p:cNvSpPr>
          <p:nvPr>
            <p:ph type="body" idx="1"/>
          </p:nvPr>
        </p:nvSpPr>
        <p:spPr>
          <a:xfrm>
            <a:off x="5172950" y="923700"/>
            <a:ext cx="3370500" cy="329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Here we compute two wp (whole peptide or protein) named AAC  (Amino Acid Composition) from Pfeature and TPC (Tripeptide composition) from Pfeature we can aiport them as aac_wp and tpc_wp below table shows the composition-based features.</a:t>
            </a:r>
            <a:endParaRPr/>
          </a:p>
          <a:p>
            <a:pPr marL="0" lvl="0" indent="0" algn="l" rtl="0">
              <a:spcBef>
                <a:spcPts val="1600"/>
              </a:spcBef>
              <a:spcAft>
                <a:spcPts val="1600"/>
              </a:spcAft>
              <a:buNone/>
            </a:pPr>
            <a:endParaRPr/>
          </a:p>
        </p:txBody>
      </p:sp>
      <p:pic>
        <p:nvPicPr>
          <p:cNvPr id="2" name="Picture 1">
            <a:extLst>
              <a:ext uri="{FF2B5EF4-FFF2-40B4-BE49-F238E27FC236}">
                <a16:creationId xmlns:a16="http://schemas.microsoft.com/office/drawing/2014/main" id="{AF7016D2-1B78-452B-B99D-1BFB10B16370}"/>
              </a:ext>
            </a:extLst>
          </p:cNvPr>
          <p:cNvPicPr>
            <a:picLocks noChangeAspect="1"/>
          </p:cNvPicPr>
          <p:nvPr/>
        </p:nvPicPr>
        <p:blipFill>
          <a:blip r:embed="rId3"/>
          <a:stretch>
            <a:fillRect/>
          </a:stretch>
        </p:blipFill>
        <p:spPr>
          <a:xfrm>
            <a:off x="304800" y="133350"/>
            <a:ext cx="4029805" cy="487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B5A2F024-DC5B-4787-BDF7-433EB126D54A}"/>
              </a:ext>
            </a:extLst>
          </p:cNvPr>
          <p:cNvSpPr/>
          <p:nvPr/>
        </p:nvSpPr>
        <p:spPr>
          <a:xfrm>
            <a:off x="797441" y="209994"/>
            <a:ext cx="1371600" cy="4572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Google Colab</a:t>
            </a:r>
          </a:p>
        </p:txBody>
      </p:sp>
      <p:sp>
        <p:nvSpPr>
          <p:cNvPr id="3" name="Flowchart: Alternate Process 2">
            <a:extLst>
              <a:ext uri="{FF2B5EF4-FFF2-40B4-BE49-F238E27FC236}">
                <a16:creationId xmlns:a16="http://schemas.microsoft.com/office/drawing/2014/main" id="{476ED80B-DF2C-4BD3-8C64-F49CBEC1384A}"/>
              </a:ext>
            </a:extLst>
          </p:cNvPr>
          <p:cNvSpPr/>
          <p:nvPr/>
        </p:nvSpPr>
        <p:spPr>
          <a:xfrm>
            <a:off x="2768009" y="356184"/>
            <a:ext cx="1371600" cy="4572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Conda</a:t>
            </a:r>
          </a:p>
        </p:txBody>
      </p:sp>
      <p:sp>
        <p:nvSpPr>
          <p:cNvPr id="4" name="Flowchart: Alternate Process 3">
            <a:extLst>
              <a:ext uri="{FF2B5EF4-FFF2-40B4-BE49-F238E27FC236}">
                <a16:creationId xmlns:a16="http://schemas.microsoft.com/office/drawing/2014/main" id="{0A20B365-1A27-484D-B079-1E868A8F99C5}"/>
              </a:ext>
            </a:extLst>
          </p:cNvPr>
          <p:cNvSpPr/>
          <p:nvPr/>
        </p:nvSpPr>
        <p:spPr>
          <a:xfrm>
            <a:off x="4626934" y="500610"/>
            <a:ext cx="1371600" cy="457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Pfeature zip</a:t>
            </a:r>
          </a:p>
        </p:txBody>
      </p:sp>
      <p:sp>
        <p:nvSpPr>
          <p:cNvPr id="5" name="Flowchart: Alternate Process 4">
            <a:extLst>
              <a:ext uri="{FF2B5EF4-FFF2-40B4-BE49-F238E27FC236}">
                <a16:creationId xmlns:a16="http://schemas.microsoft.com/office/drawing/2014/main" id="{419327BE-28A7-4E77-B704-8DCD23AE44C8}"/>
              </a:ext>
            </a:extLst>
          </p:cNvPr>
          <p:cNvSpPr/>
          <p:nvPr/>
        </p:nvSpPr>
        <p:spPr>
          <a:xfrm>
            <a:off x="6485859" y="594087"/>
            <a:ext cx="1371600" cy="45720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Unzipping</a:t>
            </a:r>
          </a:p>
        </p:txBody>
      </p:sp>
      <p:sp>
        <p:nvSpPr>
          <p:cNvPr id="6" name="Flowchart: Alternate Process 5">
            <a:extLst>
              <a:ext uri="{FF2B5EF4-FFF2-40B4-BE49-F238E27FC236}">
                <a16:creationId xmlns:a16="http://schemas.microsoft.com/office/drawing/2014/main" id="{C52AEB6A-C959-4936-A256-BA01101A863D}"/>
              </a:ext>
            </a:extLst>
          </p:cNvPr>
          <p:cNvSpPr/>
          <p:nvPr/>
        </p:nvSpPr>
        <p:spPr>
          <a:xfrm>
            <a:off x="839972" y="1271035"/>
            <a:ext cx="1371600" cy="4572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RF Model</a:t>
            </a:r>
          </a:p>
        </p:txBody>
      </p:sp>
      <p:sp>
        <p:nvSpPr>
          <p:cNvPr id="7" name="Flowchart: Alternate Process 6">
            <a:extLst>
              <a:ext uri="{FF2B5EF4-FFF2-40B4-BE49-F238E27FC236}">
                <a16:creationId xmlns:a16="http://schemas.microsoft.com/office/drawing/2014/main" id="{65D58BA2-F333-4413-8D0C-A3BDA76DB206}"/>
              </a:ext>
            </a:extLst>
          </p:cNvPr>
          <p:cNvSpPr/>
          <p:nvPr/>
        </p:nvSpPr>
        <p:spPr>
          <a:xfrm>
            <a:off x="3941134" y="1340689"/>
            <a:ext cx="1371600" cy="4572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Plot of Accuracy</a:t>
            </a:r>
          </a:p>
        </p:txBody>
      </p:sp>
      <p:sp>
        <p:nvSpPr>
          <p:cNvPr id="8" name="Flowchart: Alternate Process 7">
            <a:extLst>
              <a:ext uri="{FF2B5EF4-FFF2-40B4-BE49-F238E27FC236}">
                <a16:creationId xmlns:a16="http://schemas.microsoft.com/office/drawing/2014/main" id="{FC4056E9-054C-47FF-8B46-2069543063E1}"/>
              </a:ext>
            </a:extLst>
          </p:cNvPr>
          <p:cNvSpPr/>
          <p:nvPr/>
        </p:nvSpPr>
        <p:spPr>
          <a:xfrm>
            <a:off x="7391400" y="1407481"/>
            <a:ext cx="1371600" cy="45720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Python</a:t>
            </a:r>
          </a:p>
        </p:txBody>
      </p:sp>
      <p:sp>
        <p:nvSpPr>
          <p:cNvPr id="9" name="Flowchart: Alternate Process 8">
            <a:extLst>
              <a:ext uri="{FF2B5EF4-FFF2-40B4-BE49-F238E27FC236}">
                <a16:creationId xmlns:a16="http://schemas.microsoft.com/office/drawing/2014/main" id="{88A5F8E2-BFEC-4F98-8814-E03B770E299F}"/>
              </a:ext>
            </a:extLst>
          </p:cNvPr>
          <p:cNvSpPr/>
          <p:nvPr/>
        </p:nvSpPr>
        <p:spPr>
          <a:xfrm>
            <a:off x="6932428" y="3986107"/>
            <a:ext cx="1371600" cy="45720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Train data set</a:t>
            </a:r>
          </a:p>
          <a:p>
            <a:pPr algn="ctr"/>
            <a:r>
              <a:rPr lang="en-US" dirty="0" err="1"/>
              <a:t>Neg.fasta</a:t>
            </a:r>
            <a:endParaRPr lang="en-US" dirty="0"/>
          </a:p>
        </p:txBody>
      </p:sp>
      <p:sp>
        <p:nvSpPr>
          <p:cNvPr id="21" name="Flowchart: Alternate Process 20">
            <a:extLst>
              <a:ext uri="{FF2B5EF4-FFF2-40B4-BE49-F238E27FC236}">
                <a16:creationId xmlns:a16="http://schemas.microsoft.com/office/drawing/2014/main" id="{78B17D75-6070-4A9C-9DD6-6E17DF771BB0}"/>
              </a:ext>
            </a:extLst>
          </p:cNvPr>
          <p:cNvSpPr/>
          <p:nvPr/>
        </p:nvSpPr>
        <p:spPr>
          <a:xfrm>
            <a:off x="304800" y="2368399"/>
            <a:ext cx="1371600" cy="1154972"/>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Feature </a:t>
            </a:r>
          </a:p>
          <a:p>
            <a:pPr algn="ctr"/>
            <a:r>
              <a:rPr lang="en-US" dirty="0"/>
              <a:t>Importance</a:t>
            </a:r>
          </a:p>
        </p:txBody>
      </p:sp>
      <p:sp>
        <p:nvSpPr>
          <p:cNvPr id="22" name="Flowchart: Alternate Process 21">
            <a:extLst>
              <a:ext uri="{FF2B5EF4-FFF2-40B4-BE49-F238E27FC236}">
                <a16:creationId xmlns:a16="http://schemas.microsoft.com/office/drawing/2014/main" id="{8269D000-1D85-4E01-BD37-1647A2D647AA}"/>
              </a:ext>
            </a:extLst>
          </p:cNvPr>
          <p:cNvSpPr/>
          <p:nvPr/>
        </p:nvSpPr>
        <p:spPr>
          <a:xfrm>
            <a:off x="2459667" y="1852499"/>
            <a:ext cx="1371600" cy="4572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Plot of MCC</a:t>
            </a:r>
          </a:p>
        </p:txBody>
      </p:sp>
      <p:sp>
        <p:nvSpPr>
          <p:cNvPr id="23" name="Flowchart: Alternate Process 22">
            <a:extLst>
              <a:ext uri="{FF2B5EF4-FFF2-40B4-BE49-F238E27FC236}">
                <a16:creationId xmlns:a16="http://schemas.microsoft.com/office/drawing/2014/main" id="{1944227B-CA08-43B2-BB76-F53297B8643E}"/>
              </a:ext>
            </a:extLst>
          </p:cNvPr>
          <p:cNvSpPr/>
          <p:nvPr/>
        </p:nvSpPr>
        <p:spPr>
          <a:xfrm>
            <a:off x="5312734" y="2061497"/>
            <a:ext cx="1371600" cy="4572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Model Performance</a:t>
            </a:r>
          </a:p>
        </p:txBody>
      </p:sp>
      <p:sp>
        <p:nvSpPr>
          <p:cNvPr id="24" name="Flowchart: Alternate Process 23">
            <a:extLst>
              <a:ext uri="{FF2B5EF4-FFF2-40B4-BE49-F238E27FC236}">
                <a16:creationId xmlns:a16="http://schemas.microsoft.com/office/drawing/2014/main" id="{C1BA4E49-48EF-4714-BA6B-FCD34C397F71}"/>
              </a:ext>
            </a:extLst>
          </p:cNvPr>
          <p:cNvSpPr/>
          <p:nvPr/>
        </p:nvSpPr>
        <p:spPr>
          <a:xfrm>
            <a:off x="7391400" y="2359318"/>
            <a:ext cx="1371600" cy="4572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BioConda</a:t>
            </a:r>
            <a:endParaRPr lang="en-US" dirty="0"/>
          </a:p>
        </p:txBody>
      </p:sp>
      <p:sp>
        <p:nvSpPr>
          <p:cNvPr id="26" name="Flowchart: Alternate Process 25">
            <a:extLst>
              <a:ext uri="{FF2B5EF4-FFF2-40B4-BE49-F238E27FC236}">
                <a16:creationId xmlns:a16="http://schemas.microsoft.com/office/drawing/2014/main" id="{6D4B2A02-4F70-41A3-AC56-02D4F58931D6}"/>
              </a:ext>
            </a:extLst>
          </p:cNvPr>
          <p:cNvSpPr/>
          <p:nvPr/>
        </p:nvSpPr>
        <p:spPr>
          <a:xfrm>
            <a:off x="7171659" y="3172713"/>
            <a:ext cx="1371600" cy="45720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Train data set</a:t>
            </a:r>
          </a:p>
          <a:p>
            <a:pPr algn="ctr"/>
            <a:r>
              <a:rPr lang="en-US" dirty="0" err="1"/>
              <a:t>Pos.fasta</a:t>
            </a:r>
            <a:endParaRPr lang="en-US" dirty="0"/>
          </a:p>
        </p:txBody>
      </p:sp>
      <p:sp>
        <p:nvSpPr>
          <p:cNvPr id="27" name="Flowchart: Alternate Process 26">
            <a:extLst>
              <a:ext uri="{FF2B5EF4-FFF2-40B4-BE49-F238E27FC236}">
                <a16:creationId xmlns:a16="http://schemas.microsoft.com/office/drawing/2014/main" id="{3B180439-F832-4154-8002-7CCC1F780D59}"/>
              </a:ext>
            </a:extLst>
          </p:cNvPr>
          <p:cNvSpPr/>
          <p:nvPr/>
        </p:nvSpPr>
        <p:spPr>
          <a:xfrm>
            <a:off x="1605516" y="4163536"/>
            <a:ext cx="1371600" cy="4572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Calculating</a:t>
            </a:r>
          </a:p>
          <a:p>
            <a:pPr algn="ctr"/>
            <a:r>
              <a:rPr lang="en-US" dirty="0"/>
              <a:t>features</a:t>
            </a:r>
          </a:p>
        </p:txBody>
      </p:sp>
      <p:sp>
        <p:nvSpPr>
          <p:cNvPr id="28" name="Flowchart: Alternate Process 27">
            <a:extLst>
              <a:ext uri="{FF2B5EF4-FFF2-40B4-BE49-F238E27FC236}">
                <a16:creationId xmlns:a16="http://schemas.microsoft.com/office/drawing/2014/main" id="{06B77A4C-C2EC-4F63-AA53-648AF9F2951B}"/>
              </a:ext>
            </a:extLst>
          </p:cNvPr>
          <p:cNvSpPr/>
          <p:nvPr/>
        </p:nvSpPr>
        <p:spPr>
          <a:xfrm>
            <a:off x="4419600" y="3019653"/>
            <a:ext cx="1371600" cy="4572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lazypredict-Classifier</a:t>
            </a:r>
          </a:p>
        </p:txBody>
      </p:sp>
      <p:sp>
        <p:nvSpPr>
          <p:cNvPr id="29" name="Flowchart: Alternate Process 28">
            <a:extLst>
              <a:ext uri="{FF2B5EF4-FFF2-40B4-BE49-F238E27FC236}">
                <a16:creationId xmlns:a16="http://schemas.microsoft.com/office/drawing/2014/main" id="{322B01E8-BF7A-473C-AAAB-536CB144765B}"/>
              </a:ext>
            </a:extLst>
          </p:cNvPr>
          <p:cNvSpPr/>
          <p:nvPr/>
        </p:nvSpPr>
        <p:spPr>
          <a:xfrm>
            <a:off x="2514600" y="3330216"/>
            <a:ext cx="1371600" cy="457200"/>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Auto - ML</a:t>
            </a:r>
          </a:p>
        </p:txBody>
      </p:sp>
      <p:sp>
        <p:nvSpPr>
          <p:cNvPr id="30" name="Flowchart: Alternate Process 29">
            <a:extLst>
              <a:ext uri="{FF2B5EF4-FFF2-40B4-BE49-F238E27FC236}">
                <a16:creationId xmlns:a16="http://schemas.microsoft.com/office/drawing/2014/main" id="{7DE2441B-1AAA-4EB5-B4CE-276D034D2D93}"/>
              </a:ext>
            </a:extLst>
          </p:cNvPr>
          <p:cNvSpPr/>
          <p:nvPr/>
        </p:nvSpPr>
        <p:spPr>
          <a:xfrm>
            <a:off x="3381153" y="4360689"/>
            <a:ext cx="1371600" cy="457200"/>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Composition</a:t>
            </a:r>
          </a:p>
          <a:p>
            <a:pPr algn="ctr"/>
            <a:r>
              <a:rPr lang="en-US" dirty="0"/>
              <a:t>Feature</a:t>
            </a:r>
          </a:p>
        </p:txBody>
      </p:sp>
      <p:sp>
        <p:nvSpPr>
          <p:cNvPr id="31" name="Flowchart: Alternate Process 30">
            <a:extLst>
              <a:ext uri="{FF2B5EF4-FFF2-40B4-BE49-F238E27FC236}">
                <a16:creationId xmlns:a16="http://schemas.microsoft.com/office/drawing/2014/main" id="{E2A10316-7F5F-4F7E-97A9-158F966DDF61}"/>
              </a:ext>
            </a:extLst>
          </p:cNvPr>
          <p:cNvSpPr/>
          <p:nvPr/>
        </p:nvSpPr>
        <p:spPr>
          <a:xfrm>
            <a:off x="5312734" y="4540998"/>
            <a:ext cx="1371600" cy="457200"/>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Remove Redundant</a:t>
            </a:r>
          </a:p>
        </p:txBody>
      </p:sp>
      <p:cxnSp>
        <p:nvCxnSpPr>
          <p:cNvPr id="34" name="Straight Arrow Connector 33">
            <a:extLst>
              <a:ext uri="{FF2B5EF4-FFF2-40B4-BE49-F238E27FC236}">
                <a16:creationId xmlns:a16="http://schemas.microsoft.com/office/drawing/2014/main" id="{83DB525E-9A92-4750-B1E3-2E63F35E6769}"/>
              </a:ext>
            </a:extLst>
          </p:cNvPr>
          <p:cNvCxnSpPr>
            <a:endCxn id="3" idx="1"/>
          </p:cNvCxnSpPr>
          <p:nvPr/>
        </p:nvCxnSpPr>
        <p:spPr>
          <a:xfrm>
            <a:off x="2291316" y="438594"/>
            <a:ext cx="375684" cy="841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37512D78-5F71-4836-AA0F-96652B412A3B}"/>
              </a:ext>
            </a:extLst>
          </p:cNvPr>
          <p:cNvCxnSpPr/>
          <p:nvPr/>
        </p:nvCxnSpPr>
        <p:spPr>
          <a:xfrm>
            <a:off x="4215808" y="623775"/>
            <a:ext cx="375684" cy="841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EF07B215-5968-42E5-9AC5-CB9A2789253B}"/>
              </a:ext>
            </a:extLst>
          </p:cNvPr>
          <p:cNvCxnSpPr/>
          <p:nvPr/>
        </p:nvCxnSpPr>
        <p:spPr>
          <a:xfrm>
            <a:off x="6054354" y="822687"/>
            <a:ext cx="375684" cy="84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AFEB480-0D90-483B-9ACD-0B536AFDFDFD}"/>
              </a:ext>
            </a:extLst>
          </p:cNvPr>
          <p:cNvCxnSpPr/>
          <p:nvPr/>
        </p:nvCxnSpPr>
        <p:spPr>
          <a:xfrm>
            <a:off x="7242544" y="1194386"/>
            <a:ext cx="375684" cy="84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3F09031-163E-4AA0-852E-DD268A1B953D}"/>
              </a:ext>
            </a:extLst>
          </p:cNvPr>
          <p:cNvCxnSpPr>
            <a:cxnSpLocks/>
          </p:cNvCxnSpPr>
          <p:nvPr/>
        </p:nvCxnSpPr>
        <p:spPr>
          <a:xfrm>
            <a:off x="7669617" y="1958608"/>
            <a:ext cx="0" cy="351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8967DF4-2441-4010-AEBA-9F6102FF19A7}"/>
              </a:ext>
            </a:extLst>
          </p:cNvPr>
          <p:cNvCxnSpPr>
            <a:cxnSpLocks/>
          </p:cNvCxnSpPr>
          <p:nvPr/>
        </p:nvCxnSpPr>
        <p:spPr>
          <a:xfrm>
            <a:off x="7669617" y="2770339"/>
            <a:ext cx="0" cy="351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57800E6F-F584-4C5D-A7A0-91B919B1DB64}"/>
              </a:ext>
            </a:extLst>
          </p:cNvPr>
          <p:cNvCxnSpPr>
            <a:cxnSpLocks/>
          </p:cNvCxnSpPr>
          <p:nvPr/>
        </p:nvCxnSpPr>
        <p:spPr>
          <a:xfrm>
            <a:off x="7543800" y="3611870"/>
            <a:ext cx="0" cy="351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85BA7E9-3ACF-406A-A969-B666C8CA43F9}"/>
              </a:ext>
            </a:extLst>
          </p:cNvPr>
          <p:cNvCxnSpPr>
            <a:cxnSpLocks/>
          </p:cNvCxnSpPr>
          <p:nvPr/>
        </p:nvCxnSpPr>
        <p:spPr>
          <a:xfrm flipH="1">
            <a:off x="6781800" y="4540998"/>
            <a:ext cx="228600" cy="258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C54B97E-2531-4D2A-AE45-450320AA1765}"/>
              </a:ext>
            </a:extLst>
          </p:cNvPr>
          <p:cNvCxnSpPr>
            <a:cxnSpLocks/>
          </p:cNvCxnSpPr>
          <p:nvPr/>
        </p:nvCxnSpPr>
        <p:spPr>
          <a:xfrm flipH="1" flipV="1">
            <a:off x="4824965" y="4664155"/>
            <a:ext cx="415557" cy="18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23437466-3AF9-4772-B818-E4A349297DC3}"/>
              </a:ext>
            </a:extLst>
          </p:cNvPr>
          <p:cNvCxnSpPr>
            <a:cxnSpLocks/>
          </p:cNvCxnSpPr>
          <p:nvPr/>
        </p:nvCxnSpPr>
        <p:spPr>
          <a:xfrm flipH="1" flipV="1">
            <a:off x="2992621" y="4382942"/>
            <a:ext cx="415557" cy="18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3FFE668-8934-4EE4-822C-984D8AF60AD5}"/>
              </a:ext>
            </a:extLst>
          </p:cNvPr>
          <p:cNvCxnSpPr>
            <a:cxnSpLocks/>
          </p:cNvCxnSpPr>
          <p:nvPr/>
        </p:nvCxnSpPr>
        <p:spPr>
          <a:xfrm flipV="1">
            <a:off x="2291316" y="3806456"/>
            <a:ext cx="359735" cy="179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142AAF4-7575-4122-955A-562975D15388}"/>
              </a:ext>
            </a:extLst>
          </p:cNvPr>
          <p:cNvCxnSpPr>
            <a:cxnSpLocks/>
          </p:cNvCxnSpPr>
          <p:nvPr/>
        </p:nvCxnSpPr>
        <p:spPr>
          <a:xfrm flipV="1">
            <a:off x="3994297" y="3401313"/>
            <a:ext cx="359735" cy="179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7D83F20-9756-46CC-8606-3D729DC22B45}"/>
              </a:ext>
            </a:extLst>
          </p:cNvPr>
          <p:cNvCxnSpPr>
            <a:cxnSpLocks/>
          </p:cNvCxnSpPr>
          <p:nvPr/>
        </p:nvCxnSpPr>
        <p:spPr>
          <a:xfrm flipV="1">
            <a:off x="5312734" y="2636865"/>
            <a:ext cx="359735" cy="179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D55FB3D-1A1D-41E6-BBBC-F4C60F6A77B5}"/>
              </a:ext>
            </a:extLst>
          </p:cNvPr>
          <p:cNvCxnSpPr>
            <a:cxnSpLocks/>
          </p:cNvCxnSpPr>
          <p:nvPr/>
        </p:nvCxnSpPr>
        <p:spPr>
          <a:xfrm flipH="1" flipV="1">
            <a:off x="5458487" y="1753029"/>
            <a:ext cx="396948" cy="2046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205512B7-80D3-4962-87E3-1CE60C4F7B0F}"/>
              </a:ext>
            </a:extLst>
          </p:cNvPr>
          <p:cNvCxnSpPr>
            <a:cxnSpLocks/>
          </p:cNvCxnSpPr>
          <p:nvPr/>
        </p:nvCxnSpPr>
        <p:spPr>
          <a:xfrm flipH="1">
            <a:off x="3626583" y="1697220"/>
            <a:ext cx="300816" cy="66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164D777-41A8-44BF-9D32-49D1F25ACB0C}"/>
              </a:ext>
            </a:extLst>
          </p:cNvPr>
          <p:cNvCxnSpPr>
            <a:cxnSpLocks/>
          </p:cNvCxnSpPr>
          <p:nvPr/>
        </p:nvCxnSpPr>
        <p:spPr>
          <a:xfrm flipH="1" flipV="1">
            <a:off x="2163278" y="1755423"/>
            <a:ext cx="241891" cy="150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1D6EC67-6627-4369-ABD8-E4298CA1194C}"/>
              </a:ext>
            </a:extLst>
          </p:cNvPr>
          <p:cNvCxnSpPr>
            <a:cxnSpLocks/>
          </p:cNvCxnSpPr>
          <p:nvPr/>
        </p:nvCxnSpPr>
        <p:spPr>
          <a:xfrm>
            <a:off x="1215207" y="1797889"/>
            <a:ext cx="0" cy="49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3"/>
          <p:cNvSpPr txBox="1">
            <a:spLocks noGrp="1"/>
          </p:cNvSpPr>
          <p:nvPr>
            <p:ph type="ctrTitle"/>
          </p:nvPr>
        </p:nvSpPr>
        <p:spPr>
          <a:xfrm>
            <a:off x="323525" y="323525"/>
            <a:ext cx="3780300" cy="1744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Calculating the AAC &amp; TPC features</a:t>
            </a:r>
            <a:endParaRPr/>
          </a:p>
        </p:txBody>
      </p:sp>
      <p:sp>
        <p:nvSpPr>
          <p:cNvPr id="487" name="Google Shape;487;p43"/>
          <p:cNvSpPr txBox="1">
            <a:spLocks noGrp="1"/>
          </p:cNvSpPr>
          <p:nvPr>
            <p:ph type="body" idx="1"/>
          </p:nvPr>
        </p:nvSpPr>
        <p:spPr>
          <a:xfrm>
            <a:off x="323525" y="2177775"/>
            <a:ext cx="3780300" cy="2254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GB"/>
              <a:t>Peptide for positive dataset AAC, here we have 20 amino acid and 20 columns and 1337 number of rows and Each row represent different peptide and same as for tpc_wp.</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632</Words>
  <Application>Microsoft Office PowerPoint</Application>
  <PresentationFormat>On-screen Show (16:9)</PresentationFormat>
  <Paragraphs>74</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Roboto</vt:lpstr>
      <vt:lpstr>Simple Light</vt:lpstr>
      <vt:lpstr>Machine learning Model to Predict activity of short antimicrobial Peptides</vt:lpstr>
      <vt:lpstr>Introduction</vt:lpstr>
      <vt:lpstr>PowerPoint Presentation</vt:lpstr>
      <vt:lpstr>Problem Statement</vt:lpstr>
      <vt:lpstr>Methodology &amp; Material </vt:lpstr>
      <vt:lpstr>Data Set</vt:lpstr>
      <vt:lpstr>PowerPoint Presentation</vt:lpstr>
      <vt:lpstr>PowerPoint Presentation</vt:lpstr>
      <vt:lpstr>Calculating the AAC &amp; TPC features</vt:lpstr>
      <vt:lpstr>AAC</vt:lpstr>
      <vt:lpstr>TPC</vt:lpstr>
      <vt:lpstr>Both positive and negative classes + combines the two classes + merge with class labels - AAC</vt:lpstr>
      <vt:lpstr>Both positive and negative classes + combines the two classes + merge with class labels - TPC </vt:lpstr>
      <vt:lpstr>Prints the model performance (Training set)  AAC</vt:lpstr>
      <vt:lpstr>Prints the model performance (Training set)  TPC</vt:lpstr>
      <vt:lpstr>Plot of accuracy - AAC</vt:lpstr>
      <vt:lpstr>Plot of accuracy - TPC</vt:lpstr>
      <vt:lpstr>Plot of MCC - AAC</vt:lpstr>
      <vt:lpstr>Plot of MCC - TPC</vt:lpstr>
      <vt:lpstr>Results</vt:lpstr>
      <vt:lpstr>ROC Curve for test dataset - AAC</vt:lpstr>
      <vt:lpstr>ROC Curve for train dataset - AAC </vt:lpstr>
      <vt:lpstr>ROC Curve for test dataset - TPC</vt:lpstr>
      <vt:lpstr>ROC Curve for train dataset - TPC</vt:lpstr>
      <vt:lpstr>Plot of feature importance - AAC</vt:lpstr>
      <vt:lpstr>Plot of feature importance - TPC</vt:lpstr>
      <vt:lpstr>Discussion</vt:lpstr>
      <vt:lpstr>Future Aspects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Model to Predict activity of short antimicrobial Peptides</dc:title>
  <cp:lastModifiedBy>kashaf naz</cp:lastModifiedBy>
  <cp:revision>8</cp:revision>
  <dcterms:modified xsi:type="dcterms:W3CDTF">2022-01-05T13:58:09Z</dcterms:modified>
</cp:coreProperties>
</file>