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3" r:id="rId3"/>
    <p:sldId id="257" r:id="rId4"/>
    <p:sldId id="258" r:id="rId5"/>
    <p:sldId id="259" r:id="rId6"/>
    <p:sldId id="260" r:id="rId7"/>
    <p:sldId id="261" r:id="rId8"/>
    <p:sldId id="285" r:id="rId9"/>
    <p:sldId id="262" r:id="rId10"/>
    <p:sldId id="263" r:id="rId11"/>
    <p:sldId id="264" r:id="rId12"/>
    <p:sldId id="265" r:id="rId13"/>
    <p:sldId id="268" r:id="rId14"/>
    <p:sldId id="266" r:id="rId15"/>
    <p:sldId id="267" r:id="rId16"/>
    <p:sldId id="273" r:id="rId17"/>
    <p:sldId id="274" r:id="rId18"/>
    <p:sldId id="275" r:id="rId19"/>
    <p:sldId id="282" r:id="rId20"/>
    <p:sldId id="284"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7B86E1-F108-4D0D-AC07-0C2AA1972C47}" v="970" dt="2021-09-15T21:13:47.378"/>
    <p1510:client id="{32D607BA-9B28-456C-B7E5-BC74012D9202}" v="43" dt="2021-09-03T20:27:40.627"/>
    <p1510:client id="{3AFEFB20-E09D-4037-B6E0-8F3077F6C8B9}" v="328" dt="2021-09-16T10:00:25.892"/>
    <p1510:client id="{6D80B711-A9C6-4225-8A32-4917ECEFE3F7}" v="647" dt="2021-09-17T13:09:16.233"/>
    <p1510:client id="{8F906A25-366F-4558-87E5-F26FDB8A6587}" v="74" dt="2021-09-15T08:27:48.782"/>
    <p1510:client id="{DA12FC1B-641D-499E-A24D-9740BEF479D0}" v="3" dt="2021-09-16T13:58:55.951"/>
    <p1510:client id="{E3719B50-7C7A-4E65-B50D-AE1180696BC6}" v="2" dt="2021-09-16T10:13:37.8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shaf Naz" userId="f2a2665e5f65a109" providerId="Windows Live" clId="Web-{8F906A25-366F-4558-87E5-F26FDB8A6587}"/>
    <pc:docChg chg="modSld">
      <pc:chgData name="Kashaf Naz" userId="f2a2665e5f65a109" providerId="Windows Live" clId="Web-{8F906A25-366F-4558-87E5-F26FDB8A6587}" dt="2021-09-15T08:27:48.782" v="38" actId="20577"/>
      <pc:docMkLst>
        <pc:docMk/>
      </pc:docMkLst>
      <pc:sldChg chg="modSp">
        <pc:chgData name="Kashaf Naz" userId="f2a2665e5f65a109" providerId="Windows Live" clId="Web-{8F906A25-366F-4558-87E5-F26FDB8A6587}" dt="2021-09-15T08:27:48.782" v="38" actId="20577"/>
        <pc:sldMkLst>
          <pc:docMk/>
          <pc:sldMk cId="4144221" sldId="256"/>
        </pc:sldMkLst>
        <pc:spChg chg="mod">
          <ac:chgData name="Kashaf Naz" userId="f2a2665e5f65a109" providerId="Windows Live" clId="Web-{8F906A25-366F-4558-87E5-F26FDB8A6587}" dt="2021-09-15T08:27:48.782" v="38" actId="20577"/>
          <ac:spMkLst>
            <pc:docMk/>
            <pc:sldMk cId="4144221" sldId="256"/>
            <ac:spMk id="2" creationId="{00000000-0000-0000-0000-000000000000}"/>
          </ac:spMkLst>
        </pc:spChg>
      </pc:sldChg>
    </pc:docChg>
  </pc:docChgLst>
  <pc:docChgLst>
    <pc:chgData name="Kashaf Naz" userId="f2a2665e5f65a109" providerId="Windows Live" clId="Web-{6D80B711-A9C6-4225-8A32-4917ECEFE3F7}"/>
    <pc:docChg chg="addSld modSld sldOrd">
      <pc:chgData name="Kashaf Naz" userId="f2a2665e5f65a109" providerId="Windows Live" clId="Web-{6D80B711-A9C6-4225-8A32-4917ECEFE3F7}" dt="2021-09-17T13:10:08.140" v="376"/>
      <pc:docMkLst>
        <pc:docMk/>
      </pc:docMkLst>
      <pc:sldChg chg="addSp delSp modSp">
        <pc:chgData name="Kashaf Naz" userId="f2a2665e5f65a109" providerId="Windows Live" clId="Web-{6D80B711-A9C6-4225-8A32-4917ECEFE3F7}" dt="2021-09-17T12:09:50.423" v="12"/>
        <pc:sldMkLst>
          <pc:docMk/>
          <pc:sldMk cId="1197920122" sldId="265"/>
        </pc:sldMkLst>
        <pc:spChg chg="mod ord">
          <ac:chgData name="Kashaf Naz" userId="f2a2665e5f65a109" providerId="Windows Live" clId="Web-{6D80B711-A9C6-4225-8A32-4917ECEFE3F7}" dt="2021-09-17T12:09:50.423" v="12"/>
          <ac:spMkLst>
            <pc:docMk/>
            <pc:sldMk cId="1197920122" sldId="265"/>
            <ac:spMk id="2" creationId="{A0460175-C149-4E7F-837C-7EAF551019EA}"/>
          </ac:spMkLst>
        </pc:spChg>
        <pc:spChg chg="add del mod">
          <ac:chgData name="Kashaf Naz" userId="f2a2665e5f65a109" providerId="Windows Live" clId="Web-{6D80B711-A9C6-4225-8A32-4917ECEFE3F7}" dt="2021-09-17T12:09:50.423" v="12"/>
          <ac:spMkLst>
            <pc:docMk/>
            <pc:sldMk cId="1197920122" sldId="265"/>
            <ac:spMk id="3" creationId="{FD0B6190-DC09-4C76-91C3-F5AD22B2559B}"/>
          </ac:spMkLst>
        </pc:spChg>
        <pc:spChg chg="add del">
          <ac:chgData name="Kashaf Naz" userId="f2a2665e5f65a109" providerId="Windows Live" clId="Web-{6D80B711-A9C6-4225-8A32-4917ECEFE3F7}" dt="2021-09-17T12:09:50.423" v="12"/>
          <ac:spMkLst>
            <pc:docMk/>
            <pc:sldMk cId="1197920122" sldId="265"/>
            <ac:spMk id="72" creationId="{4B0FA309-807F-4C17-98EF-A3BA7388E213}"/>
          </ac:spMkLst>
        </pc:spChg>
        <pc:spChg chg="add del">
          <ac:chgData name="Kashaf Naz" userId="f2a2665e5f65a109" providerId="Windows Live" clId="Web-{6D80B711-A9C6-4225-8A32-4917ECEFE3F7}" dt="2021-09-17T12:09:50.423" v="12"/>
          <ac:spMkLst>
            <pc:docMk/>
            <pc:sldMk cId="1197920122" sldId="265"/>
            <ac:spMk id="74" creationId="{C8FA1749-B91A-40E7-AD01-0B9C9C6AF74E}"/>
          </ac:spMkLst>
        </pc:spChg>
        <pc:spChg chg="add del">
          <ac:chgData name="Kashaf Naz" userId="f2a2665e5f65a109" providerId="Windows Live" clId="Web-{6D80B711-A9C6-4225-8A32-4917ECEFE3F7}" dt="2021-09-17T12:09:50.423" v="12"/>
          <ac:spMkLst>
            <pc:docMk/>
            <pc:sldMk cId="1197920122" sldId="265"/>
            <ac:spMk id="78" creationId="{700676C8-6DE8-47DD-9A23-D42063A12E10}"/>
          </ac:spMkLst>
        </pc:spChg>
        <pc:spChg chg="add">
          <ac:chgData name="Kashaf Naz" userId="f2a2665e5f65a109" providerId="Windows Live" clId="Web-{6D80B711-A9C6-4225-8A32-4917ECEFE3F7}" dt="2021-09-17T12:09:50.423" v="12"/>
          <ac:spMkLst>
            <pc:docMk/>
            <pc:sldMk cId="1197920122" sldId="265"/>
            <ac:spMk id="84" creationId="{F93BE068-EB49-4EE8-B342-7FF888A46885}"/>
          </ac:spMkLst>
        </pc:spChg>
        <pc:spChg chg="add">
          <ac:chgData name="Kashaf Naz" userId="f2a2665e5f65a109" providerId="Windows Live" clId="Web-{6D80B711-A9C6-4225-8A32-4917ECEFE3F7}" dt="2021-09-17T12:09:50.423" v="12"/>
          <ac:spMkLst>
            <pc:docMk/>
            <pc:sldMk cId="1197920122" sldId="265"/>
            <ac:spMk id="88" creationId="{80C94170-18D0-486D-BF90-C5D8F24654BE}"/>
          </ac:spMkLst>
        </pc:spChg>
        <pc:spChg chg="add">
          <ac:chgData name="Kashaf Naz" userId="f2a2665e5f65a109" providerId="Windows Live" clId="Web-{6D80B711-A9C6-4225-8A32-4917ECEFE3F7}" dt="2021-09-17T12:09:50.423" v="12"/>
          <ac:spMkLst>
            <pc:docMk/>
            <pc:sldMk cId="1197920122" sldId="265"/>
            <ac:spMk id="90" creationId="{92F0C59B-04F6-4625-98E1-3A5809FD1D87}"/>
          </ac:spMkLst>
        </pc:spChg>
        <pc:spChg chg="add">
          <ac:chgData name="Kashaf Naz" userId="f2a2665e5f65a109" providerId="Windows Live" clId="Web-{6D80B711-A9C6-4225-8A32-4917ECEFE3F7}" dt="2021-09-17T12:09:50.423" v="12"/>
          <ac:spMkLst>
            <pc:docMk/>
            <pc:sldMk cId="1197920122" sldId="265"/>
            <ac:spMk id="91" creationId="{E94F92A3-106C-4644-B506-76132863E439}"/>
          </ac:spMkLst>
        </pc:spChg>
        <pc:spChg chg="add">
          <ac:chgData name="Kashaf Naz" userId="f2a2665e5f65a109" providerId="Windows Live" clId="Web-{6D80B711-A9C6-4225-8A32-4917ECEFE3F7}" dt="2021-09-17T12:09:50.423" v="12"/>
          <ac:spMkLst>
            <pc:docMk/>
            <pc:sldMk cId="1197920122" sldId="265"/>
            <ac:spMk id="93" creationId="{39D9C4DB-091C-47D0-BDA8-3375FF9989B1}"/>
          </ac:spMkLst>
        </pc:spChg>
        <pc:graphicFrameChg chg="add del">
          <ac:chgData name="Kashaf Naz" userId="f2a2665e5f65a109" providerId="Windows Live" clId="Web-{6D80B711-A9C6-4225-8A32-4917ECEFE3F7}" dt="2021-09-17T12:09:42.377" v="9"/>
          <ac:graphicFrameMkLst>
            <pc:docMk/>
            <pc:sldMk cId="1197920122" sldId="265"/>
            <ac:graphicFrameMk id="80" creationId="{4970A39D-C808-4E15-90A2-F994BAD2502E}"/>
          </ac:graphicFrameMkLst>
        </pc:graphicFrameChg>
        <pc:graphicFrameChg chg="add del">
          <ac:chgData name="Kashaf Naz" userId="f2a2665e5f65a109" providerId="Windows Live" clId="Web-{6D80B711-A9C6-4225-8A32-4917ECEFE3F7}" dt="2021-09-17T12:09:50.392" v="11"/>
          <ac:graphicFrameMkLst>
            <pc:docMk/>
            <pc:sldMk cId="1197920122" sldId="265"/>
            <ac:graphicFrameMk id="82" creationId="{7EE32BC1-9651-4CFB-A6CD-DB05AB9B20EC}"/>
          </ac:graphicFrameMkLst>
        </pc:graphicFrameChg>
        <pc:picChg chg="add del">
          <ac:chgData name="Kashaf Naz" userId="f2a2665e5f65a109" providerId="Windows Live" clId="Web-{6D80B711-A9C6-4225-8A32-4917ECEFE3F7}" dt="2021-09-17T12:09:50.423" v="12"/>
          <ac:picMkLst>
            <pc:docMk/>
            <pc:sldMk cId="1197920122" sldId="265"/>
            <ac:picMk id="73" creationId="{2642A87B-CAE9-4F8F-B293-28388E45D9EE}"/>
          </ac:picMkLst>
        </pc:picChg>
        <pc:picChg chg="add del">
          <ac:chgData name="Kashaf Naz" userId="f2a2665e5f65a109" providerId="Windows Live" clId="Web-{6D80B711-A9C6-4225-8A32-4917ECEFE3F7}" dt="2021-09-17T12:09:50.423" v="12"/>
          <ac:picMkLst>
            <pc:docMk/>
            <pc:sldMk cId="1197920122" sldId="265"/>
            <ac:picMk id="76" creationId="{3B7A934F-FFF7-4353-83D3-4EF66E93EEF8}"/>
          </ac:picMkLst>
        </pc:picChg>
        <pc:picChg chg="add">
          <ac:chgData name="Kashaf Naz" userId="f2a2665e5f65a109" providerId="Windows Live" clId="Web-{6D80B711-A9C6-4225-8A32-4917ECEFE3F7}" dt="2021-09-17T12:09:50.423" v="12"/>
          <ac:picMkLst>
            <pc:docMk/>
            <pc:sldMk cId="1197920122" sldId="265"/>
            <ac:picMk id="86" creationId="{C1B05C9B-60E1-40F3-BB02-7DAF0B1F01AB}"/>
          </ac:picMkLst>
        </pc:picChg>
      </pc:sldChg>
      <pc:sldChg chg="addSp delSp modSp">
        <pc:chgData name="Kashaf Naz" userId="f2a2665e5f65a109" providerId="Windows Live" clId="Web-{6D80B711-A9C6-4225-8A32-4917ECEFE3F7}" dt="2021-09-17T12:15:33.662" v="30"/>
        <pc:sldMkLst>
          <pc:docMk/>
          <pc:sldMk cId="2320145389" sldId="266"/>
        </pc:sldMkLst>
        <pc:spChg chg="mod">
          <ac:chgData name="Kashaf Naz" userId="f2a2665e5f65a109" providerId="Windows Live" clId="Web-{6D80B711-A9C6-4225-8A32-4917ECEFE3F7}" dt="2021-09-17T12:15:33.662" v="30"/>
          <ac:spMkLst>
            <pc:docMk/>
            <pc:sldMk cId="2320145389" sldId="266"/>
            <ac:spMk id="2" creationId="{BB225AC6-E5BC-42F6-A0A2-4FB704A4B01A}"/>
          </ac:spMkLst>
        </pc:spChg>
        <pc:spChg chg="add del">
          <ac:chgData name="Kashaf Naz" userId="f2a2665e5f65a109" providerId="Windows Live" clId="Web-{6D80B711-A9C6-4225-8A32-4917ECEFE3F7}" dt="2021-09-17T12:14:33.536" v="22"/>
          <ac:spMkLst>
            <pc:docMk/>
            <pc:sldMk cId="2320145389" sldId="266"/>
            <ac:spMk id="86" creationId="{CD6EC5AD-977D-4411-AC6F-5677D6D5CD0B}"/>
          </ac:spMkLst>
        </pc:spChg>
        <pc:spChg chg="add del">
          <ac:chgData name="Kashaf Naz" userId="f2a2665e5f65a109" providerId="Windows Live" clId="Web-{6D80B711-A9C6-4225-8A32-4917ECEFE3F7}" dt="2021-09-17T12:15:26.318" v="27"/>
          <ac:spMkLst>
            <pc:docMk/>
            <pc:sldMk cId="2320145389" sldId="266"/>
            <ac:spMk id="97" creationId="{17341052-73F2-435C-A1F0-70961D11B477}"/>
          </ac:spMkLst>
        </pc:spChg>
        <pc:spChg chg="add del">
          <ac:chgData name="Kashaf Naz" userId="f2a2665e5f65a109" providerId="Windows Live" clId="Web-{6D80B711-A9C6-4225-8A32-4917ECEFE3F7}" dt="2021-09-17T12:15:26.318" v="27"/>
          <ac:spMkLst>
            <pc:docMk/>
            <pc:sldMk cId="2320145389" sldId="266"/>
            <ac:spMk id="101" creationId="{A0BCEF11-98AA-4EF8-91CF-8146F647932B}"/>
          </ac:spMkLst>
        </pc:spChg>
        <pc:spChg chg="add del">
          <ac:chgData name="Kashaf Naz" userId="f2a2665e5f65a109" providerId="Windows Live" clId="Web-{6D80B711-A9C6-4225-8A32-4917ECEFE3F7}" dt="2021-09-17T12:15:26.318" v="27"/>
          <ac:spMkLst>
            <pc:docMk/>
            <pc:sldMk cId="2320145389" sldId="266"/>
            <ac:spMk id="105" creationId="{B2892C6A-FAAA-49A9-B836-6ECC4D48D7E8}"/>
          </ac:spMkLst>
        </pc:spChg>
        <pc:spChg chg="del">
          <ac:chgData name="Kashaf Naz" userId="f2a2665e5f65a109" providerId="Windows Live" clId="Web-{6D80B711-A9C6-4225-8A32-4917ECEFE3F7}" dt="2021-09-17T12:12:34.629" v="18"/>
          <ac:spMkLst>
            <pc:docMk/>
            <pc:sldMk cId="2320145389" sldId="266"/>
            <ac:spMk id="107" creationId="{CD6EC5AD-977D-4411-AC6F-5677D6D5CD0B}"/>
          </ac:spMkLst>
        </pc:spChg>
        <pc:spChg chg="del">
          <ac:chgData name="Kashaf Naz" userId="f2a2665e5f65a109" providerId="Windows Live" clId="Web-{6D80B711-A9C6-4225-8A32-4917ECEFE3F7}" dt="2021-09-17T12:12:34.629" v="18"/>
          <ac:spMkLst>
            <pc:docMk/>
            <pc:sldMk cId="2320145389" sldId="266"/>
            <ac:spMk id="111" creationId="{1F5CD2AA-865E-46EF-BE02-B7F59735C5F1}"/>
          </ac:spMkLst>
        </pc:spChg>
        <pc:spChg chg="del">
          <ac:chgData name="Kashaf Naz" userId="f2a2665e5f65a109" providerId="Windows Live" clId="Web-{6D80B711-A9C6-4225-8A32-4917ECEFE3F7}" dt="2021-09-17T12:12:34.629" v="18"/>
          <ac:spMkLst>
            <pc:docMk/>
            <pc:sldMk cId="2320145389" sldId="266"/>
            <ac:spMk id="113" creationId="{9836E79C-DAF3-497B-8829-B578C6330EB9}"/>
          </ac:spMkLst>
        </pc:spChg>
        <pc:spChg chg="del">
          <ac:chgData name="Kashaf Naz" userId="f2a2665e5f65a109" providerId="Windows Live" clId="Web-{6D80B711-A9C6-4225-8A32-4917ECEFE3F7}" dt="2021-09-17T12:12:34.629" v="18"/>
          <ac:spMkLst>
            <pc:docMk/>
            <pc:sldMk cId="2320145389" sldId="266"/>
            <ac:spMk id="115" creationId="{96CBA651-59F0-4056-852B-7BA312B84B4B}"/>
          </ac:spMkLst>
        </pc:spChg>
        <pc:spChg chg="del">
          <ac:chgData name="Kashaf Naz" userId="f2a2665e5f65a109" providerId="Windows Live" clId="Web-{6D80B711-A9C6-4225-8A32-4917ECEFE3F7}" dt="2021-09-17T12:12:34.629" v="18"/>
          <ac:spMkLst>
            <pc:docMk/>
            <pc:sldMk cId="2320145389" sldId="266"/>
            <ac:spMk id="117" creationId="{86549CAF-504A-44ED-AD20-0880DCFE744A}"/>
          </ac:spMkLst>
        </pc:spChg>
        <pc:spChg chg="del">
          <ac:chgData name="Kashaf Naz" userId="f2a2665e5f65a109" providerId="Windows Live" clId="Web-{6D80B711-A9C6-4225-8A32-4917ECEFE3F7}" dt="2021-09-17T12:12:34.629" v="18"/>
          <ac:spMkLst>
            <pc:docMk/>
            <pc:sldMk cId="2320145389" sldId="266"/>
            <ac:spMk id="119" creationId="{B318056C-6EA6-4474-B02E-6C914AE04DBC}"/>
          </ac:spMkLst>
        </pc:spChg>
        <pc:spChg chg="add del">
          <ac:chgData name="Kashaf Naz" userId="f2a2665e5f65a109" providerId="Windows Live" clId="Web-{6D80B711-A9C6-4225-8A32-4917ECEFE3F7}" dt="2021-09-17T12:13:54.161" v="19"/>
          <ac:spMkLst>
            <pc:docMk/>
            <pc:sldMk cId="2320145389" sldId="266"/>
            <ac:spMk id="124" creationId="{CDBCB3D0-62EC-4D8A-A9E7-991AF662DC1B}"/>
          </ac:spMkLst>
        </pc:spChg>
        <pc:spChg chg="add del">
          <ac:chgData name="Kashaf Naz" userId="f2a2665e5f65a109" providerId="Windows Live" clId="Web-{6D80B711-A9C6-4225-8A32-4917ECEFE3F7}" dt="2021-09-17T12:13:54.161" v="19"/>
          <ac:spMkLst>
            <pc:docMk/>
            <pc:sldMk cId="2320145389" sldId="266"/>
            <ac:spMk id="128" creationId="{A890917F-0A64-4C0A-91F8-E4F6BE6AB857}"/>
          </ac:spMkLst>
        </pc:spChg>
        <pc:spChg chg="add del">
          <ac:chgData name="Kashaf Naz" userId="f2a2665e5f65a109" providerId="Windows Live" clId="Web-{6D80B711-A9C6-4225-8A32-4917ECEFE3F7}" dt="2021-09-17T12:13:54.161" v="19"/>
          <ac:spMkLst>
            <pc:docMk/>
            <pc:sldMk cId="2320145389" sldId="266"/>
            <ac:spMk id="132" creationId="{9044F20B-3F79-4BBD-A9B8-33672B6A4A84}"/>
          </ac:spMkLst>
        </pc:spChg>
        <pc:spChg chg="add del">
          <ac:chgData name="Kashaf Naz" userId="f2a2665e5f65a109" providerId="Windows Live" clId="Web-{6D80B711-A9C6-4225-8A32-4917ECEFE3F7}" dt="2021-09-17T12:14:44.990" v="25"/>
          <ac:spMkLst>
            <pc:docMk/>
            <pc:sldMk cId="2320145389" sldId="266"/>
            <ac:spMk id="137" creationId="{B2A773CA-28F4-49C2-BFA3-49A5867C7AFB}"/>
          </ac:spMkLst>
        </pc:spChg>
        <pc:spChg chg="add del">
          <ac:chgData name="Kashaf Naz" userId="f2a2665e5f65a109" providerId="Windows Live" clId="Web-{6D80B711-A9C6-4225-8A32-4917ECEFE3F7}" dt="2021-09-17T12:14:44.990" v="25"/>
          <ac:spMkLst>
            <pc:docMk/>
            <pc:sldMk cId="2320145389" sldId="266"/>
            <ac:spMk id="141" creationId="{3009A16D-868B-4145-BBC6-555098537EC2}"/>
          </ac:spMkLst>
        </pc:spChg>
        <pc:spChg chg="add del">
          <ac:chgData name="Kashaf Naz" userId="f2a2665e5f65a109" providerId="Windows Live" clId="Web-{6D80B711-A9C6-4225-8A32-4917ECEFE3F7}" dt="2021-09-17T12:14:44.990" v="25"/>
          <ac:spMkLst>
            <pc:docMk/>
            <pc:sldMk cId="2320145389" sldId="266"/>
            <ac:spMk id="145" creationId="{2DCAE5CF-5D29-4779-83E1-BDB64E4F30E5}"/>
          </ac:spMkLst>
        </pc:spChg>
        <pc:spChg chg="add del">
          <ac:chgData name="Kashaf Naz" userId="f2a2665e5f65a109" providerId="Windows Live" clId="Web-{6D80B711-A9C6-4225-8A32-4917ECEFE3F7}" dt="2021-09-17T12:14:33.536" v="22"/>
          <ac:spMkLst>
            <pc:docMk/>
            <pc:sldMk cId="2320145389" sldId="266"/>
            <ac:spMk id="147" creationId="{1F5CD2AA-865E-46EF-BE02-B7F59735C5F1}"/>
          </ac:spMkLst>
        </pc:spChg>
        <pc:spChg chg="add del">
          <ac:chgData name="Kashaf Naz" userId="f2a2665e5f65a109" providerId="Windows Live" clId="Web-{6D80B711-A9C6-4225-8A32-4917ECEFE3F7}" dt="2021-09-17T12:14:33.536" v="22"/>
          <ac:spMkLst>
            <pc:docMk/>
            <pc:sldMk cId="2320145389" sldId="266"/>
            <ac:spMk id="148" creationId="{9836E79C-DAF3-497B-8829-B578C6330EB9}"/>
          </ac:spMkLst>
        </pc:spChg>
        <pc:spChg chg="add del">
          <ac:chgData name="Kashaf Naz" userId="f2a2665e5f65a109" providerId="Windows Live" clId="Web-{6D80B711-A9C6-4225-8A32-4917ECEFE3F7}" dt="2021-09-17T12:14:33.536" v="22"/>
          <ac:spMkLst>
            <pc:docMk/>
            <pc:sldMk cId="2320145389" sldId="266"/>
            <ac:spMk id="149" creationId="{96CBA651-59F0-4056-852B-7BA312B84B4B}"/>
          </ac:spMkLst>
        </pc:spChg>
        <pc:spChg chg="add del">
          <ac:chgData name="Kashaf Naz" userId="f2a2665e5f65a109" providerId="Windows Live" clId="Web-{6D80B711-A9C6-4225-8A32-4917ECEFE3F7}" dt="2021-09-17T12:14:33.536" v="22"/>
          <ac:spMkLst>
            <pc:docMk/>
            <pc:sldMk cId="2320145389" sldId="266"/>
            <ac:spMk id="150" creationId="{86549CAF-504A-44ED-AD20-0880DCFE744A}"/>
          </ac:spMkLst>
        </pc:spChg>
        <pc:spChg chg="add del">
          <ac:chgData name="Kashaf Naz" userId="f2a2665e5f65a109" providerId="Windows Live" clId="Web-{6D80B711-A9C6-4225-8A32-4917ECEFE3F7}" dt="2021-09-17T12:14:33.536" v="22"/>
          <ac:spMkLst>
            <pc:docMk/>
            <pc:sldMk cId="2320145389" sldId="266"/>
            <ac:spMk id="151" creationId="{B318056C-6EA6-4474-B02E-6C914AE04DBC}"/>
          </ac:spMkLst>
        </pc:spChg>
        <pc:spChg chg="add del">
          <ac:chgData name="Kashaf Naz" userId="f2a2665e5f65a109" providerId="Windows Live" clId="Web-{6D80B711-A9C6-4225-8A32-4917ECEFE3F7}" dt="2021-09-17T12:15:33.662" v="30"/>
          <ac:spMkLst>
            <pc:docMk/>
            <pc:sldMk cId="2320145389" sldId="266"/>
            <ac:spMk id="152" creationId="{CDBCB3D0-62EC-4D8A-A9E7-991AF662DC1B}"/>
          </ac:spMkLst>
        </pc:spChg>
        <pc:spChg chg="add del">
          <ac:chgData name="Kashaf Naz" userId="f2a2665e5f65a109" providerId="Windows Live" clId="Web-{6D80B711-A9C6-4225-8A32-4917ECEFE3F7}" dt="2021-09-17T12:15:33.662" v="30"/>
          <ac:spMkLst>
            <pc:docMk/>
            <pc:sldMk cId="2320145389" sldId="266"/>
            <ac:spMk id="154" creationId="{A890917F-0A64-4C0A-91F8-E4F6BE6AB857}"/>
          </ac:spMkLst>
        </pc:spChg>
        <pc:spChg chg="add del">
          <ac:chgData name="Kashaf Naz" userId="f2a2665e5f65a109" providerId="Windows Live" clId="Web-{6D80B711-A9C6-4225-8A32-4917ECEFE3F7}" dt="2021-09-17T12:15:33.662" v="30"/>
          <ac:spMkLst>
            <pc:docMk/>
            <pc:sldMk cId="2320145389" sldId="266"/>
            <ac:spMk id="156" creationId="{9044F20B-3F79-4BBD-A9B8-33672B6A4A84}"/>
          </ac:spMkLst>
        </pc:spChg>
        <pc:spChg chg="add del">
          <ac:chgData name="Kashaf Naz" userId="f2a2665e5f65a109" providerId="Windows Live" clId="Web-{6D80B711-A9C6-4225-8A32-4917ECEFE3F7}" dt="2021-09-17T12:15:33.506" v="29"/>
          <ac:spMkLst>
            <pc:docMk/>
            <pc:sldMk cId="2320145389" sldId="266"/>
            <ac:spMk id="158" creationId="{E4055289-E0C6-4BD3-83C1-D3C3059323A2}"/>
          </ac:spMkLst>
        </pc:spChg>
        <pc:spChg chg="add del">
          <ac:chgData name="Kashaf Naz" userId="f2a2665e5f65a109" providerId="Windows Live" clId="Web-{6D80B711-A9C6-4225-8A32-4917ECEFE3F7}" dt="2021-09-17T12:15:33.506" v="29"/>
          <ac:spMkLst>
            <pc:docMk/>
            <pc:sldMk cId="2320145389" sldId="266"/>
            <ac:spMk id="159" creationId="{3D0E302E-D9CD-4301-A67C-2F0F43791D81}"/>
          </ac:spMkLst>
        </pc:spChg>
        <pc:spChg chg="add del">
          <ac:chgData name="Kashaf Naz" userId="f2a2665e5f65a109" providerId="Windows Live" clId="Web-{6D80B711-A9C6-4225-8A32-4917ECEFE3F7}" dt="2021-09-17T12:15:33.506" v="29"/>
          <ac:spMkLst>
            <pc:docMk/>
            <pc:sldMk cId="2320145389" sldId="266"/>
            <ac:spMk id="161" creationId="{35174CBE-3C8C-4936-BADC-26BFB4F07FA9}"/>
          </ac:spMkLst>
        </pc:spChg>
        <pc:spChg chg="add del">
          <ac:chgData name="Kashaf Naz" userId="f2a2665e5f65a109" providerId="Windows Live" clId="Web-{6D80B711-A9C6-4225-8A32-4917ECEFE3F7}" dt="2021-09-17T12:15:33.506" v="29"/>
          <ac:spMkLst>
            <pc:docMk/>
            <pc:sldMk cId="2320145389" sldId="266"/>
            <ac:spMk id="163" creationId="{932BC668-4D51-4090-89E3-5613B832E4F8}"/>
          </ac:spMkLst>
        </pc:spChg>
        <pc:spChg chg="add">
          <ac:chgData name="Kashaf Naz" userId="f2a2665e5f65a109" providerId="Windows Live" clId="Web-{6D80B711-A9C6-4225-8A32-4917ECEFE3F7}" dt="2021-09-17T12:15:33.662" v="30"/>
          <ac:spMkLst>
            <pc:docMk/>
            <pc:sldMk cId="2320145389" sldId="266"/>
            <ac:spMk id="164" creationId="{20FFC73F-A318-4A21-8993-108C1DCDAACB}"/>
          </ac:spMkLst>
        </pc:spChg>
        <pc:spChg chg="add">
          <ac:chgData name="Kashaf Naz" userId="f2a2665e5f65a109" providerId="Windows Live" clId="Web-{6D80B711-A9C6-4225-8A32-4917ECEFE3F7}" dt="2021-09-17T12:15:33.662" v="30"/>
          <ac:spMkLst>
            <pc:docMk/>
            <pc:sldMk cId="2320145389" sldId="266"/>
            <ac:spMk id="165" creationId="{B8BCE4E4-5CBD-4940-82DF-E061DB0795F9}"/>
          </ac:spMkLst>
        </pc:spChg>
        <pc:spChg chg="add">
          <ac:chgData name="Kashaf Naz" userId="f2a2665e5f65a109" providerId="Windows Live" clId="Web-{6D80B711-A9C6-4225-8A32-4917ECEFE3F7}" dt="2021-09-17T12:15:33.662" v="30"/>
          <ac:spMkLst>
            <pc:docMk/>
            <pc:sldMk cId="2320145389" sldId="266"/>
            <ac:spMk id="167" creationId="{878CAF58-E42B-437B-8490-F8FED23C61CD}"/>
          </ac:spMkLst>
        </pc:spChg>
        <pc:spChg chg="add">
          <ac:chgData name="Kashaf Naz" userId="f2a2665e5f65a109" providerId="Windows Live" clId="Web-{6D80B711-A9C6-4225-8A32-4917ECEFE3F7}" dt="2021-09-17T12:15:33.662" v="30"/>
          <ac:spMkLst>
            <pc:docMk/>
            <pc:sldMk cId="2320145389" sldId="266"/>
            <ac:spMk id="169" creationId="{FD2B6070-6B6D-47EA-957C-1B17F9E3E30F}"/>
          </ac:spMkLst>
        </pc:spChg>
        <pc:graphicFrameChg chg="mod modGraphic">
          <ac:chgData name="Kashaf Naz" userId="f2a2665e5f65a109" providerId="Windows Live" clId="Web-{6D80B711-A9C6-4225-8A32-4917ECEFE3F7}" dt="2021-09-17T12:15:33.662" v="30"/>
          <ac:graphicFrameMkLst>
            <pc:docMk/>
            <pc:sldMk cId="2320145389" sldId="266"/>
            <ac:graphicFrameMk id="53" creationId="{540F9579-671E-4193-8AF3-AAC8A40C7D5A}"/>
          </ac:graphicFrameMkLst>
        </pc:graphicFrameChg>
        <pc:picChg chg="add del">
          <ac:chgData name="Kashaf Naz" userId="f2a2665e5f65a109" providerId="Windows Live" clId="Web-{6D80B711-A9C6-4225-8A32-4917ECEFE3F7}" dt="2021-09-17T12:14:33.536" v="22"/>
          <ac:picMkLst>
            <pc:docMk/>
            <pc:sldMk cId="2320145389" sldId="266"/>
            <ac:picMk id="88" creationId="{83DC4F7D-6CBC-4B88-80C9-3E5BBFA8D75E}"/>
          </ac:picMkLst>
        </pc:picChg>
        <pc:picChg chg="add del">
          <ac:chgData name="Kashaf Naz" userId="f2a2665e5f65a109" providerId="Windows Live" clId="Web-{6D80B711-A9C6-4225-8A32-4917ECEFE3F7}" dt="2021-09-17T12:15:26.318" v="27"/>
          <ac:picMkLst>
            <pc:docMk/>
            <pc:sldMk cId="2320145389" sldId="266"/>
            <ac:picMk id="99" creationId="{A4D2D0F6-68B7-4A2F-B80D-B3AAC1F4DC24}"/>
          </ac:picMkLst>
        </pc:picChg>
        <pc:picChg chg="add del">
          <ac:chgData name="Kashaf Naz" userId="f2a2665e5f65a109" providerId="Windows Live" clId="Web-{6D80B711-A9C6-4225-8A32-4917ECEFE3F7}" dt="2021-09-17T12:15:26.318" v="27"/>
          <ac:picMkLst>
            <pc:docMk/>
            <pc:sldMk cId="2320145389" sldId="266"/>
            <ac:picMk id="103" creationId="{DB816C00-E2A2-4A28-A8CB-2E9E10E9FDF7}"/>
          </ac:picMkLst>
        </pc:picChg>
        <pc:picChg chg="del">
          <ac:chgData name="Kashaf Naz" userId="f2a2665e5f65a109" providerId="Windows Live" clId="Web-{6D80B711-A9C6-4225-8A32-4917ECEFE3F7}" dt="2021-09-17T12:12:34.629" v="18"/>
          <ac:picMkLst>
            <pc:docMk/>
            <pc:sldMk cId="2320145389" sldId="266"/>
            <ac:picMk id="109" creationId="{83DC4F7D-6CBC-4B88-80C9-3E5BBFA8D75E}"/>
          </ac:picMkLst>
        </pc:picChg>
        <pc:picChg chg="add del">
          <ac:chgData name="Kashaf Naz" userId="f2a2665e5f65a109" providerId="Windows Live" clId="Web-{6D80B711-A9C6-4225-8A32-4917ECEFE3F7}" dt="2021-09-17T12:13:54.161" v="19"/>
          <ac:picMkLst>
            <pc:docMk/>
            <pc:sldMk cId="2320145389" sldId="266"/>
            <ac:picMk id="126" creationId="{62C758D7-9BCC-44AD-98FB-A68CA52677FA}"/>
          </ac:picMkLst>
        </pc:picChg>
        <pc:picChg chg="add del">
          <ac:chgData name="Kashaf Naz" userId="f2a2665e5f65a109" providerId="Windows Live" clId="Web-{6D80B711-A9C6-4225-8A32-4917ECEFE3F7}" dt="2021-09-17T12:13:54.161" v="19"/>
          <ac:picMkLst>
            <pc:docMk/>
            <pc:sldMk cId="2320145389" sldId="266"/>
            <ac:picMk id="130" creationId="{938C8E05-3629-4B19-A965-0C926F9DE4F3}"/>
          </ac:picMkLst>
        </pc:picChg>
        <pc:picChg chg="add del">
          <ac:chgData name="Kashaf Naz" userId="f2a2665e5f65a109" providerId="Windows Live" clId="Web-{6D80B711-A9C6-4225-8A32-4917ECEFE3F7}" dt="2021-09-17T12:14:44.990" v="25"/>
          <ac:picMkLst>
            <pc:docMk/>
            <pc:sldMk cId="2320145389" sldId="266"/>
            <ac:picMk id="139" creationId="{5D7C72BA-4476-4E4B-BC37-9A75FD0C5951}"/>
          </ac:picMkLst>
        </pc:picChg>
        <pc:picChg chg="add del">
          <ac:chgData name="Kashaf Naz" userId="f2a2665e5f65a109" providerId="Windows Live" clId="Web-{6D80B711-A9C6-4225-8A32-4917ECEFE3F7}" dt="2021-09-17T12:14:44.990" v="25"/>
          <ac:picMkLst>
            <pc:docMk/>
            <pc:sldMk cId="2320145389" sldId="266"/>
            <ac:picMk id="143" creationId="{3992EB33-38E1-4175-8EE2-9BB8CC159C7B}"/>
          </ac:picMkLst>
        </pc:picChg>
        <pc:picChg chg="add del">
          <ac:chgData name="Kashaf Naz" userId="f2a2665e5f65a109" providerId="Windows Live" clId="Web-{6D80B711-A9C6-4225-8A32-4917ECEFE3F7}" dt="2021-09-17T12:15:33.662" v="30"/>
          <ac:picMkLst>
            <pc:docMk/>
            <pc:sldMk cId="2320145389" sldId="266"/>
            <ac:picMk id="153" creationId="{62C758D7-9BCC-44AD-98FB-A68CA52677FA}"/>
          </ac:picMkLst>
        </pc:picChg>
        <pc:picChg chg="add del">
          <ac:chgData name="Kashaf Naz" userId="f2a2665e5f65a109" providerId="Windows Live" clId="Web-{6D80B711-A9C6-4225-8A32-4917ECEFE3F7}" dt="2021-09-17T12:15:33.662" v="30"/>
          <ac:picMkLst>
            <pc:docMk/>
            <pc:sldMk cId="2320145389" sldId="266"/>
            <ac:picMk id="155" creationId="{938C8E05-3629-4B19-A965-0C926F9DE4F3}"/>
          </ac:picMkLst>
        </pc:picChg>
        <pc:picChg chg="add del">
          <ac:chgData name="Kashaf Naz" userId="f2a2665e5f65a109" providerId="Windows Live" clId="Web-{6D80B711-A9C6-4225-8A32-4917ECEFE3F7}" dt="2021-09-17T12:15:33.506" v="29"/>
          <ac:picMkLst>
            <pc:docMk/>
            <pc:sldMk cId="2320145389" sldId="266"/>
            <ac:picMk id="160" creationId="{CA457133-9802-4229-B919-FF91AE235CCB}"/>
          </ac:picMkLst>
        </pc:picChg>
        <pc:picChg chg="add del">
          <ac:chgData name="Kashaf Naz" userId="f2a2665e5f65a109" providerId="Windows Live" clId="Web-{6D80B711-A9C6-4225-8A32-4917ECEFE3F7}" dt="2021-09-17T12:15:33.506" v="29"/>
          <ac:picMkLst>
            <pc:docMk/>
            <pc:sldMk cId="2320145389" sldId="266"/>
            <ac:picMk id="162" creationId="{74CBD692-4D03-4764-98E3-F95783857866}"/>
          </ac:picMkLst>
        </pc:picChg>
        <pc:picChg chg="add">
          <ac:chgData name="Kashaf Naz" userId="f2a2665e5f65a109" providerId="Windows Live" clId="Web-{6D80B711-A9C6-4225-8A32-4917ECEFE3F7}" dt="2021-09-17T12:15:33.662" v="30"/>
          <ac:picMkLst>
            <pc:docMk/>
            <pc:sldMk cId="2320145389" sldId="266"/>
            <ac:picMk id="166" creationId="{67BB6D7E-7207-44B3-918C-D30673E76A7A}"/>
          </ac:picMkLst>
        </pc:picChg>
        <pc:picChg chg="add">
          <ac:chgData name="Kashaf Naz" userId="f2a2665e5f65a109" providerId="Windows Live" clId="Web-{6D80B711-A9C6-4225-8A32-4917ECEFE3F7}" dt="2021-09-17T12:15:33.662" v="30"/>
          <ac:picMkLst>
            <pc:docMk/>
            <pc:sldMk cId="2320145389" sldId="266"/>
            <ac:picMk id="168" creationId="{580C3C5B-2644-4CDD-8211-ACD3F3208EFC}"/>
          </ac:picMkLst>
        </pc:picChg>
      </pc:sldChg>
      <pc:sldChg chg="addSp delSp modSp mod setBg">
        <pc:chgData name="Kashaf Naz" userId="f2a2665e5f65a109" providerId="Windows Live" clId="Web-{6D80B711-A9C6-4225-8A32-4917ECEFE3F7}" dt="2021-09-17T12:10:34.504" v="14"/>
        <pc:sldMkLst>
          <pc:docMk/>
          <pc:sldMk cId="156296867" sldId="268"/>
        </pc:sldMkLst>
        <pc:spChg chg="mod">
          <ac:chgData name="Kashaf Naz" userId="f2a2665e5f65a109" providerId="Windows Live" clId="Web-{6D80B711-A9C6-4225-8A32-4917ECEFE3F7}" dt="2021-09-17T12:10:34.504" v="14"/>
          <ac:spMkLst>
            <pc:docMk/>
            <pc:sldMk cId="156296867" sldId="268"/>
            <ac:spMk id="2" creationId="{C3F23713-00DF-4A47-A62C-3586E5DEBCAA}"/>
          </ac:spMkLst>
        </pc:spChg>
        <pc:spChg chg="del">
          <ac:chgData name="Kashaf Naz" userId="f2a2665e5f65a109" providerId="Windows Live" clId="Web-{6D80B711-A9C6-4225-8A32-4917ECEFE3F7}" dt="2021-09-17T12:10:07.596" v="13"/>
          <ac:spMkLst>
            <pc:docMk/>
            <pc:sldMk cId="156296867" sldId="268"/>
            <ac:spMk id="13" creationId="{7EF5ECB8-D49C-48FB-A93E-88EB2FFDFD42}"/>
          </ac:spMkLst>
        </pc:spChg>
        <pc:spChg chg="del">
          <ac:chgData name="Kashaf Naz" userId="f2a2665e5f65a109" providerId="Windows Live" clId="Web-{6D80B711-A9C6-4225-8A32-4917ECEFE3F7}" dt="2021-09-17T12:10:07.596" v="13"/>
          <ac:spMkLst>
            <pc:docMk/>
            <pc:sldMk cId="156296867" sldId="268"/>
            <ac:spMk id="15" creationId="{411B77A2-BD5C-432D-B52E-C12612C74C17}"/>
          </ac:spMkLst>
        </pc:spChg>
        <pc:spChg chg="del">
          <ac:chgData name="Kashaf Naz" userId="f2a2665e5f65a109" providerId="Windows Live" clId="Web-{6D80B711-A9C6-4225-8A32-4917ECEFE3F7}" dt="2021-09-17T12:10:07.596" v="13"/>
          <ac:spMkLst>
            <pc:docMk/>
            <pc:sldMk cId="156296867" sldId="268"/>
            <ac:spMk id="17" creationId="{B2E911EF-80F5-4781-A4DF-44EFAF242FB8}"/>
          </ac:spMkLst>
        </pc:spChg>
        <pc:spChg chg="del">
          <ac:chgData name="Kashaf Naz" userId="f2a2665e5f65a109" providerId="Windows Live" clId="Web-{6D80B711-A9C6-4225-8A32-4917ECEFE3F7}" dt="2021-09-17T12:10:07.596" v="13"/>
          <ac:spMkLst>
            <pc:docMk/>
            <pc:sldMk cId="156296867" sldId="268"/>
            <ac:spMk id="21" creationId="{EFFB5C33-24B2-4764-BDBD-4C10A21DB1B4}"/>
          </ac:spMkLst>
        </pc:spChg>
        <pc:spChg chg="del">
          <ac:chgData name="Kashaf Naz" userId="f2a2665e5f65a109" providerId="Windows Live" clId="Web-{6D80B711-A9C6-4225-8A32-4917ECEFE3F7}" dt="2021-09-17T12:10:07.596" v="13"/>
          <ac:spMkLst>
            <pc:docMk/>
            <pc:sldMk cId="156296867" sldId="268"/>
            <ac:spMk id="25" creationId="{1425DB5A-CEE1-4EE1-8C4A-689E49D3542F}"/>
          </ac:spMkLst>
        </pc:spChg>
        <pc:spChg chg="add del">
          <ac:chgData name="Kashaf Naz" userId="f2a2665e5f65a109" providerId="Windows Live" clId="Web-{6D80B711-A9C6-4225-8A32-4917ECEFE3F7}" dt="2021-09-17T12:10:34.504" v="14"/>
          <ac:spMkLst>
            <pc:docMk/>
            <pc:sldMk cId="156296867" sldId="268"/>
            <ac:spMk id="36" creationId="{7EF5ECB8-D49C-48FB-A93E-88EB2FFDFD42}"/>
          </ac:spMkLst>
        </pc:spChg>
        <pc:spChg chg="add del">
          <ac:chgData name="Kashaf Naz" userId="f2a2665e5f65a109" providerId="Windows Live" clId="Web-{6D80B711-A9C6-4225-8A32-4917ECEFE3F7}" dt="2021-09-17T12:10:34.504" v="14"/>
          <ac:spMkLst>
            <pc:docMk/>
            <pc:sldMk cId="156296867" sldId="268"/>
            <ac:spMk id="38" creationId="{411B77A2-BD5C-432D-B52E-C12612C74C17}"/>
          </ac:spMkLst>
        </pc:spChg>
        <pc:spChg chg="add del">
          <ac:chgData name="Kashaf Naz" userId="f2a2665e5f65a109" providerId="Windows Live" clId="Web-{6D80B711-A9C6-4225-8A32-4917ECEFE3F7}" dt="2021-09-17T12:10:34.504" v="14"/>
          <ac:spMkLst>
            <pc:docMk/>
            <pc:sldMk cId="156296867" sldId="268"/>
            <ac:spMk id="40" creationId="{8B1B45BD-D05B-47CB-97E5-994F293A1581}"/>
          </ac:spMkLst>
        </pc:spChg>
        <pc:spChg chg="add del">
          <ac:chgData name="Kashaf Naz" userId="f2a2665e5f65a109" providerId="Windows Live" clId="Web-{6D80B711-A9C6-4225-8A32-4917ECEFE3F7}" dt="2021-09-17T12:10:34.504" v="14"/>
          <ac:spMkLst>
            <pc:docMk/>
            <pc:sldMk cId="156296867" sldId="268"/>
            <ac:spMk id="44" creationId="{2D3E1E67-68B8-49AF-8DBA-E7E08CD3F886}"/>
          </ac:spMkLst>
        </pc:spChg>
        <pc:spChg chg="add del">
          <ac:chgData name="Kashaf Naz" userId="f2a2665e5f65a109" providerId="Windows Live" clId="Web-{6D80B711-A9C6-4225-8A32-4917ECEFE3F7}" dt="2021-09-17T12:10:34.504" v="14"/>
          <ac:spMkLst>
            <pc:docMk/>
            <pc:sldMk cId="156296867" sldId="268"/>
            <ac:spMk id="46" creationId="{896FDE7C-B860-44EE-B294-C8358F7A8EB1}"/>
          </ac:spMkLst>
        </pc:spChg>
        <pc:spChg chg="add">
          <ac:chgData name="Kashaf Naz" userId="f2a2665e5f65a109" providerId="Windows Live" clId="Web-{6D80B711-A9C6-4225-8A32-4917ECEFE3F7}" dt="2021-09-17T12:10:34.504" v="14"/>
          <ac:spMkLst>
            <pc:docMk/>
            <pc:sldMk cId="156296867" sldId="268"/>
            <ac:spMk id="57" creationId="{7EF5ECB8-D49C-48FB-A93E-88EB2FFDFD42}"/>
          </ac:spMkLst>
        </pc:spChg>
        <pc:spChg chg="add">
          <ac:chgData name="Kashaf Naz" userId="f2a2665e5f65a109" providerId="Windows Live" clId="Web-{6D80B711-A9C6-4225-8A32-4917ECEFE3F7}" dt="2021-09-17T12:10:34.504" v="14"/>
          <ac:spMkLst>
            <pc:docMk/>
            <pc:sldMk cId="156296867" sldId="268"/>
            <ac:spMk id="59" creationId="{411B77A2-BD5C-432D-B52E-C12612C74C17}"/>
          </ac:spMkLst>
        </pc:spChg>
        <pc:spChg chg="add">
          <ac:chgData name="Kashaf Naz" userId="f2a2665e5f65a109" providerId="Windows Live" clId="Web-{6D80B711-A9C6-4225-8A32-4917ECEFE3F7}" dt="2021-09-17T12:10:34.504" v="14"/>
          <ac:spMkLst>
            <pc:docMk/>
            <pc:sldMk cId="156296867" sldId="268"/>
            <ac:spMk id="61" creationId="{1DB71C54-63C1-4B83-8324-BBCEC579C98D}"/>
          </ac:spMkLst>
        </pc:spChg>
        <pc:spChg chg="add">
          <ac:chgData name="Kashaf Naz" userId="f2a2665e5f65a109" providerId="Windows Live" clId="Web-{6D80B711-A9C6-4225-8A32-4917ECEFE3F7}" dt="2021-09-17T12:10:34.504" v="14"/>
          <ac:spMkLst>
            <pc:docMk/>
            <pc:sldMk cId="156296867" sldId="268"/>
            <ac:spMk id="63" creationId="{5D15D940-E187-4030-B313-FDC84AE67B1D}"/>
          </ac:spMkLst>
        </pc:spChg>
        <pc:spChg chg="add">
          <ac:chgData name="Kashaf Naz" userId="f2a2665e5f65a109" providerId="Windows Live" clId="Web-{6D80B711-A9C6-4225-8A32-4917ECEFE3F7}" dt="2021-09-17T12:10:34.504" v="14"/>
          <ac:spMkLst>
            <pc:docMk/>
            <pc:sldMk cId="156296867" sldId="268"/>
            <ac:spMk id="65" creationId="{76E38F34-66D8-4203-B16C-14AC202484F6}"/>
          </ac:spMkLst>
        </pc:spChg>
        <pc:picChg chg="del">
          <ac:chgData name="Kashaf Naz" userId="f2a2665e5f65a109" providerId="Windows Live" clId="Web-{6D80B711-A9C6-4225-8A32-4917ECEFE3F7}" dt="2021-09-17T12:10:07.596" v="13"/>
          <ac:picMkLst>
            <pc:docMk/>
            <pc:sldMk cId="156296867" sldId="268"/>
            <ac:picMk id="7" creationId="{AC3E6C53-102E-4ACA-BCBB-3CC973B99486}"/>
          </ac:picMkLst>
        </pc:picChg>
        <pc:picChg chg="del">
          <ac:chgData name="Kashaf Naz" userId="f2a2665e5f65a109" providerId="Windows Live" clId="Web-{6D80B711-A9C6-4225-8A32-4917ECEFE3F7}" dt="2021-09-17T12:10:07.596" v="13"/>
          <ac:picMkLst>
            <pc:docMk/>
            <pc:sldMk cId="156296867" sldId="268"/>
            <ac:picMk id="9" creationId="{17B2B42C-0777-4D6E-9432-535281803A88}"/>
          </ac:picMkLst>
        </pc:picChg>
        <pc:picChg chg="del">
          <ac:chgData name="Kashaf Naz" userId="f2a2665e5f65a109" providerId="Windows Live" clId="Web-{6D80B711-A9C6-4225-8A32-4917ECEFE3F7}" dt="2021-09-17T12:10:07.596" v="13"/>
          <ac:picMkLst>
            <pc:docMk/>
            <pc:sldMk cId="156296867" sldId="268"/>
            <ac:picMk id="11" creationId="{EFEAAB60-93E2-4DC6-99AC-939637BCE864}"/>
          </ac:picMkLst>
        </pc:picChg>
        <pc:picChg chg="del">
          <ac:chgData name="Kashaf Naz" userId="f2a2665e5f65a109" providerId="Windows Live" clId="Web-{6D80B711-A9C6-4225-8A32-4917ECEFE3F7}" dt="2021-09-17T12:10:07.596" v="13"/>
          <ac:picMkLst>
            <pc:docMk/>
            <pc:sldMk cId="156296867" sldId="268"/>
            <ac:picMk id="19" creationId="{B0A2A734-17E4-44D5-9630-D54D6AF74664}"/>
          </ac:picMkLst>
        </pc:picChg>
        <pc:picChg chg="del">
          <ac:chgData name="Kashaf Naz" userId="f2a2665e5f65a109" providerId="Windows Live" clId="Web-{6D80B711-A9C6-4225-8A32-4917ECEFE3F7}" dt="2021-09-17T12:10:07.596" v="13"/>
          <ac:picMkLst>
            <pc:docMk/>
            <pc:sldMk cId="156296867" sldId="268"/>
            <ac:picMk id="23" creationId="{FEB601E2-EFED-4313-BEE4-9E27B94FC679}"/>
          </ac:picMkLst>
        </pc:picChg>
        <pc:picChg chg="add del">
          <ac:chgData name="Kashaf Naz" userId="f2a2665e5f65a109" providerId="Windows Live" clId="Web-{6D80B711-A9C6-4225-8A32-4917ECEFE3F7}" dt="2021-09-17T12:10:34.504" v="14"/>
          <ac:picMkLst>
            <pc:docMk/>
            <pc:sldMk cId="156296867" sldId="268"/>
            <ac:picMk id="30" creationId="{AC3E6C53-102E-4ACA-BCBB-3CC973B99486}"/>
          </ac:picMkLst>
        </pc:picChg>
        <pc:picChg chg="add del">
          <ac:chgData name="Kashaf Naz" userId="f2a2665e5f65a109" providerId="Windows Live" clId="Web-{6D80B711-A9C6-4225-8A32-4917ECEFE3F7}" dt="2021-09-17T12:10:34.504" v="14"/>
          <ac:picMkLst>
            <pc:docMk/>
            <pc:sldMk cId="156296867" sldId="268"/>
            <ac:picMk id="32" creationId="{17B2B42C-0777-4D6E-9432-535281803A88}"/>
          </ac:picMkLst>
        </pc:picChg>
        <pc:picChg chg="add del">
          <ac:chgData name="Kashaf Naz" userId="f2a2665e5f65a109" providerId="Windows Live" clId="Web-{6D80B711-A9C6-4225-8A32-4917ECEFE3F7}" dt="2021-09-17T12:10:34.504" v="14"/>
          <ac:picMkLst>
            <pc:docMk/>
            <pc:sldMk cId="156296867" sldId="268"/>
            <ac:picMk id="34" creationId="{EFEAAB60-93E2-4DC6-99AC-939637BCE864}"/>
          </ac:picMkLst>
        </pc:picChg>
        <pc:picChg chg="add del">
          <ac:chgData name="Kashaf Naz" userId="f2a2665e5f65a109" providerId="Windows Live" clId="Web-{6D80B711-A9C6-4225-8A32-4917ECEFE3F7}" dt="2021-09-17T12:10:34.504" v="14"/>
          <ac:picMkLst>
            <pc:docMk/>
            <pc:sldMk cId="156296867" sldId="268"/>
            <ac:picMk id="42" creationId="{57BDE151-4F7A-4E95-939F-18B2F607C742}"/>
          </ac:picMkLst>
        </pc:picChg>
        <pc:picChg chg="add">
          <ac:chgData name="Kashaf Naz" userId="f2a2665e5f65a109" providerId="Windows Live" clId="Web-{6D80B711-A9C6-4225-8A32-4917ECEFE3F7}" dt="2021-09-17T12:10:34.504" v="14"/>
          <ac:picMkLst>
            <pc:docMk/>
            <pc:sldMk cId="156296867" sldId="268"/>
            <ac:picMk id="51" creationId="{AC3E6C53-102E-4ACA-BCBB-3CC973B99486}"/>
          </ac:picMkLst>
        </pc:picChg>
        <pc:picChg chg="add">
          <ac:chgData name="Kashaf Naz" userId="f2a2665e5f65a109" providerId="Windows Live" clId="Web-{6D80B711-A9C6-4225-8A32-4917ECEFE3F7}" dt="2021-09-17T12:10:34.504" v="14"/>
          <ac:picMkLst>
            <pc:docMk/>
            <pc:sldMk cId="156296867" sldId="268"/>
            <ac:picMk id="53" creationId="{17B2B42C-0777-4D6E-9432-535281803A88}"/>
          </ac:picMkLst>
        </pc:picChg>
        <pc:picChg chg="add">
          <ac:chgData name="Kashaf Naz" userId="f2a2665e5f65a109" providerId="Windows Live" clId="Web-{6D80B711-A9C6-4225-8A32-4917ECEFE3F7}" dt="2021-09-17T12:10:34.504" v="14"/>
          <ac:picMkLst>
            <pc:docMk/>
            <pc:sldMk cId="156296867" sldId="268"/>
            <ac:picMk id="55" creationId="{EFEAAB60-93E2-4DC6-99AC-939637BCE864}"/>
          </ac:picMkLst>
        </pc:picChg>
      </pc:sldChg>
      <pc:sldChg chg="addSp delSp modSp mod setBg setClrOvrMap">
        <pc:chgData name="Kashaf Naz" userId="f2a2665e5f65a109" providerId="Windows Live" clId="Web-{6D80B711-A9C6-4225-8A32-4917ECEFE3F7}" dt="2021-09-17T12:39:17.524" v="71"/>
        <pc:sldMkLst>
          <pc:docMk/>
          <pc:sldMk cId="645543030" sldId="276"/>
        </pc:sldMkLst>
        <pc:spChg chg="mod">
          <ac:chgData name="Kashaf Naz" userId="f2a2665e5f65a109" providerId="Windows Live" clId="Web-{6D80B711-A9C6-4225-8A32-4917ECEFE3F7}" dt="2021-09-17T12:39:17.524" v="71"/>
          <ac:spMkLst>
            <pc:docMk/>
            <pc:sldMk cId="645543030" sldId="276"/>
            <ac:spMk id="2" creationId="{CF7C5B6F-DB8D-40A3-9303-C11F12FF948E}"/>
          </ac:spMkLst>
        </pc:spChg>
        <pc:spChg chg="del">
          <ac:chgData name="Kashaf Naz" userId="f2a2665e5f65a109" providerId="Windows Live" clId="Web-{6D80B711-A9C6-4225-8A32-4917ECEFE3F7}" dt="2021-09-17T12:39:17.524" v="71"/>
          <ac:spMkLst>
            <pc:docMk/>
            <pc:sldMk cId="645543030" sldId="276"/>
            <ac:spMk id="10" creationId="{78C9D07A-5A22-4E55-B18A-47CF07E5080D}"/>
          </ac:spMkLst>
        </pc:spChg>
        <pc:spChg chg="del">
          <ac:chgData name="Kashaf Naz" userId="f2a2665e5f65a109" providerId="Windows Live" clId="Web-{6D80B711-A9C6-4225-8A32-4917ECEFE3F7}" dt="2021-09-17T12:39:17.524" v="71"/>
          <ac:spMkLst>
            <pc:docMk/>
            <pc:sldMk cId="645543030" sldId="276"/>
            <ac:spMk id="12" creationId="{3D71E629-0739-4A59-972B-A9E9A4500E31}"/>
          </ac:spMkLst>
        </pc:spChg>
        <pc:spChg chg="del">
          <ac:chgData name="Kashaf Naz" userId="f2a2665e5f65a109" providerId="Windows Live" clId="Web-{6D80B711-A9C6-4225-8A32-4917ECEFE3F7}" dt="2021-09-17T12:39:17.524" v="71"/>
          <ac:spMkLst>
            <pc:docMk/>
            <pc:sldMk cId="645543030" sldId="276"/>
            <ac:spMk id="23" creationId="{B9B4F0B3-5A15-4AAD-B054-8BA92098722A}"/>
          </ac:spMkLst>
        </pc:spChg>
        <pc:spChg chg="del">
          <ac:chgData name="Kashaf Naz" userId="f2a2665e5f65a109" providerId="Windows Live" clId="Web-{6D80B711-A9C6-4225-8A32-4917ECEFE3F7}" dt="2021-09-17T12:39:17.524" v="71"/>
          <ac:spMkLst>
            <pc:docMk/>
            <pc:sldMk cId="645543030" sldId="276"/>
            <ac:spMk id="27" creationId="{488AAD42-9F71-4F14-AE1E-C05DCFC60600}"/>
          </ac:spMkLst>
        </pc:spChg>
        <pc:spChg chg="del">
          <ac:chgData name="Kashaf Naz" userId="f2a2665e5f65a109" providerId="Windows Live" clId="Web-{6D80B711-A9C6-4225-8A32-4917ECEFE3F7}" dt="2021-09-17T12:39:17.524" v="71"/>
          <ac:spMkLst>
            <pc:docMk/>
            <pc:sldMk cId="645543030" sldId="276"/>
            <ac:spMk id="29" creationId="{61B962C9-BE53-4915-9C0C-B53DCD378DA2}"/>
          </ac:spMkLst>
        </pc:spChg>
        <pc:spChg chg="add">
          <ac:chgData name="Kashaf Naz" userId="f2a2665e5f65a109" providerId="Windows Live" clId="Web-{6D80B711-A9C6-4225-8A32-4917ECEFE3F7}" dt="2021-09-17T12:39:17.524" v="71"/>
          <ac:spMkLst>
            <pc:docMk/>
            <pc:sldMk cId="645543030" sldId="276"/>
            <ac:spMk id="40" creationId="{78C9D07A-5A22-4E55-B18A-47CF07E5080D}"/>
          </ac:spMkLst>
        </pc:spChg>
        <pc:spChg chg="add">
          <ac:chgData name="Kashaf Naz" userId="f2a2665e5f65a109" providerId="Windows Live" clId="Web-{6D80B711-A9C6-4225-8A32-4917ECEFE3F7}" dt="2021-09-17T12:39:17.524" v="71"/>
          <ac:spMkLst>
            <pc:docMk/>
            <pc:sldMk cId="645543030" sldId="276"/>
            <ac:spMk id="42" creationId="{3D71E629-0739-4A59-972B-A9E9A4500E31}"/>
          </ac:spMkLst>
        </pc:spChg>
        <pc:spChg chg="add">
          <ac:chgData name="Kashaf Naz" userId="f2a2665e5f65a109" providerId="Windows Live" clId="Web-{6D80B711-A9C6-4225-8A32-4917ECEFE3F7}" dt="2021-09-17T12:39:17.524" v="71"/>
          <ac:spMkLst>
            <pc:docMk/>
            <pc:sldMk cId="645543030" sldId="276"/>
            <ac:spMk id="44" creationId="{00573A24-AD84-4562-A993-7D04E1D18209}"/>
          </ac:spMkLst>
        </pc:spChg>
        <pc:spChg chg="add">
          <ac:chgData name="Kashaf Naz" userId="f2a2665e5f65a109" providerId="Windows Live" clId="Web-{6D80B711-A9C6-4225-8A32-4917ECEFE3F7}" dt="2021-09-17T12:39:17.524" v="71"/>
          <ac:spMkLst>
            <pc:docMk/>
            <pc:sldMk cId="645543030" sldId="276"/>
            <ac:spMk id="48" creationId="{FC49D257-5737-4C0D-89EA-9C311AF2B8B5}"/>
          </ac:spMkLst>
        </pc:spChg>
        <pc:spChg chg="add">
          <ac:chgData name="Kashaf Naz" userId="f2a2665e5f65a109" providerId="Windows Live" clId="Web-{6D80B711-A9C6-4225-8A32-4917ECEFE3F7}" dt="2021-09-17T12:39:17.524" v="71"/>
          <ac:spMkLst>
            <pc:docMk/>
            <pc:sldMk cId="645543030" sldId="276"/>
            <ac:spMk id="52" creationId="{46CE3EB2-91DF-4F5D-8874-744AAAE311E1}"/>
          </ac:spMkLst>
        </pc:spChg>
        <pc:picChg chg="mod">
          <ac:chgData name="Kashaf Naz" userId="f2a2665e5f65a109" providerId="Windows Live" clId="Web-{6D80B711-A9C6-4225-8A32-4917ECEFE3F7}" dt="2021-09-17T12:39:17.524" v="71"/>
          <ac:picMkLst>
            <pc:docMk/>
            <pc:sldMk cId="645543030" sldId="276"/>
            <ac:picMk id="4" creationId="{2C9F3646-CE3C-4E6A-927D-6D302E89C4C8}"/>
          </ac:picMkLst>
        </pc:picChg>
        <pc:picChg chg="del">
          <ac:chgData name="Kashaf Naz" userId="f2a2665e5f65a109" providerId="Windows Live" clId="Web-{6D80B711-A9C6-4225-8A32-4917ECEFE3F7}" dt="2021-09-17T12:39:17.524" v="71"/>
          <ac:picMkLst>
            <pc:docMk/>
            <pc:sldMk cId="645543030" sldId="276"/>
            <ac:picMk id="6" creationId="{5321D838-2C7E-4177-9DD3-DAC78324A2B2}"/>
          </ac:picMkLst>
        </pc:picChg>
        <pc:picChg chg="del">
          <ac:chgData name="Kashaf Naz" userId="f2a2665e5f65a109" providerId="Windows Live" clId="Web-{6D80B711-A9C6-4225-8A32-4917ECEFE3F7}" dt="2021-09-17T12:39:17.524" v="71"/>
          <ac:picMkLst>
            <pc:docMk/>
            <pc:sldMk cId="645543030" sldId="276"/>
            <ac:picMk id="7" creationId="{0146E45C-1450-4186-B501-74F221F897A8}"/>
          </ac:picMkLst>
        </pc:picChg>
        <pc:picChg chg="del">
          <ac:chgData name="Kashaf Naz" userId="f2a2665e5f65a109" providerId="Windows Live" clId="Web-{6D80B711-A9C6-4225-8A32-4917ECEFE3F7}" dt="2021-09-17T12:39:17.524" v="71"/>
          <ac:picMkLst>
            <pc:docMk/>
            <pc:sldMk cId="645543030" sldId="276"/>
            <ac:picMk id="8" creationId="{EEDDA48B-BC04-4915-ADA3-A1A9522EB0D1}"/>
          </ac:picMkLst>
        </pc:picChg>
        <pc:picChg chg="del">
          <ac:chgData name="Kashaf Naz" userId="f2a2665e5f65a109" providerId="Windows Live" clId="Web-{6D80B711-A9C6-4225-8A32-4917ECEFE3F7}" dt="2021-09-17T12:39:17.524" v="71"/>
          <ac:picMkLst>
            <pc:docMk/>
            <pc:sldMk cId="645543030" sldId="276"/>
            <ac:picMk id="14" creationId="{AF9C2BBD-AAF7-4C85-9BE4-E4C2F52353FF}"/>
          </ac:picMkLst>
        </pc:picChg>
        <pc:picChg chg="del">
          <ac:chgData name="Kashaf Naz" userId="f2a2665e5f65a109" providerId="Windows Live" clId="Web-{6D80B711-A9C6-4225-8A32-4917ECEFE3F7}" dt="2021-09-17T12:39:17.524" v="71"/>
          <ac:picMkLst>
            <pc:docMk/>
            <pc:sldMk cId="645543030" sldId="276"/>
            <ac:picMk id="16" creationId="{AEEF8B78-E487-4E1A-8945-35B4041B02A3}"/>
          </ac:picMkLst>
        </pc:picChg>
        <pc:picChg chg="del">
          <ac:chgData name="Kashaf Naz" userId="f2a2665e5f65a109" providerId="Windows Live" clId="Web-{6D80B711-A9C6-4225-8A32-4917ECEFE3F7}" dt="2021-09-17T12:39:17.524" v="71"/>
          <ac:picMkLst>
            <pc:docMk/>
            <pc:sldMk cId="645543030" sldId="276"/>
            <ac:picMk id="25" creationId="{CCA43FE3-BC3A-4163-B2D9-721AA0F6F4D9}"/>
          </ac:picMkLst>
        </pc:picChg>
        <pc:picChg chg="add">
          <ac:chgData name="Kashaf Naz" userId="f2a2665e5f65a109" providerId="Windows Live" clId="Web-{6D80B711-A9C6-4225-8A32-4917ECEFE3F7}" dt="2021-09-17T12:39:17.524" v="71"/>
          <ac:picMkLst>
            <pc:docMk/>
            <pc:sldMk cId="645543030" sldId="276"/>
            <ac:picMk id="34" creationId="{5321D838-2C7E-4177-9DD3-DAC78324A2B2}"/>
          </ac:picMkLst>
        </pc:picChg>
        <pc:picChg chg="add">
          <ac:chgData name="Kashaf Naz" userId="f2a2665e5f65a109" providerId="Windows Live" clId="Web-{6D80B711-A9C6-4225-8A32-4917ECEFE3F7}" dt="2021-09-17T12:39:17.524" v="71"/>
          <ac:picMkLst>
            <pc:docMk/>
            <pc:sldMk cId="645543030" sldId="276"/>
            <ac:picMk id="36" creationId="{0146E45C-1450-4186-B501-74F221F897A8}"/>
          </ac:picMkLst>
        </pc:picChg>
        <pc:picChg chg="add">
          <ac:chgData name="Kashaf Naz" userId="f2a2665e5f65a109" providerId="Windows Live" clId="Web-{6D80B711-A9C6-4225-8A32-4917ECEFE3F7}" dt="2021-09-17T12:39:17.524" v="71"/>
          <ac:picMkLst>
            <pc:docMk/>
            <pc:sldMk cId="645543030" sldId="276"/>
            <ac:picMk id="38" creationId="{EEDDA48B-BC04-4915-ADA3-A1A9522EB0D1}"/>
          </ac:picMkLst>
        </pc:picChg>
        <pc:picChg chg="add">
          <ac:chgData name="Kashaf Naz" userId="f2a2665e5f65a109" providerId="Windows Live" clId="Web-{6D80B711-A9C6-4225-8A32-4917ECEFE3F7}" dt="2021-09-17T12:39:17.524" v="71"/>
          <ac:picMkLst>
            <pc:docMk/>
            <pc:sldMk cId="645543030" sldId="276"/>
            <ac:picMk id="46" creationId="{B3C087F8-F09C-4C07-B55F-6081689A2413}"/>
          </ac:picMkLst>
        </pc:picChg>
        <pc:picChg chg="add">
          <ac:chgData name="Kashaf Naz" userId="f2a2665e5f65a109" providerId="Windows Live" clId="Web-{6D80B711-A9C6-4225-8A32-4917ECEFE3F7}" dt="2021-09-17T12:39:17.524" v="71"/>
          <ac:picMkLst>
            <pc:docMk/>
            <pc:sldMk cId="645543030" sldId="276"/>
            <ac:picMk id="50" creationId="{E13D267A-94F5-488A-94C6-5D7156D9AF8C}"/>
          </ac:picMkLst>
        </pc:picChg>
      </pc:sldChg>
      <pc:sldChg chg="modSp">
        <pc:chgData name="Kashaf Naz" userId="f2a2665e5f65a109" providerId="Windows Live" clId="Web-{6D80B711-A9C6-4225-8A32-4917ECEFE3F7}" dt="2021-09-17T12:32:50.581" v="55" actId="14100"/>
        <pc:sldMkLst>
          <pc:docMk/>
          <pc:sldMk cId="3532784871" sldId="277"/>
        </pc:sldMkLst>
        <pc:spChg chg="mod">
          <ac:chgData name="Kashaf Naz" userId="f2a2665e5f65a109" providerId="Windows Live" clId="Web-{6D80B711-A9C6-4225-8A32-4917ECEFE3F7}" dt="2021-09-17T12:32:50.581" v="55" actId="14100"/>
          <ac:spMkLst>
            <pc:docMk/>
            <pc:sldMk cId="3532784871" sldId="277"/>
            <ac:spMk id="2" creationId="{B1E1A576-D985-4C8D-AC2E-00EB74625FB1}"/>
          </ac:spMkLst>
        </pc:spChg>
      </pc:sldChg>
      <pc:sldChg chg="modSp">
        <pc:chgData name="Kashaf Naz" userId="f2a2665e5f65a109" providerId="Windows Live" clId="Web-{6D80B711-A9C6-4225-8A32-4917ECEFE3F7}" dt="2021-09-17T12:35:52.943" v="70" actId="20577"/>
        <pc:sldMkLst>
          <pc:docMk/>
          <pc:sldMk cId="441795241" sldId="278"/>
        </pc:sldMkLst>
        <pc:spChg chg="mod">
          <ac:chgData name="Kashaf Naz" userId="f2a2665e5f65a109" providerId="Windows Live" clId="Web-{6D80B711-A9C6-4225-8A32-4917ECEFE3F7}" dt="2021-09-17T12:35:52.943" v="70" actId="20577"/>
          <ac:spMkLst>
            <pc:docMk/>
            <pc:sldMk cId="441795241" sldId="278"/>
            <ac:spMk id="2" creationId="{DDB78D77-A7B4-4CA2-8F72-2CE4425160B0}"/>
          </ac:spMkLst>
        </pc:spChg>
      </pc:sldChg>
      <pc:sldChg chg="addSp modSp new mod ord setBg">
        <pc:chgData name="Kashaf Naz" userId="f2a2665e5f65a109" providerId="Windows Live" clId="Web-{6D80B711-A9C6-4225-8A32-4917ECEFE3F7}" dt="2021-09-17T12:59:48.257" v="335"/>
        <pc:sldMkLst>
          <pc:docMk/>
          <pc:sldMk cId="1534280808" sldId="282"/>
        </pc:sldMkLst>
        <pc:spChg chg="mod">
          <ac:chgData name="Kashaf Naz" userId="f2a2665e5f65a109" providerId="Windows Live" clId="Web-{6D80B711-A9C6-4225-8A32-4917ECEFE3F7}" dt="2021-09-17T11:54:39.960" v="7"/>
          <ac:spMkLst>
            <pc:docMk/>
            <pc:sldMk cId="1534280808" sldId="282"/>
            <ac:spMk id="2" creationId="{BC2214DF-E4B6-48B0-BCCD-3523E2B11F68}"/>
          </ac:spMkLst>
        </pc:spChg>
        <pc:spChg chg="mod">
          <ac:chgData name="Kashaf Naz" userId="f2a2665e5f65a109" providerId="Windows Live" clId="Web-{6D80B711-A9C6-4225-8A32-4917ECEFE3F7}" dt="2021-09-17T12:30:18.251" v="34" actId="20577"/>
          <ac:spMkLst>
            <pc:docMk/>
            <pc:sldMk cId="1534280808" sldId="282"/>
            <ac:spMk id="3" creationId="{C641CF70-1767-49A5-BBC6-CB4EB6F90859}"/>
          </ac:spMkLst>
        </pc:spChg>
        <pc:spChg chg="add">
          <ac:chgData name="Kashaf Naz" userId="f2a2665e5f65a109" providerId="Windows Live" clId="Web-{6D80B711-A9C6-4225-8A32-4917ECEFE3F7}" dt="2021-09-17T11:54:39.960" v="7"/>
          <ac:spMkLst>
            <pc:docMk/>
            <pc:sldMk cId="1534280808" sldId="282"/>
            <ac:spMk id="9" creationId="{C610D2AE-07EF-436A-9755-AA8DF4B933A4}"/>
          </ac:spMkLst>
        </pc:spChg>
        <pc:spChg chg="add">
          <ac:chgData name="Kashaf Naz" userId="f2a2665e5f65a109" providerId="Windows Live" clId="Web-{6D80B711-A9C6-4225-8A32-4917ECEFE3F7}" dt="2021-09-17T11:54:39.960" v="7"/>
          <ac:spMkLst>
            <pc:docMk/>
            <pc:sldMk cId="1534280808" sldId="282"/>
            <ac:spMk id="13" creationId="{CF2D8AD5-434A-4C0E-9F5B-C1AFD645F364}"/>
          </ac:spMkLst>
        </pc:spChg>
        <pc:picChg chg="add mod">
          <ac:chgData name="Kashaf Naz" userId="f2a2665e5f65a109" providerId="Windows Live" clId="Web-{6D80B711-A9C6-4225-8A32-4917ECEFE3F7}" dt="2021-09-17T11:54:39.960" v="7"/>
          <ac:picMkLst>
            <pc:docMk/>
            <pc:sldMk cId="1534280808" sldId="282"/>
            <ac:picMk id="4" creationId="{3ED1F5D2-CD64-4E48-B075-98BEC8A55030}"/>
          </ac:picMkLst>
        </pc:picChg>
        <pc:picChg chg="add">
          <ac:chgData name="Kashaf Naz" userId="f2a2665e5f65a109" providerId="Windows Live" clId="Web-{6D80B711-A9C6-4225-8A32-4917ECEFE3F7}" dt="2021-09-17T11:54:39.960" v="7"/>
          <ac:picMkLst>
            <pc:docMk/>
            <pc:sldMk cId="1534280808" sldId="282"/>
            <ac:picMk id="11" creationId="{6CACDD17-9043-46DF-882D-420365B79C18}"/>
          </ac:picMkLst>
        </pc:picChg>
        <pc:picChg chg="add">
          <ac:chgData name="Kashaf Naz" userId="f2a2665e5f65a109" providerId="Windows Live" clId="Web-{6D80B711-A9C6-4225-8A32-4917ECEFE3F7}" dt="2021-09-17T11:54:39.960" v="7"/>
          <ac:picMkLst>
            <pc:docMk/>
            <pc:sldMk cId="1534280808" sldId="282"/>
            <ac:picMk id="15" creationId="{E92B246D-47CC-40F8-8DE7-B65D409E945E}"/>
          </ac:picMkLst>
        </pc:picChg>
      </pc:sldChg>
      <pc:sldChg chg="addSp delSp modSp new mod setBg">
        <pc:chgData name="Kashaf Naz" userId="f2a2665e5f65a109" providerId="Windows Live" clId="Web-{6D80B711-A9C6-4225-8A32-4917ECEFE3F7}" dt="2021-09-17T12:55:27.707" v="325"/>
        <pc:sldMkLst>
          <pc:docMk/>
          <pc:sldMk cId="1638392029" sldId="283"/>
        </pc:sldMkLst>
        <pc:spChg chg="mod ord">
          <ac:chgData name="Kashaf Naz" userId="f2a2665e5f65a109" providerId="Windows Live" clId="Web-{6D80B711-A9C6-4225-8A32-4917ECEFE3F7}" dt="2021-09-17T12:54:55.676" v="314"/>
          <ac:spMkLst>
            <pc:docMk/>
            <pc:sldMk cId="1638392029" sldId="283"/>
            <ac:spMk id="2" creationId="{49F9583B-7C73-4124-BDED-E563093E0675}"/>
          </ac:spMkLst>
        </pc:spChg>
        <pc:spChg chg="mod ord">
          <ac:chgData name="Kashaf Naz" userId="f2a2665e5f65a109" providerId="Windows Live" clId="Web-{6D80B711-A9C6-4225-8A32-4917ECEFE3F7}" dt="2021-09-17T12:55:27.707" v="325"/>
          <ac:spMkLst>
            <pc:docMk/>
            <pc:sldMk cId="1638392029" sldId="283"/>
            <ac:spMk id="3" creationId="{A20E844D-30CE-4777-815F-8E27775E738C}"/>
          </ac:spMkLst>
        </pc:spChg>
        <pc:spChg chg="add del">
          <ac:chgData name="Kashaf Naz" userId="f2a2665e5f65a109" providerId="Windows Live" clId="Web-{6D80B711-A9C6-4225-8A32-4917ECEFE3F7}" dt="2021-09-17T12:54:55.676" v="314"/>
          <ac:spMkLst>
            <pc:docMk/>
            <pc:sldMk cId="1638392029" sldId="283"/>
            <ac:spMk id="13" creationId="{13BC1C09-8FD1-4619-B317-E9EED5E55DD8}"/>
          </ac:spMkLst>
        </pc:spChg>
        <pc:spChg chg="add del">
          <ac:chgData name="Kashaf Naz" userId="f2a2665e5f65a109" providerId="Windows Live" clId="Web-{6D80B711-A9C6-4225-8A32-4917ECEFE3F7}" dt="2021-09-17T12:55:27.707" v="325"/>
          <ac:spMkLst>
            <pc:docMk/>
            <pc:sldMk cId="1638392029" sldId="283"/>
            <ac:spMk id="20" creationId="{E4055289-E0C6-4BD3-83C1-D3C3059323A2}"/>
          </ac:spMkLst>
        </pc:spChg>
        <pc:spChg chg="add del">
          <ac:chgData name="Kashaf Naz" userId="f2a2665e5f65a109" providerId="Windows Live" clId="Web-{6D80B711-A9C6-4225-8A32-4917ECEFE3F7}" dt="2021-09-17T12:55:27.707" v="325"/>
          <ac:spMkLst>
            <pc:docMk/>
            <pc:sldMk cId="1638392029" sldId="283"/>
            <ac:spMk id="22" creationId="{3D0E302E-D9CD-4301-A67C-2F0F43791D81}"/>
          </ac:spMkLst>
        </pc:spChg>
        <pc:spChg chg="add del">
          <ac:chgData name="Kashaf Naz" userId="f2a2665e5f65a109" providerId="Windows Live" clId="Web-{6D80B711-A9C6-4225-8A32-4917ECEFE3F7}" dt="2021-09-17T12:55:27.707" v="325"/>
          <ac:spMkLst>
            <pc:docMk/>
            <pc:sldMk cId="1638392029" sldId="283"/>
            <ac:spMk id="26" creationId="{35174CBE-3C8C-4936-BADC-26BFB4F07FA9}"/>
          </ac:spMkLst>
        </pc:spChg>
        <pc:spChg chg="add del">
          <ac:chgData name="Kashaf Naz" userId="f2a2665e5f65a109" providerId="Windows Live" clId="Web-{6D80B711-A9C6-4225-8A32-4917ECEFE3F7}" dt="2021-09-17T12:55:27.707" v="325"/>
          <ac:spMkLst>
            <pc:docMk/>
            <pc:sldMk cId="1638392029" sldId="283"/>
            <ac:spMk id="30" creationId="{932BC668-4D51-4090-89E3-5613B832E4F8}"/>
          </ac:spMkLst>
        </pc:spChg>
        <pc:spChg chg="add">
          <ac:chgData name="Kashaf Naz" userId="f2a2665e5f65a109" providerId="Windows Live" clId="Web-{6D80B711-A9C6-4225-8A32-4917ECEFE3F7}" dt="2021-09-17T12:55:27.707" v="325"/>
          <ac:spMkLst>
            <pc:docMk/>
            <pc:sldMk cId="1638392029" sldId="283"/>
            <ac:spMk id="35" creationId="{20FFC73F-A318-4A21-8993-108C1DCDAACB}"/>
          </ac:spMkLst>
        </pc:spChg>
        <pc:spChg chg="add">
          <ac:chgData name="Kashaf Naz" userId="f2a2665e5f65a109" providerId="Windows Live" clId="Web-{6D80B711-A9C6-4225-8A32-4917ECEFE3F7}" dt="2021-09-17T12:55:27.707" v="325"/>
          <ac:spMkLst>
            <pc:docMk/>
            <pc:sldMk cId="1638392029" sldId="283"/>
            <ac:spMk id="37" creationId="{B8BCE4E4-5CBD-4940-82DF-E061DB0795F9}"/>
          </ac:spMkLst>
        </pc:spChg>
        <pc:spChg chg="add">
          <ac:chgData name="Kashaf Naz" userId="f2a2665e5f65a109" providerId="Windows Live" clId="Web-{6D80B711-A9C6-4225-8A32-4917ECEFE3F7}" dt="2021-09-17T12:55:27.707" v="325"/>
          <ac:spMkLst>
            <pc:docMk/>
            <pc:sldMk cId="1638392029" sldId="283"/>
            <ac:spMk id="41" creationId="{878CAF58-E42B-437B-8490-F8FED23C61CD}"/>
          </ac:spMkLst>
        </pc:spChg>
        <pc:spChg chg="add">
          <ac:chgData name="Kashaf Naz" userId="f2a2665e5f65a109" providerId="Windows Live" clId="Web-{6D80B711-A9C6-4225-8A32-4917ECEFE3F7}" dt="2021-09-17T12:55:27.707" v="325"/>
          <ac:spMkLst>
            <pc:docMk/>
            <pc:sldMk cId="1638392029" sldId="283"/>
            <ac:spMk id="45" creationId="{FD2B6070-6B6D-47EA-957C-1B17F9E3E30F}"/>
          </ac:spMkLst>
        </pc:spChg>
        <pc:grpChg chg="add del">
          <ac:chgData name="Kashaf Naz" userId="f2a2665e5f65a109" providerId="Windows Live" clId="Web-{6D80B711-A9C6-4225-8A32-4917ECEFE3F7}" dt="2021-09-17T12:54:55.676" v="314"/>
          <ac:grpSpMkLst>
            <pc:docMk/>
            <pc:sldMk cId="1638392029" sldId="283"/>
            <ac:grpSpMk id="9" creationId="{7A865E47-4365-4F21-B8EA-13B2C12BCB98}"/>
          </ac:grpSpMkLst>
        </pc:grpChg>
        <pc:picChg chg="add mod">
          <ac:chgData name="Kashaf Naz" userId="f2a2665e5f65a109" providerId="Windows Live" clId="Web-{6D80B711-A9C6-4225-8A32-4917ECEFE3F7}" dt="2021-09-17T12:55:27.707" v="325"/>
          <ac:picMkLst>
            <pc:docMk/>
            <pc:sldMk cId="1638392029" sldId="283"/>
            <ac:picMk id="5" creationId="{046332A3-BCD4-40A9-A683-10A256EF9319}"/>
          </ac:picMkLst>
        </pc:picChg>
        <pc:picChg chg="add del">
          <ac:chgData name="Kashaf Naz" userId="f2a2665e5f65a109" providerId="Windows Live" clId="Web-{6D80B711-A9C6-4225-8A32-4917ECEFE3F7}" dt="2021-09-17T12:54:55.676" v="314"/>
          <ac:picMkLst>
            <pc:docMk/>
            <pc:sldMk cId="1638392029" sldId="283"/>
            <ac:picMk id="15" creationId="{D3143E80-C928-46DB-9299-0BD06348A928}"/>
          </ac:picMkLst>
        </pc:picChg>
        <pc:picChg chg="add del">
          <ac:chgData name="Kashaf Naz" userId="f2a2665e5f65a109" providerId="Windows Live" clId="Web-{6D80B711-A9C6-4225-8A32-4917ECEFE3F7}" dt="2021-09-17T12:55:27.707" v="325"/>
          <ac:picMkLst>
            <pc:docMk/>
            <pc:sldMk cId="1638392029" sldId="283"/>
            <ac:picMk id="24" creationId="{CA457133-9802-4229-B919-FF91AE235CCB}"/>
          </ac:picMkLst>
        </pc:picChg>
        <pc:picChg chg="add del">
          <ac:chgData name="Kashaf Naz" userId="f2a2665e5f65a109" providerId="Windows Live" clId="Web-{6D80B711-A9C6-4225-8A32-4917ECEFE3F7}" dt="2021-09-17T12:55:27.707" v="325"/>
          <ac:picMkLst>
            <pc:docMk/>
            <pc:sldMk cId="1638392029" sldId="283"/>
            <ac:picMk id="28" creationId="{74CBD692-4D03-4764-98E3-F95783857866}"/>
          </ac:picMkLst>
        </pc:picChg>
        <pc:picChg chg="add">
          <ac:chgData name="Kashaf Naz" userId="f2a2665e5f65a109" providerId="Windows Live" clId="Web-{6D80B711-A9C6-4225-8A32-4917ECEFE3F7}" dt="2021-09-17T12:55:27.707" v="325"/>
          <ac:picMkLst>
            <pc:docMk/>
            <pc:sldMk cId="1638392029" sldId="283"/>
            <ac:picMk id="39" creationId="{67BB6D7E-7207-44B3-918C-D30673E76A7A}"/>
          </ac:picMkLst>
        </pc:picChg>
        <pc:picChg chg="add">
          <ac:chgData name="Kashaf Naz" userId="f2a2665e5f65a109" providerId="Windows Live" clId="Web-{6D80B711-A9C6-4225-8A32-4917ECEFE3F7}" dt="2021-09-17T12:55:27.707" v="325"/>
          <ac:picMkLst>
            <pc:docMk/>
            <pc:sldMk cId="1638392029" sldId="283"/>
            <ac:picMk id="43" creationId="{580C3C5B-2644-4CDD-8211-ACD3F3208EFC}"/>
          </ac:picMkLst>
        </pc:picChg>
      </pc:sldChg>
      <pc:sldChg chg="addSp delSp modSp new mod ord setBg setClrOvrMap">
        <pc:chgData name="Kashaf Naz" userId="f2a2665e5f65a109" providerId="Windows Live" clId="Web-{6D80B711-A9C6-4225-8A32-4917ECEFE3F7}" dt="2021-09-17T12:59:57.867" v="336"/>
        <pc:sldMkLst>
          <pc:docMk/>
          <pc:sldMk cId="2245700896" sldId="284"/>
        </pc:sldMkLst>
        <pc:spChg chg="del">
          <ac:chgData name="Kashaf Naz" userId="f2a2665e5f65a109" providerId="Windows Live" clId="Web-{6D80B711-A9C6-4225-8A32-4917ECEFE3F7}" dt="2021-09-17T12:58:27.538" v="329"/>
          <ac:spMkLst>
            <pc:docMk/>
            <pc:sldMk cId="2245700896" sldId="284"/>
            <ac:spMk id="2" creationId="{2CD96B7D-D3DA-47B0-BA65-227EF44E6344}"/>
          </ac:spMkLst>
        </pc:spChg>
        <pc:spChg chg="del">
          <ac:chgData name="Kashaf Naz" userId="f2a2665e5f65a109" providerId="Windows Live" clId="Web-{6D80B711-A9C6-4225-8A32-4917ECEFE3F7}" dt="2021-09-17T12:58:11.350" v="328"/>
          <ac:spMkLst>
            <pc:docMk/>
            <pc:sldMk cId="2245700896" sldId="284"/>
            <ac:spMk id="3" creationId="{CC281A24-EDED-4E69-A1B3-1A1F318AC54F}"/>
          </ac:spMkLst>
        </pc:spChg>
        <pc:spChg chg="add del">
          <ac:chgData name="Kashaf Naz" userId="f2a2665e5f65a109" providerId="Windows Live" clId="Web-{6D80B711-A9C6-4225-8A32-4917ECEFE3F7}" dt="2021-09-17T12:58:51.523" v="331"/>
          <ac:spMkLst>
            <pc:docMk/>
            <pc:sldMk cId="2245700896" sldId="284"/>
            <ac:spMk id="8" creationId="{C80BF4C7-E984-483B-929F-F52D43EAED51}"/>
          </ac:spMkLst>
        </pc:spChg>
        <pc:spChg chg="add del">
          <ac:chgData name="Kashaf Naz" userId="f2a2665e5f65a109" providerId="Windows Live" clId="Web-{6D80B711-A9C6-4225-8A32-4917ECEFE3F7}" dt="2021-09-17T12:59:00.116" v="334"/>
          <ac:spMkLst>
            <pc:docMk/>
            <pc:sldMk cId="2245700896" sldId="284"/>
            <ac:spMk id="15" creationId="{9DD3589A-DB65-424B-ACF1-5C8155F1C3A8}"/>
          </ac:spMkLst>
        </pc:spChg>
        <pc:spChg chg="add del">
          <ac:chgData name="Kashaf Naz" userId="f2a2665e5f65a109" providerId="Windows Live" clId="Web-{6D80B711-A9C6-4225-8A32-4917ECEFE3F7}" dt="2021-09-17T12:59:00.116" v="334"/>
          <ac:spMkLst>
            <pc:docMk/>
            <pc:sldMk cId="2245700896" sldId="284"/>
            <ac:spMk id="17" creationId="{9F784D76-D302-4160-A2D4-C2F4AB76D478}"/>
          </ac:spMkLst>
        </pc:spChg>
        <pc:spChg chg="add del">
          <ac:chgData name="Kashaf Naz" userId="f2a2665e5f65a109" providerId="Windows Live" clId="Web-{6D80B711-A9C6-4225-8A32-4917ECEFE3F7}" dt="2021-09-17T12:59:00.116" v="334"/>
          <ac:spMkLst>
            <pc:docMk/>
            <pc:sldMk cId="2245700896" sldId="284"/>
            <ac:spMk id="21" creationId="{2B57E7D2-A94B-4A8D-B58F-D3E30C2353DE}"/>
          </ac:spMkLst>
        </pc:spChg>
        <pc:spChg chg="add">
          <ac:chgData name="Kashaf Naz" userId="f2a2665e5f65a109" providerId="Windows Live" clId="Web-{6D80B711-A9C6-4225-8A32-4917ECEFE3F7}" dt="2021-09-17T12:59:00.116" v="334"/>
          <ac:spMkLst>
            <pc:docMk/>
            <pc:sldMk cId="2245700896" sldId="284"/>
            <ac:spMk id="25" creationId="{8ADE9738-7B48-4F06-BA7B-E2CF9663A69E}"/>
          </ac:spMkLst>
        </pc:spChg>
        <pc:spChg chg="add">
          <ac:chgData name="Kashaf Naz" userId="f2a2665e5f65a109" providerId="Windows Live" clId="Web-{6D80B711-A9C6-4225-8A32-4917ECEFE3F7}" dt="2021-09-17T12:59:00.116" v="334"/>
          <ac:spMkLst>
            <pc:docMk/>
            <pc:sldMk cId="2245700896" sldId="284"/>
            <ac:spMk id="27" creationId="{CAF43216-230D-4305-A1C8-B62D812B5A3E}"/>
          </ac:spMkLst>
        </pc:spChg>
        <pc:spChg chg="add del">
          <ac:chgData name="Kashaf Naz" userId="f2a2665e5f65a109" providerId="Windows Live" clId="Web-{6D80B711-A9C6-4225-8A32-4917ECEFE3F7}" dt="2021-09-17T12:59:00.085" v="333"/>
          <ac:spMkLst>
            <pc:docMk/>
            <pc:sldMk cId="2245700896" sldId="284"/>
            <ac:spMk id="30" creationId="{93E975A1-5008-46D0-B573-A424564CB2DB}"/>
          </ac:spMkLst>
        </pc:spChg>
        <pc:spChg chg="add">
          <ac:chgData name="Kashaf Naz" userId="f2a2665e5f65a109" providerId="Windows Live" clId="Web-{6D80B711-A9C6-4225-8A32-4917ECEFE3F7}" dt="2021-09-17T12:59:00.116" v="334"/>
          <ac:spMkLst>
            <pc:docMk/>
            <pc:sldMk cId="2245700896" sldId="284"/>
            <ac:spMk id="31" creationId="{8B596859-88E8-4EB6-B800-82A454647840}"/>
          </ac:spMkLst>
        </pc:spChg>
        <pc:spChg chg="add del">
          <ac:chgData name="Kashaf Naz" userId="f2a2665e5f65a109" providerId="Windows Live" clId="Web-{6D80B711-A9C6-4225-8A32-4917ECEFE3F7}" dt="2021-09-17T12:59:00.085" v="333"/>
          <ac:spMkLst>
            <pc:docMk/>
            <pc:sldMk cId="2245700896" sldId="284"/>
            <ac:spMk id="32" creationId="{355C2497-A31D-411B-B7CC-5CB04199A41F}"/>
          </ac:spMkLst>
        </pc:spChg>
        <pc:spChg chg="add del">
          <ac:chgData name="Kashaf Naz" userId="f2a2665e5f65a109" providerId="Windows Live" clId="Web-{6D80B711-A9C6-4225-8A32-4917ECEFE3F7}" dt="2021-09-17T12:59:00.085" v="333"/>
          <ac:spMkLst>
            <pc:docMk/>
            <pc:sldMk cId="2245700896" sldId="284"/>
            <ac:spMk id="36" creationId="{77C4A954-C4D8-4B3C-8268-C93B77D49D8D}"/>
          </ac:spMkLst>
        </pc:spChg>
        <pc:picChg chg="add mod ord">
          <ac:chgData name="Kashaf Naz" userId="f2a2665e5f65a109" providerId="Windows Live" clId="Web-{6D80B711-A9C6-4225-8A32-4917ECEFE3F7}" dt="2021-09-17T12:59:00.116" v="334"/>
          <ac:picMkLst>
            <pc:docMk/>
            <pc:sldMk cId="2245700896" sldId="284"/>
            <ac:picMk id="4" creationId="{445BD077-4903-48BC-AF97-E8C9A6A09BC8}"/>
          </ac:picMkLst>
        </pc:picChg>
        <pc:picChg chg="add del">
          <ac:chgData name="Kashaf Naz" userId="f2a2665e5f65a109" providerId="Windows Live" clId="Web-{6D80B711-A9C6-4225-8A32-4917ECEFE3F7}" dt="2021-09-17T12:59:00.116" v="334"/>
          <ac:picMkLst>
            <pc:docMk/>
            <pc:sldMk cId="2245700896" sldId="284"/>
            <ac:picMk id="11" creationId="{D8DF5C3E-BDAB-40E6-A40B-8C05D8CD3F52}"/>
          </ac:picMkLst>
        </pc:picChg>
        <pc:picChg chg="add del">
          <ac:chgData name="Kashaf Naz" userId="f2a2665e5f65a109" providerId="Windows Live" clId="Web-{6D80B711-A9C6-4225-8A32-4917ECEFE3F7}" dt="2021-09-17T12:59:00.116" v="334"/>
          <ac:picMkLst>
            <pc:docMk/>
            <pc:sldMk cId="2245700896" sldId="284"/>
            <ac:picMk id="13" creationId="{9D90C31A-86E3-472B-B929-496667598EFF}"/>
          </ac:picMkLst>
        </pc:picChg>
        <pc:picChg chg="add del">
          <ac:chgData name="Kashaf Naz" userId="f2a2665e5f65a109" providerId="Windows Live" clId="Web-{6D80B711-A9C6-4225-8A32-4917ECEFE3F7}" dt="2021-09-17T12:59:00.116" v="334"/>
          <ac:picMkLst>
            <pc:docMk/>
            <pc:sldMk cId="2245700896" sldId="284"/>
            <ac:picMk id="19" creationId="{608D9710-1A5F-4D24-B654-F2081DE6014C}"/>
          </ac:picMkLst>
        </pc:picChg>
        <pc:picChg chg="add">
          <ac:chgData name="Kashaf Naz" userId="f2a2665e5f65a109" providerId="Windows Live" clId="Web-{6D80B711-A9C6-4225-8A32-4917ECEFE3F7}" dt="2021-09-17T12:59:00.116" v="334"/>
          <ac:picMkLst>
            <pc:docMk/>
            <pc:sldMk cId="2245700896" sldId="284"/>
            <ac:picMk id="23" creationId="{62CFFBB8-E539-483F-B9AA-088F7D4B170D}"/>
          </ac:picMkLst>
        </pc:picChg>
        <pc:picChg chg="add">
          <ac:chgData name="Kashaf Naz" userId="f2a2665e5f65a109" providerId="Windows Live" clId="Web-{6D80B711-A9C6-4225-8A32-4917ECEFE3F7}" dt="2021-09-17T12:59:00.116" v="334"/>
          <ac:picMkLst>
            <pc:docMk/>
            <pc:sldMk cId="2245700896" sldId="284"/>
            <ac:picMk id="24" creationId="{552C38B8-B7F9-478B-8D67-99B248A946C4}"/>
          </ac:picMkLst>
        </pc:picChg>
        <pc:picChg chg="add del">
          <ac:chgData name="Kashaf Naz" userId="f2a2665e5f65a109" providerId="Windows Live" clId="Web-{6D80B711-A9C6-4225-8A32-4917ECEFE3F7}" dt="2021-09-17T12:59:00.085" v="333"/>
          <ac:picMkLst>
            <pc:docMk/>
            <pc:sldMk cId="2245700896" sldId="284"/>
            <ac:picMk id="26" creationId="{6D378268-173C-4C67-AF66-98482F208A1F}"/>
          </ac:picMkLst>
        </pc:picChg>
        <pc:picChg chg="add del">
          <ac:chgData name="Kashaf Naz" userId="f2a2665e5f65a109" providerId="Windows Live" clId="Web-{6D80B711-A9C6-4225-8A32-4917ECEFE3F7}" dt="2021-09-17T12:59:00.085" v="333"/>
          <ac:picMkLst>
            <pc:docMk/>
            <pc:sldMk cId="2245700896" sldId="284"/>
            <ac:picMk id="28" creationId="{F5B94371-1ED5-46C9-92CB-009E55DBB27A}"/>
          </ac:picMkLst>
        </pc:picChg>
        <pc:picChg chg="add">
          <ac:chgData name="Kashaf Naz" userId="f2a2665e5f65a109" providerId="Windows Live" clId="Web-{6D80B711-A9C6-4225-8A32-4917ECEFE3F7}" dt="2021-09-17T12:59:00.116" v="334"/>
          <ac:picMkLst>
            <pc:docMk/>
            <pc:sldMk cId="2245700896" sldId="284"/>
            <ac:picMk id="29" creationId="{ABFE1D33-74D4-49A6-BE38-4E9E88ED963B}"/>
          </ac:picMkLst>
        </pc:picChg>
        <pc:picChg chg="add del">
          <ac:chgData name="Kashaf Naz" userId="f2a2665e5f65a109" providerId="Windows Live" clId="Web-{6D80B711-A9C6-4225-8A32-4917ECEFE3F7}" dt="2021-09-17T12:59:00.085" v="333"/>
          <ac:picMkLst>
            <pc:docMk/>
            <pc:sldMk cId="2245700896" sldId="284"/>
            <ac:picMk id="34" creationId="{1702A4D1-2C2E-40B4-9C63-D31CDB407FE4}"/>
          </ac:picMkLst>
        </pc:picChg>
      </pc:sldChg>
      <pc:sldChg chg="addSp delSp modSp new mod setBg setClrOvrMap">
        <pc:chgData name="Kashaf Naz" userId="f2a2665e5f65a109" providerId="Windows Live" clId="Web-{6D80B711-A9C6-4225-8A32-4917ECEFE3F7}" dt="2021-09-17T13:10:08.140" v="376"/>
        <pc:sldMkLst>
          <pc:docMk/>
          <pc:sldMk cId="2553241646" sldId="285"/>
        </pc:sldMkLst>
        <pc:spChg chg="add del mod">
          <ac:chgData name="Kashaf Naz" userId="f2a2665e5f65a109" providerId="Windows Live" clId="Web-{6D80B711-A9C6-4225-8A32-4917ECEFE3F7}" dt="2021-09-17T13:10:08.140" v="376"/>
          <ac:spMkLst>
            <pc:docMk/>
            <pc:sldMk cId="2553241646" sldId="285"/>
            <ac:spMk id="2" creationId="{D9EF839A-3606-4179-8D24-10E57807D446}"/>
          </ac:spMkLst>
        </pc:spChg>
        <pc:spChg chg="del">
          <ac:chgData name="Kashaf Naz" userId="f2a2665e5f65a109" providerId="Windows Live" clId="Web-{6D80B711-A9C6-4225-8A32-4917ECEFE3F7}" dt="2021-09-17T13:06:16.231" v="338"/>
          <ac:spMkLst>
            <pc:docMk/>
            <pc:sldMk cId="2553241646" sldId="285"/>
            <ac:spMk id="3" creationId="{DC3C0236-FAFF-4B40-8515-2A2CAEB03E8E}"/>
          </ac:spMkLst>
        </pc:spChg>
        <pc:spChg chg="add del mod">
          <ac:chgData name="Kashaf Naz" userId="f2a2665e5f65a109" providerId="Windows Live" clId="Web-{6D80B711-A9C6-4225-8A32-4917ECEFE3F7}" dt="2021-09-17T13:10:08.140" v="376"/>
          <ac:spMkLst>
            <pc:docMk/>
            <pc:sldMk cId="2553241646" sldId="285"/>
            <ac:spMk id="8" creationId="{809CA19A-FB1C-4ED8-A0CB-509C37E44CBF}"/>
          </ac:spMkLst>
        </pc:spChg>
        <pc:spChg chg="add del">
          <ac:chgData name="Kashaf Naz" userId="f2a2665e5f65a109" providerId="Windows Live" clId="Web-{6D80B711-A9C6-4225-8A32-4917ECEFE3F7}" dt="2021-09-17T13:10:08.140" v="376"/>
          <ac:spMkLst>
            <pc:docMk/>
            <pc:sldMk cId="2553241646" sldId="285"/>
            <ac:spMk id="11" creationId="{3FECAD23-900F-4F1B-A441-6A68749F88D4}"/>
          </ac:spMkLst>
        </pc:spChg>
        <pc:spChg chg="add del">
          <ac:chgData name="Kashaf Naz" userId="f2a2665e5f65a109" providerId="Windows Live" clId="Web-{6D80B711-A9C6-4225-8A32-4917ECEFE3F7}" dt="2021-09-17T13:10:08.140" v="376"/>
          <ac:spMkLst>
            <pc:docMk/>
            <pc:sldMk cId="2553241646" sldId="285"/>
            <ac:spMk id="15" creationId="{8A233090-6C39-4F59-8A0F-86F011A7EEEB}"/>
          </ac:spMkLst>
        </pc:spChg>
        <pc:spChg chg="add del">
          <ac:chgData name="Kashaf Naz" userId="f2a2665e5f65a109" providerId="Windows Live" clId="Web-{6D80B711-A9C6-4225-8A32-4917ECEFE3F7}" dt="2021-09-17T13:10:08.140" v="376"/>
          <ac:spMkLst>
            <pc:docMk/>
            <pc:sldMk cId="2553241646" sldId="285"/>
            <ac:spMk id="17" creationId="{484DCAA0-4BF1-4FB9-97BA-D6BA630419A0}"/>
          </ac:spMkLst>
        </pc:spChg>
        <pc:spChg chg="add del">
          <ac:chgData name="Kashaf Naz" userId="f2a2665e5f65a109" providerId="Windows Live" clId="Web-{6D80B711-A9C6-4225-8A32-4917ECEFE3F7}" dt="2021-09-17T13:09:50.624" v="369"/>
          <ac:spMkLst>
            <pc:docMk/>
            <pc:sldMk cId="2553241646" sldId="285"/>
            <ac:spMk id="23" creationId="{9DD3589A-DB65-424B-ACF1-5C8155F1C3A8}"/>
          </ac:spMkLst>
        </pc:spChg>
        <pc:spChg chg="add del">
          <ac:chgData name="Kashaf Naz" userId="f2a2665e5f65a109" providerId="Windows Live" clId="Web-{6D80B711-A9C6-4225-8A32-4917ECEFE3F7}" dt="2021-09-17T13:09:50.624" v="369"/>
          <ac:spMkLst>
            <pc:docMk/>
            <pc:sldMk cId="2553241646" sldId="285"/>
            <ac:spMk id="25" creationId="{9F784D76-D302-4160-A2D4-C2F4AB76D478}"/>
          </ac:spMkLst>
        </pc:spChg>
        <pc:spChg chg="add del">
          <ac:chgData name="Kashaf Naz" userId="f2a2665e5f65a109" providerId="Windows Live" clId="Web-{6D80B711-A9C6-4225-8A32-4917ECEFE3F7}" dt="2021-09-17T13:07:16.060" v="343"/>
          <ac:spMkLst>
            <pc:docMk/>
            <pc:sldMk cId="2553241646" sldId="285"/>
            <ac:spMk id="28" creationId="{8ADE9738-7B48-4F06-BA7B-E2CF9663A69E}"/>
          </ac:spMkLst>
        </pc:spChg>
        <pc:spChg chg="add del">
          <ac:chgData name="Kashaf Naz" userId="f2a2665e5f65a109" providerId="Windows Live" clId="Web-{6D80B711-A9C6-4225-8A32-4917ECEFE3F7}" dt="2021-09-17T13:09:50.624" v="369"/>
          <ac:spMkLst>
            <pc:docMk/>
            <pc:sldMk cId="2553241646" sldId="285"/>
            <ac:spMk id="29" creationId="{2B57E7D2-A94B-4A8D-B58F-D3E30C2353DE}"/>
          </ac:spMkLst>
        </pc:spChg>
        <pc:spChg chg="add del">
          <ac:chgData name="Kashaf Naz" userId="f2a2665e5f65a109" providerId="Windows Live" clId="Web-{6D80B711-A9C6-4225-8A32-4917ECEFE3F7}" dt="2021-09-17T13:07:16.060" v="343"/>
          <ac:spMkLst>
            <pc:docMk/>
            <pc:sldMk cId="2553241646" sldId="285"/>
            <ac:spMk id="30" creationId="{46F162CF-573F-4639-AF5E-5FED4D67E523}"/>
          </ac:spMkLst>
        </pc:spChg>
        <pc:spChg chg="add del">
          <ac:chgData name="Kashaf Naz" userId="f2a2665e5f65a109" providerId="Windows Live" clId="Web-{6D80B711-A9C6-4225-8A32-4917ECEFE3F7}" dt="2021-09-17T13:07:16.060" v="343"/>
          <ac:spMkLst>
            <pc:docMk/>
            <pc:sldMk cId="2553241646" sldId="285"/>
            <ac:spMk id="34" creationId="{13D5C902-E4C0-4AFC-9EFC-3D1605AC5BA8}"/>
          </ac:spMkLst>
        </pc:spChg>
        <pc:picChg chg="add mod ord">
          <ac:chgData name="Kashaf Naz" userId="f2a2665e5f65a109" providerId="Windows Live" clId="Web-{6D80B711-A9C6-4225-8A32-4917ECEFE3F7}" dt="2021-09-17T13:10:08.140" v="376"/>
          <ac:picMkLst>
            <pc:docMk/>
            <pc:sldMk cId="2553241646" sldId="285"/>
            <ac:picMk id="4" creationId="{12F2FE44-8A3F-4637-BA94-1D388FC6EAF5}"/>
          </ac:picMkLst>
        </pc:picChg>
        <pc:picChg chg="add del">
          <ac:chgData name="Kashaf Naz" userId="f2a2665e5f65a109" providerId="Windows Live" clId="Web-{6D80B711-A9C6-4225-8A32-4917ECEFE3F7}" dt="2021-09-17T13:10:08.140" v="376"/>
          <ac:picMkLst>
            <pc:docMk/>
            <pc:sldMk cId="2553241646" sldId="285"/>
            <ac:picMk id="13" creationId="{57943801-CAEC-4F98-9332-2A4D9128463E}"/>
          </ac:picMkLst>
        </pc:picChg>
        <pc:picChg chg="add del">
          <ac:chgData name="Kashaf Naz" userId="f2a2665e5f65a109" providerId="Windows Live" clId="Web-{6D80B711-A9C6-4225-8A32-4917ECEFE3F7}" dt="2021-09-17T13:10:08.140" v="376"/>
          <ac:picMkLst>
            <pc:docMk/>
            <pc:sldMk cId="2553241646" sldId="285"/>
            <ac:picMk id="19" creationId="{9BC2FEA5-B399-458A-8393-E06CE40DB89C}"/>
          </ac:picMkLst>
        </pc:picChg>
        <pc:picChg chg="add del">
          <ac:chgData name="Kashaf Naz" userId="f2a2665e5f65a109" providerId="Windows Live" clId="Web-{6D80B711-A9C6-4225-8A32-4917ECEFE3F7}" dt="2021-09-17T13:09:50.624" v="369"/>
          <ac:picMkLst>
            <pc:docMk/>
            <pc:sldMk cId="2553241646" sldId="285"/>
            <ac:picMk id="21" creationId="{D8DF5C3E-BDAB-40E6-A40B-8C05D8CD3F52}"/>
          </ac:picMkLst>
        </pc:picChg>
        <pc:picChg chg="add del">
          <ac:chgData name="Kashaf Naz" userId="f2a2665e5f65a109" providerId="Windows Live" clId="Web-{6D80B711-A9C6-4225-8A32-4917ECEFE3F7}" dt="2021-09-17T13:09:50.624" v="369"/>
          <ac:picMkLst>
            <pc:docMk/>
            <pc:sldMk cId="2553241646" sldId="285"/>
            <ac:picMk id="22" creationId="{9D90C31A-86E3-472B-B929-496667598EFF}"/>
          </ac:picMkLst>
        </pc:picChg>
        <pc:picChg chg="add del">
          <ac:chgData name="Kashaf Naz" userId="f2a2665e5f65a109" providerId="Windows Live" clId="Web-{6D80B711-A9C6-4225-8A32-4917ECEFE3F7}" dt="2021-09-17T13:07:16.060" v="343"/>
          <ac:picMkLst>
            <pc:docMk/>
            <pc:sldMk cId="2553241646" sldId="285"/>
            <ac:picMk id="24" creationId="{62CFFBB8-E539-483F-B9AA-088F7D4B170D}"/>
          </ac:picMkLst>
        </pc:picChg>
        <pc:picChg chg="add del">
          <ac:chgData name="Kashaf Naz" userId="f2a2665e5f65a109" providerId="Windows Live" clId="Web-{6D80B711-A9C6-4225-8A32-4917ECEFE3F7}" dt="2021-09-17T13:07:16.060" v="343"/>
          <ac:picMkLst>
            <pc:docMk/>
            <pc:sldMk cId="2553241646" sldId="285"/>
            <ac:picMk id="26" creationId="{552C38B8-B7F9-478B-8D67-99B248A946C4}"/>
          </ac:picMkLst>
        </pc:picChg>
        <pc:picChg chg="add del">
          <ac:chgData name="Kashaf Naz" userId="f2a2665e5f65a109" providerId="Windows Live" clId="Web-{6D80B711-A9C6-4225-8A32-4917ECEFE3F7}" dt="2021-09-17T13:09:50.624" v="369"/>
          <ac:picMkLst>
            <pc:docMk/>
            <pc:sldMk cId="2553241646" sldId="285"/>
            <ac:picMk id="27" creationId="{608D9710-1A5F-4D24-B654-F2081DE6014C}"/>
          </ac:picMkLst>
        </pc:picChg>
        <pc:picChg chg="add del">
          <ac:chgData name="Kashaf Naz" userId="f2a2665e5f65a109" providerId="Windows Live" clId="Web-{6D80B711-A9C6-4225-8A32-4917ECEFE3F7}" dt="2021-09-17T13:07:16.060" v="343"/>
          <ac:picMkLst>
            <pc:docMk/>
            <pc:sldMk cId="2553241646" sldId="285"/>
            <ac:picMk id="32" creationId="{5DE918B2-3C9B-4C0E-9303-1C05C39F1EC2}"/>
          </ac:picMkLst>
        </pc:picChg>
      </pc:sldChg>
    </pc:docChg>
  </pc:docChgLst>
  <pc:docChgLst>
    <pc:chgData name="Kashaf Naz" userId="f2a2665e5f65a109" providerId="Windows Live" clId="Web-{3AFEFB20-E09D-4037-B6E0-8F3077F6C8B9}"/>
    <pc:docChg chg="addSld modSld">
      <pc:chgData name="Kashaf Naz" userId="f2a2665e5f65a109" providerId="Windows Live" clId="Web-{3AFEFB20-E09D-4037-B6E0-8F3077F6C8B9}" dt="2021-09-16T10:00:50.579" v="264"/>
      <pc:docMkLst>
        <pc:docMk/>
      </pc:docMkLst>
      <pc:sldChg chg="addSp delSp modSp mod setBg">
        <pc:chgData name="Kashaf Naz" userId="f2a2665e5f65a109" providerId="Windows Live" clId="Web-{3AFEFB20-E09D-4037-B6E0-8F3077F6C8B9}" dt="2021-09-16T10:00:50.579" v="264"/>
        <pc:sldMkLst>
          <pc:docMk/>
          <pc:sldMk cId="4144221" sldId="256"/>
        </pc:sldMkLst>
        <pc:spChg chg="mod">
          <ac:chgData name="Kashaf Naz" userId="f2a2665e5f65a109" providerId="Windows Live" clId="Web-{3AFEFB20-E09D-4037-B6E0-8F3077F6C8B9}" dt="2021-09-16T10:00:50.579" v="264"/>
          <ac:spMkLst>
            <pc:docMk/>
            <pc:sldMk cId="4144221" sldId="256"/>
            <ac:spMk id="2" creationId="{00000000-0000-0000-0000-000000000000}"/>
          </ac:spMkLst>
        </pc:spChg>
        <pc:spChg chg="mod">
          <ac:chgData name="Kashaf Naz" userId="f2a2665e5f65a109" providerId="Windows Live" clId="Web-{3AFEFB20-E09D-4037-B6E0-8F3077F6C8B9}" dt="2021-09-16T10:00:50.579" v="264"/>
          <ac:spMkLst>
            <pc:docMk/>
            <pc:sldMk cId="4144221" sldId="256"/>
            <ac:spMk id="3" creationId="{00000000-0000-0000-0000-000000000000}"/>
          </ac:spMkLst>
        </pc:spChg>
        <pc:spChg chg="del">
          <ac:chgData name="Kashaf Naz" userId="f2a2665e5f65a109" providerId="Windows Live" clId="Web-{3AFEFB20-E09D-4037-B6E0-8F3077F6C8B9}" dt="2021-09-16T10:00:50.579" v="264"/>
          <ac:spMkLst>
            <pc:docMk/>
            <pc:sldMk cId="4144221" sldId="256"/>
            <ac:spMk id="8" creationId="{B2E911EF-80F5-4781-A4DF-44EFAF242FB8}"/>
          </ac:spMkLst>
        </pc:spChg>
        <pc:spChg chg="del">
          <ac:chgData name="Kashaf Naz" userId="f2a2665e5f65a109" providerId="Windows Live" clId="Web-{3AFEFB20-E09D-4037-B6E0-8F3077F6C8B9}" dt="2021-09-16T10:00:50.579" v="264"/>
          <ac:spMkLst>
            <pc:docMk/>
            <pc:sldMk cId="4144221" sldId="256"/>
            <ac:spMk id="12" creationId="{EFFB5C33-24B2-4764-BDBD-4C10A21DB1B4}"/>
          </ac:spMkLst>
        </pc:spChg>
        <pc:spChg chg="del">
          <ac:chgData name="Kashaf Naz" userId="f2a2665e5f65a109" providerId="Windows Live" clId="Web-{3AFEFB20-E09D-4037-B6E0-8F3077F6C8B9}" dt="2021-09-16T10:00:50.579" v="264"/>
          <ac:spMkLst>
            <pc:docMk/>
            <pc:sldMk cId="4144221" sldId="256"/>
            <ac:spMk id="16" creationId="{1425DB5A-CEE1-4EE1-8C4A-689E49D3542F}"/>
          </ac:spMkLst>
        </pc:spChg>
        <pc:spChg chg="add">
          <ac:chgData name="Kashaf Naz" userId="f2a2665e5f65a109" providerId="Windows Live" clId="Web-{3AFEFB20-E09D-4037-B6E0-8F3077F6C8B9}" dt="2021-09-16T10:00:50.579" v="264"/>
          <ac:spMkLst>
            <pc:docMk/>
            <pc:sldMk cId="4144221" sldId="256"/>
            <ac:spMk id="21" creationId="{58BBCFF1-6BF3-4941-973F-CE3A1F225EF3}"/>
          </ac:spMkLst>
        </pc:spChg>
        <pc:spChg chg="add">
          <ac:chgData name="Kashaf Naz" userId="f2a2665e5f65a109" providerId="Windows Live" clId="Web-{3AFEFB20-E09D-4037-B6E0-8F3077F6C8B9}" dt="2021-09-16T10:00:50.579" v="264"/>
          <ac:spMkLst>
            <pc:docMk/>
            <pc:sldMk cId="4144221" sldId="256"/>
            <ac:spMk id="25" creationId="{8EE3C243-B4B4-4FE3-AFF2-E81D7F48CAA3}"/>
          </ac:spMkLst>
        </pc:spChg>
        <pc:picChg chg="del">
          <ac:chgData name="Kashaf Naz" userId="f2a2665e5f65a109" providerId="Windows Live" clId="Web-{3AFEFB20-E09D-4037-B6E0-8F3077F6C8B9}" dt="2021-09-16T10:00:50.579" v="264"/>
          <ac:picMkLst>
            <pc:docMk/>
            <pc:sldMk cId="4144221" sldId="256"/>
            <ac:picMk id="10" creationId="{B0A2A734-17E4-44D5-9630-D54D6AF74664}"/>
          </ac:picMkLst>
        </pc:picChg>
        <pc:picChg chg="del">
          <ac:chgData name="Kashaf Naz" userId="f2a2665e5f65a109" providerId="Windows Live" clId="Web-{3AFEFB20-E09D-4037-B6E0-8F3077F6C8B9}" dt="2021-09-16T10:00:50.579" v="264"/>
          <ac:picMkLst>
            <pc:docMk/>
            <pc:sldMk cId="4144221" sldId="256"/>
            <ac:picMk id="14" creationId="{FEB601E2-EFED-4313-BEE4-9E27B94FC679}"/>
          </ac:picMkLst>
        </pc:picChg>
        <pc:picChg chg="add">
          <ac:chgData name="Kashaf Naz" userId="f2a2665e5f65a109" providerId="Windows Live" clId="Web-{3AFEFB20-E09D-4037-B6E0-8F3077F6C8B9}" dt="2021-09-16T10:00:50.579" v="264"/>
          <ac:picMkLst>
            <pc:docMk/>
            <pc:sldMk cId="4144221" sldId="256"/>
            <ac:picMk id="23" creationId="{1B170B3D-1B5C-4AA5-B670-B783ADC5FA5D}"/>
          </ac:picMkLst>
        </pc:picChg>
      </pc:sldChg>
      <pc:sldChg chg="addSp delSp modSp mod setBg setClrOvrMap">
        <pc:chgData name="Kashaf Naz" userId="f2a2665e5f65a109" providerId="Windows Live" clId="Web-{3AFEFB20-E09D-4037-B6E0-8F3077F6C8B9}" dt="2021-09-16T06:46:37.843" v="112"/>
        <pc:sldMkLst>
          <pc:docMk/>
          <pc:sldMk cId="1517285161" sldId="260"/>
        </pc:sldMkLst>
        <pc:spChg chg="mod">
          <ac:chgData name="Kashaf Naz" userId="f2a2665e5f65a109" providerId="Windows Live" clId="Web-{3AFEFB20-E09D-4037-B6E0-8F3077F6C8B9}" dt="2021-09-16T06:46:28.249" v="107"/>
          <ac:spMkLst>
            <pc:docMk/>
            <pc:sldMk cId="1517285161" sldId="260"/>
            <ac:spMk id="2" creationId="{1CD1C117-157E-40DD-BABB-E60F97E6304E}"/>
          </ac:spMkLst>
        </pc:spChg>
        <pc:spChg chg="add del">
          <ac:chgData name="Kashaf Naz" userId="f2a2665e5f65a109" providerId="Windows Live" clId="Web-{3AFEFB20-E09D-4037-B6E0-8F3077F6C8B9}" dt="2021-09-16T06:46:37.843" v="112"/>
          <ac:spMkLst>
            <pc:docMk/>
            <pc:sldMk cId="1517285161" sldId="260"/>
            <ac:spMk id="49" creationId="{CD6EC5AD-977D-4411-AC6F-5677D6D5CD0B}"/>
          </ac:spMkLst>
        </pc:spChg>
        <pc:spChg chg="add del">
          <ac:chgData name="Kashaf Naz" userId="f2a2665e5f65a109" providerId="Windows Live" clId="Web-{3AFEFB20-E09D-4037-B6E0-8F3077F6C8B9}" dt="2021-09-16T06:46:37.843" v="112"/>
          <ac:spMkLst>
            <pc:docMk/>
            <pc:sldMk cId="1517285161" sldId="260"/>
            <ac:spMk id="51" creationId="{1F5CD2AA-865E-46EF-BE02-B7F59735C5F1}"/>
          </ac:spMkLst>
        </pc:spChg>
        <pc:spChg chg="add del">
          <ac:chgData name="Kashaf Naz" userId="f2a2665e5f65a109" providerId="Windows Live" clId="Web-{3AFEFB20-E09D-4037-B6E0-8F3077F6C8B9}" dt="2021-09-16T06:46:37.843" v="112"/>
          <ac:spMkLst>
            <pc:docMk/>
            <pc:sldMk cId="1517285161" sldId="260"/>
            <ac:spMk id="52" creationId="{9836E79C-DAF3-497B-8829-B578C6330EB9}"/>
          </ac:spMkLst>
        </pc:spChg>
        <pc:spChg chg="add del">
          <ac:chgData name="Kashaf Naz" userId="f2a2665e5f65a109" providerId="Windows Live" clId="Web-{3AFEFB20-E09D-4037-B6E0-8F3077F6C8B9}" dt="2021-09-16T06:46:37.843" v="112"/>
          <ac:spMkLst>
            <pc:docMk/>
            <pc:sldMk cId="1517285161" sldId="260"/>
            <ac:spMk id="53" creationId="{96CBA651-59F0-4056-852B-7BA312B84B4B}"/>
          </ac:spMkLst>
        </pc:spChg>
        <pc:spChg chg="add del">
          <ac:chgData name="Kashaf Naz" userId="f2a2665e5f65a109" providerId="Windows Live" clId="Web-{3AFEFB20-E09D-4037-B6E0-8F3077F6C8B9}" dt="2021-09-16T06:46:37.843" v="112"/>
          <ac:spMkLst>
            <pc:docMk/>
            <pc:sldMk cId="1517285161" sldId="260"/>
            <ac:spMk id="54" creationId="{86549CAF-504A-44ED-AD20-0880DCFE744A}"/>
          </ac:spMkLst>
        </pc:spChg>
        <pc:spChg chg="add del">
          <ac:chgData name="Kashaf Naz" userId="f2a2665e5f65a109" providerId="Windows Live" clId="Web-{3AFEFB20-E09D-4037-B6E0-8F3077F6C8B9}" dt="2021-09-16T06:46:37.843" v="112"/>
          <ac:spMkLst>
            <pc:docMk/>
            <pc:sldMk cId="1517285161" sldId="260"/>
            <ac:spMk id="55" creationId="{B318056C-6EA6-4474-B02E-6C914AE04DBC}"/>
          </ac:spMkLst>
        </pc:spChg>
        <pc:spChg chg="add del">
          <ac:chgData name="Kashaf Naz" userId="f2a2665e5f65a109" providerId="Windows Live" clId="Web-{3AFEFB20-E09D-4037-B6E0-8F3077F6C8B9}" dt="2021-09-16T06:46:10.498" v="103"/>
          <ac:spMkLst>
            <pc:docMk/>
            <pc:sldMk cId="1517285161" sldId="260"/>
            <ac:spMk id="60" creationId="{98317597-3DA8-418D-9332-75691F87C99B}"/>
          </ac:spMkLst>
        </pc:spChg>
        <pc:spChg chg="add del">
          <ac:chgData name="Kashaf Naz" userId="f2a2665e5f65a109" providerId="Windows Live" clId="Web-{3AFEFB20-E09D-4037-B6E0-8F3077F6C8B9}" dt="2021-09-16T06:46:21.311" v="105"/>
          <ac:spMkLst>
            <pc:docMk/>
            <pc:sldMk cId="1517285161" sldId="260"/>
            <ac:spMk id="61" creationId="{D0D98427-7B26-46E2-93FE-CB8CD38542AE}"/>
          </ac:spMkLst>
        </pc:spChg>
        <pc:spChg chg="add del">
          <ac:chgData name="Kashaf Naz" userId="f2a2665e5f65a109" providerId="Windows Live" clId="Web-{3AFEFB20-E09D-4037-B6E0-8F3077F6C8B9}" dt="2021-09-16T06:46:21.311" v="105"/>
          <ac:spMkLst>
            <pc:docMk/>
            <pc:sldMk cId="1517285161" sldId="260"/>
            <ac:spMk id="62" creationId="{B15A4233-F980-4EF6-B2C0-D7C63E752ADF}"/>
          </ac:spMkLst>
        </pc:spChg>
        <pc:spChg chg="add del">
          <ac:chgData name="Kashaf Naz" userId="f2a2665e5f65a109" providerId="Windows Live" clId="Web-{3AFEFB20-E09D-4037-B6E0-8F3077F6C8B9}" dt="2021-09-16T06:46:21.311" v="105"/>
          <ac:spMkLst>
            <pc:docMk/>
            <pc:sldMk cId="1517285161" sldId="260"/>
            <ac:spMk id="66" creationId="{78A991C4-EC37-42FE-8A41-989F79379562}"/>
          </ac:spMkLst>
        </pc:spChg>
        <pc:spChg chg="add del">
          <ac:chgData name="Kashaf Naz" userId="f2a2665e5f65a109" providerId="Windows Live" clId="Web-{3AFEFB20-E09D-4037-B6E0-8F3077F6C8B9}" dt="2021-09-16T06:46:10.498" v="103"/>
          <ac:spMkLst>
            <pc:docMk/>
            <pc:sldMk cId="1517285161" sldId="260"/>
            <ac:spMk id="67" creationId="{D0D98427-7B26-46E2-93FE-CB8CD38542AE}"/>
          </ac:spMkLst>
        </pc:spChg>
        <pc:spChg chg="add del">
          <ac:chgData name="Kashaf Naz" userId="f2a2665e5f65a109" providerId="Windows Live" clId="Web-{3AFEFB20-E09D-4037-B6E0-8F3077F6C8B9}" dt="2021-09-16T06:46:21.311" v="105"/>
          <ac:spMkLst>
            <pc:docMk/>
            <pc:sldMk cId="1517285161" sldId="260"/>
            <ac:spMk id="68" creationId="{421B5709-714B-4EA8-8C75-C105D9B4D5DD}"/>
          </ac:spMkLst>
        </pc:spChg>
        <pc:spChg chg="add del">
          <ac:chgData name="Kashaf Naz" userId="f2a2665e5f65a109" providerId="Windows Live" clId="Web-{3AFEFB20-E09D-4037-B6E0-8F3077F6C8B9}" dt="2021-09-16T06:46:10.498" v="103"/>
          <ac:spMkLst>
            <pc:docMk/>
            <pc:sldMk cId="1517285161" sldId="260"/>
            <ac:spMk id="69" creationId="{B15A4233-F980-4EF6-B2C0-D7C63E752ADF}"/>
          </ac:spMkLst>
        </pc:spChg>
        <pc:spChg chg="add del">
          <ac:chgData name="Kashaf Naz" userId="f2a2665e5f65a109" providerId="Windows Live" clId="Web-{3AFEFB20-E09D-4037-B6E0-8F3077F6C8B9}" dt="2021-09-16T06:46:28.249" v="107"/>
          <ac:spMkLst>
            <pc:docMk/>
            <pc:sldMk cId="1517285161" sldId="260"/>
            <ac:spMk id="72" creationId="{C610D2AE-07EF-436A-9755-AA8DF4B933A4}"/>
          </ac:spMkLst>
        </pc:spChg>
        <pc:spChg chg="add del">
          <ac:chgData name="Kashaf Naz" userId="f2a2665e5f65a109" providerId="Windows Live" clId="Web-{3AFEFB20-E09D-4037-B6E0-8F3077F6C8B9}" dt="2021-09-16T06:46:10.498" v="103"/>
          <ac:spMkLst>
            <pc:docMk/>
            <pc:sldMk cId="1517285161" sldId="260"/>
            <ac:spMk id="73" creationId="{421B5709-714B-4EA8-8C75-C105D9B4D5DD}"/>
          </ac:spMkLst>
        </pc:spChg>
        <pc:spChg chg="add del">
          <ac:chgData name="Kashaf Naz" userId="f2a2665e5f65a109" providerId="Windows Live" clId="Web-{3AFEFB20-E09D-4037-B6E0-8F3077F6C8B9}" dt="2021-09-16T06:46:28.249" v="107"/>
          <ac:spMkLst>
            <pc:docMk/>
            <pc:sldMk cId="1517285161" sldId="260"/>
            <ac:spMk id="75" creationId="{CF2D8AD5-434A-4C0E-9F5B-C1AFD645F364}"/>
          </ac:spMkLst>
        </pc:spChg>
        <pc:spChg chg="add del">
          <ac:chgData name="Kashaf Naz" userId="f2a2665e5f65a109" providerId="Windows Live" clId="Web-{3AFEFB20-E09D-4037-B6E0-8F3077F6C8B9}" dt="2021-09-16T06:46:28.249" v="107"/>
          <ac:spMkLst>
            <pc:docMk/>
            <pc:sldMk cId="1517285161" sldId="260"/>
            <ac:spMk id="77" creationId="{F04517E4-44CA-4DB7-B711-5DF1C0D06046}"/>
          </ac:spMkLst>
        </pc:spChg>
        <pc:spChg chg="add del">
          <ac:chgData name="Kashaf Naz" userId="f2a2665e5f65a109" providerId="Windows Live" clId="Web-{3AFEFB20-E09D-4037-B6E0-8F3077F6C8B9}" dt="2021-09-16T06:46:34.061" v="109"/>
          <ac:spMkLst>
            <pc:docMk/>
            <pc:sldMk cId="1517285161" sldId="260"/>
            <ac:spMk id="79" creationId="{CD6EC5AD-977D-4411-AC6F-5677D6D5CD0B}"/>
          </ac:spMkLst>
        </pc:spChg>
        <pc:spChg chg="add del">
          <ac:chgData name="Kashaf Naz" userId="f2a2665e5f65a109" providerId="Windows Live" clId="Web-{3AFEFB20-E09D-4037-B6E0-8F3077F6C8B9}" dt="2021-09-16T06:46:34.061" v="109"/>
          <ac:spMkLst>
            <pc:docMk/>
            <pc:sldMk cId="1517285161" sldId="260"/>
            <ac:spMk id="81" creationId="{1F5CD2AA-865E-46EF-BE02-B7F59735C5F1}"/>
          </ac:spMkLst>
        </pc:spChg>
        <pc:spChg chg="add del">
          <ac:chgData name="Kashaf Naz" userId="f2a2665e5f65a109" providerId="Windows Live" clId="Web-{3AFEFB20-E09D-4037-B6E0-8F3077F6C8B9}" dt="2021-09-16T06:46:34.061" v="109"/>
          <ac:spMkLst>
            <pc:docMk/>
            <pc:sldMk cId="1517285161" sldId="260"/>
            <ac:spMk id="82" creationId="{9836E79C-DAF3-497B-8829-B578C6330EB9}"/>
          </ac:spMkLst>
        </pc:spChg>
        <pc:spChg chg="add del">
          <ac:chgData name="Kashaf Naz" userId="f2a2665e5f65a109" providerId="Windows Live" clId="Web-{3AFEFB20-E09D-4037-B6E0-8F3077F6C8B9}" dt="2021-09-16T06:46:34.061" v="109"/>
          <ac:spMkLst>
            <pc:docMk/>
            <pc:sldMk cId="1517285161" sldId="260"/>
            <ac:spMk id="83" creationId="{96CBA651-59F0-4056-852B-7BA312B84B4B}"/>
          </ac:spMkLst>
        </pc:spChg>
        <pc:spChg chg="add del">
          <ac:chgData name="Kashaf Naz" userId="f2a2665e5f65a109" providerId="Windows Live" clId="Web-{3AFEFB20-E09D-4037-B6E0-8F3077F6C8B9}" dt="2021-09-16T06:46:34.061" v="109"/>
          <ac:spMkLst>
            <pc:docMk/>
            <pc:sldMk cId="1517285161" sldId="260"/>
            <ac:spMk id="84" creationId="{86549CAF-504A-44ED-AD20-0880DCFE744A}"/>
          </ac:spMkLst>
        </pc:spChg>
        <pc:spChg chg="add del">
          <ac:chgData name="Kashaf Naz" userId="f2a2665e5f65a109" providerId="Windows Live" clId="Web-{3AFEFB20-E09D-4037-B6E0-8F3077F6C8B9}" dt="2021-09-16T06:46:34.061" v="109"/>
          <ac:spMkLst>
            <pc:docMk/>
            <pc:sldMk cId="1517285161" sldId="260"/>
            <ac:spMk id="85" creationId="{B318056C-6EA6-4474-B02E-6C914AE04DBC}"/>
          </ac:spMkLst>
        </pc:spChg>
        <pc:spChg chg="add del">
          <ac:chgData name="Kashaf Naz" userId="f2a2665e5f65a109" providerId="Windows Live" clId="Web-{3AFEFB20-E09D-4037-B6E0-8F3077F6C8B9}" dt="2021-09-16T06:46:37.811" v="111"/>
          <ac:spMkLst>
            <pc:docMk/>
            <pc:sldMk cId="1517285161" sldId="260"/>
            <ac:spMk id="86" creationId="{CD6EC5AD-977D-4411-AC6F-5677D6D5CD0B}"/>
          </ac:spMkLst>
        </pc:spChg>
        <pc:spChg chg="add del">
          <ac:chgData name="Kashaf Naz" userId="f2a2665e5f65a109" providerId="Windows Live" clId="Web-{3AFEFB20-E09D-4037-B6E0-8F3077F6C8B9}" dt="2021-09-16T06:46:37.811" v="111"/>
          <ac:spMkLst>
            <pc:docMk/>
            <pc:sldMk cId="1517285161" sldId="260"/>
            <ac:spMk id="88" creationId="{1F5CD2AA-865E-46EF-BE02-B7F59735C5F1}"/>
          </ac:spMkLst>
        </pc:spChg>
        <pc:spChg chg="add del">
          <ac:chgData name="Kashaf Naz" userId="f2a2665e5f65a109" providerId="Windows Live" clId="Web-{3AFEFB20-E09D-4037-B6E0-8F3077F6C8B9}" dt="2021-09-16T06:46:37.811" v="111"/>
          <ac:spMkLst>
            <pc:docMk/>
            <pc:sldMk cId="1517285161" sldId="260"/>
            <ac:spMk id="89" creationId="{9836E79C-DAF3-497B-8829-B578C6330EB9}"/>
          </ac:spMkLst>
        </pc:spChg>
        <pc:spChg chg="add del">
          <ac:chgData name="Kashaf Naz" userId="f2a2665e5f65a109" providerId="Windows Live" clId="Web-{3AFEFB20-E09D-4037-B6E0-8F3077F6C8B9}" dt="2021-09-16T06:46:37.811" v="111"/>
          <ac:spMkLst>
            <pc:docMk/>
            <pc:sldMk cId="1517285161" sldId="260"/>
            <ac:spMk id="90" creationId="{96CBA651-59F0-4056-852B-7BA312B84B4B}"/>
          </ac:spMkLst>
        </pc:spChg>
        <pc:spChg chg="add del">
          <ac:chgData name="Kashaf Naz" userId="f2a2665e5f65a109" providerId="Windows Live" clId="Web-{3AFEFB20-E09D-4037-B6E0-8F3077F6C8B9}" dt="2021-09-16T06:46:37.811" v="111"/>
          <ac:spMkLst>
            <pc:docMk/>
            <pc:sldMk cId="1517285161" sldId="260"/>
            <ac:spMk id="91" creationId="{86549CAF-504A-44ED-AD20-0880DCFE744A}"/>
          </ac:spMkLst>
        </pc:spChg>
        <pc:spChg chg="add del">
          <ac:chgData name="Kashaf Naz" userId="f2a2665e5f65a109" providerId="Windows Live" clId="Web-{3AFEFB20-E09D-4037-B6E0-8F3077F6C8B9}" dt="2021-09-16T06:46:37.811" v="111"/>
          <ac:spMkLst>
            <pc:docMk/>
            <pc:sldMk cId="1517285161" sldId="260"/>
            <ac:spMk id="92" creationId="{B318056C-6EA6-4474-B02E-6C914AE04DBC}"/>
          </ac:spMkLst>
        </pc:spChg>
        <pc:spChg chg="add">
          <ac:chgData name="Kashaf Naz" userId="f2a2665e5f65a109" providerId="Windows Live" clId="Web-{3AFEFB20-E09D-4037-B6E0-8F3077F6C8B9}" dt="2021-09-16T06:46:37.843" v="112"/>
          <ac:spMkLst>
            <pc:docMk/>
            <pc:sldMk cId="1517285161" sldId="260"/>
            <ac:spMk id="93" creationId="{CD6EC5AD-977D-4411-AC6F-5677D6D5CD0B}"/>
          </ac:spMkLst>
        </pc:spChg>
        <pc:spChg chg="add">
          <ac:chgData name="Kashaf Naz" userId="f2a2665e5f65a109" providerId="Windows Live" clId="Web-{3AFEFB20-E09D-4037-B6E0-8F3077F6C8B9}" dt="2021-09-16T06:46:37.843" v="112"/>
          <ac:spMkLst>
            <pc:docMk/>
            <pc:sldMk cId="1517285161" sldId="260"/>
            <ac:spMk id="95" creationId="{1F5CD2AA-865E-46EF-BE02-B7F59735C5F1}"/>
          </ac:spMkLst>
        </pc:spChg>
        <pc:spChg chg="add">
          <ac:chgData name="Kashaf Naz" userId="f2a2665e5f65a109" providerId="Windows Live" clId="Web-{3AFEFB20-E09D-4037-B6E0-8F3077F6C8B9}" dt="2021-09-16T06:46:37.843" v="112"/>
          <ac:spMkLst>
            <pc:docMk/>
            <pc:sldMk cId="1517285161" sldId="260"/>
            <ac:spMk id="96" creationId="{9836E79C-DAF3-497B-8829-B578C6330EB9}"/>
          </ac:spMkLst>
        </pc:spChg>
        <pc:spChg chg="add">
          <ac:chgData name="Kashaf Naz" userId="f2a2665e5f65a109" providerId="Windows Live" clId="Web-{3AFEFB20-E09D-4037-B6E0-8F3077F6C8B9}" dt="2021-09-16T06:46:37.843" v="112"/>
          <ac:spMkLst>
            <pc:docMk/>
            <pc:sldMk cId="1517285161" sldId="260"/>
            <ac:spMk id="97" creationId="{96CBA651-59F0-4056-852B-7BA312B84B4B}"/>
          </ac:spMkLst>
        </pc:spChg>
        <pc:spChg chg="add">
          <ac:chgData name="Kashaf Naz" userId="f2a2665e5f65a109" providerId="Windows Live" clId="Web-{3AFEFB20-E09D-4037-B6E0-8F3077F6C8B9}" dt="2021-09-16T06:46:37.843" v="112"/>
          <ac:spMkLst>
            <pc:docMk/>
            <pc:sldMk cId="1517285161" sldId="260"/>
            <ac:spMk id="98" creationId="{86549CAF-504A-44ED-AD20-0880DCFE744A}"/>
          </ac:spMkLst>
        </pc:spChg>
        <pc:spChg chg="add">
          <ac:chgData name="Kashaf Naz" userId="f2a2665e5f65a109" providerId="Windows Live" clId="Web-{3AFEFB20-E09D-4037-B6E0-8F3077F6C8B9}" dt="2021-09-16T06:46:37.843" v="112"/>
          <ac:spMkLst>
            <pc:docMk/>
            <pc:sldMk cId="1517285161" sldId="260"/>
            <ac:spMk id="99" creationId="{B318056C-6EA6-4474-B02E-6C914AE04DBC}"/>
          </ac:spMkLst>
        </pc:spChg>
        <pc:graphicFrameChg chg="add del mod modGraphic">
          <ac:chgData name="Kashaf Naz" userId="f2a2665e5f65a109" providerId="Windows Live" clId="Web-{3AFEFB20-E09D-4037-B6E0-8F3077F6C8B9}" dt="2021-09-16T06:46:37.843" v="112"/>
          <ac:graphicFrameMkLst>
            <pc:docMk/>
            <pc:sldMk cId="1517285161" sldId="260"/>
            <ac:graphicFrameMk id="27" creationId="{4652E710-4AE9-4AB2-A312-50F6FD049214}"/>
          </ac:graphicFrameMkLst>
        </pc:graphicFrameChg>
        <pc:graphicFrameChg chg="add del">
          <ac:chgData name="Kashaf Naz" userId="f2a2665e5f65a109" providerId="Windows Live" clId="Web-{3AFEFB20-E09D-4037-B6E0-8F3077F6C8B9}" dt="2021-09-16T06:46:10.498" v="103"/>
          <ac:graphicFrameMkLst>
            <pc:docMk/>
            <pc:sldMk cId="1517285161" sldId="260"/>
            <ac:graphicFrameMk id="58" creationId="{4652E710-4AE9-4AB2-A312-50F6FD049214}"/>
          </ac:graphicFrameMkLst>
        </pc:graphicFrameChg>
        <pc:graphicFrameChg chg="add del">
          <ac:chgData name="Kashaf Naz" userId="f2a2665e5f65a109" providerId="Windows Live" clId="Web-{3AFEFB20-E09D-4037-B6E0-8F3077F6C8B9}" dt="2021-09-16T06:46:21.311" v="105"/>
          <ac:graphicFrameMkLst>
            <pc:docMk/>
            <pc:sldMk cId="1517285161" sldId="260"/>
            <ac:graphicFrameMk id="70" creationId="{4652E710-4AE9-4AB2-A312-50F6FD049214}"/>
          </ac:graphicFrameMkLst>
        </pc:graphicFrameChg>
        <pc:graphicFrameChg chg="add del">
          <ac:chgData name="Kashaf Naz" userId="f2a2665e5f65a109" providerId="Windows Live" clId="Web-{3AFEFB20-E09D-4037-B6E0-8F3077F6C8B9}" dt="2021-09-16T06:46:28.249" v="107"/>
          <ac:graphicFrameMkLst>
            <pc:docMk/>
            <pc:sldMk cId="1517285161" sldId="260"/>
            <ac:graphicFrameMk id="78" creationId="{4652E710-4AE9-4AB2-A312-50F6FD049214}"/>
          </ac:graphicFrameMkLst>
        </pc:graphicFrameChg>
        <pc:picChg chg="add del">
          <ac:chgData name="Kashaf Naz" userId="f2a2665e5f65a109" providerId="Windows Live" clId="Web-{3AFEFB20-E09D-4037-B6E0-8F3077F6C8B9}" dt="2021-09-16T06:46:37.843" v="112"/>
          <ac:picMkLst>
            <pc:docMk/>
            <pc:sldMk cId="1517285161" sldId="260"/>
            <ac:picMk id="50" creationId="{83DC4F7D-6CBC-4B88-80C9-3E5BBFA8D75E}"/>
          </ac:picMkLst>
        </pc:picChg>
        <pc:picChg chg="add del">
          <ac:chgData name="Kashaf Naz" userId="f2a2665e5f65a109" providerId="Windows Live" clId="Web-{3AFEFB20-E09D-4037-B6E0-8F3077F6C8B9}" dt="2021-09-16T06:46:21.311" v="105"/>
          <ac:picMkLst>
            <pc:docMk/>
            <pc:sldMk cId="1517285161" sldId="260"/>
            <ac:picMk id="57" creationId="{B3F9E774-F054-4892-8E69-C76B2C8545F2}"/>
          </ac:picMkLst>
        </pc:picChg>
        <pc:picChg chg="add del">
          <ac:chgData name="Kashaf Naz" userId="f2a2665e5f65a109" providerId="Windows Live" clId="Web-{3AFEFB20-E09D-4037-B6E0-8F3077F6C8B9}" dt="2021-09-16T06:46:21.311" v="105"/>
          <ac:picMkLst>
            <pc:docMk/>
            <pc:sldMk cId="1517285161" sldId="260"/>
            <ac:picMk id="59" creationId="{BEF6A099-2A38-4C66-88FF-FDBCB564E5F8}"/>
          </ac:picMkLst>
        </pc:picChg>
        <pc:picChg chg="add del">
          <ac:chgData name="Kashaf Naz" userId="f2a2665e5f65a109" providerId="Windows Live" clId="Web-{3AFEFB20-E09D-4037-B6E0-8F3077F6C8B9}" dt="2021-09-16T06:46:10.498" v="103"/>
          <ac:picMkLst>
            <pc:docMk/>
            <pc:sldMk cId="1517285161" sldId="260"/>
            <ac:picMk id="63" creationId="{B3F9E774-F054-4892-8E69-C76B2C8545F2}"/>
          </ac:picMkLst>
        </pc:picChg>
        <pc:picChg chg="add del">
          <ac:chgData name="Kashaf Naz" userId="f2a2665e5f65a109" providerId="Windows Live" clId="Web-{3AFEFB20-E09D-4037-B6E0-8F3077F6C8B9}" dt="2021-09-16T06:46:21.311" v="105"/>
          <ac:picMkLst>
            <pc:docMk/>
            <pc:sldMk cId="1517285161" sldId="260"/>
            <ac:picMk id="64" creationId="{3B7E3E62-AACE-4D18-93B3-B4C452E287C4}"/>
          </ac:picMkLst>
        </pc:picChg>
        <pc:picChg chg="add del">
          <ac:chgData name="Kashaf Naz" userId="f2a2665e5f65a109" providerId="Windows Live" clId="Web-{3AFEFB20-E09D-4037-B6E0-8F3077F6C8B9}" dt="2021-09-16T06:46:10.498" v="103"/>
          <ac:picMkLst>
            <pc:docMk/>
            <pc:sldMk cId="1517285161" sldId="260"/>
            <ac:picMk id="65" creationId="{BEF6A099-2A38-4C66-88FF-FDBCB564E5F8}"/>
          </ac:picMkLst>
        </pc:picChg>
        <pc:picChg chg="add del">
          <ac:chgData name="Kashaf Naz" userId="f2a2665e5f65a109" providerId="Windows Live" clId="Web-{3AFEFB20-E09D-4037-B6E0-8F3077F6C8B9}" dt="2021-09-16T06:46:10.498" v="103"/>
          <ac:picMkLst>
            <pc:docMk/>
            <pc:sldMk cId="1517285161" sldId="260"/>
            <ac:picMk id="71" creationId="{3B7E3E62-AACE-4D18-93B3-B4C452E287C4}"/>
          </ac:picMkLst>
        </pc:picChg>
        <pc:picChg chg="add del">
          <ac:chgData name="Kashaf Naz" userId="f2a2665e5f65a109" providerId="Windows Live" clId="Web-{3AFEFB20-E09D-4037-B6E0-8F3077F6C8B9}" dt="2021-09-16T06:46:28.249" v="107"/>
          <ac:picMkLst>
            <pc:docMk/>
            <pc:sldMk cId="1517285161" sldId="260"/>
            <ac:picMk id="74" creationId="{6CACDD17-9043-46DF-882D-420365B79C18}"/>
          </ac:picMkLst>
        </pc:picChg>
        <pc:picChg chg="add del">
          <ac:chgData name="Kashaf Naz" userId="f2a2665e5f65a109" providerId="Windows Live" clId="Web-{3AFEFB20-E09D-4037-B6E0-8F3077F6C8B9}" dt="2021-09-16T06:46:28.249" v="107"/>
          <ac:picMkLst>
            <pc:docMk/>
            <pc:sldMk cId="1517285161" sldId="260"/>
            <ac:picMk id="76" creationId="{E92B246D-47CC-40F8-8DE7-B65D409E945E}"/>
          </ac:picMkLst>
        </pc:picChg>
        <pc:picChg chg="add del">
          <ac:chgData name="Kashaf Naz" userId="f2a2665e5f65a109" providerId="Windows Live" clId="Web-{3AFEFB20-E09D-4037-B6E0-8F3077F6C8B9}" dt="2021-09-16T06:46:34.061" v="109"/>
          <ac:picMkLst>
            <pc:docMk/>
            <pc:sldMk cId="1517285161" sldId="260"/>
            <ac:picMk id="80" creationId="{83DC4F7D-6CBC-4B88-80C9-3E5BBFA8D75E}"/>
          </ac:picMkLst>
        </pc:picChg>
        <pc:picChg chg="add del">
          <ac:chgData name="Kashaf Naz" userId="f2a2665e5f65a109" providerId="Windows Live" clId="Web-{3AFEFB20-E09D-4037-B6E0-8F3077F6C8B9}" dt="2021-09-16T06:46:37.811" v="111"/>
          <ac:picMkLst>
            <pc:docMk/>
            <pc:sldMk cId="1517285161" sldId="260"/>
            <ac:picMk id="87" creationId="{83DC4F7D-6CBC-4B88-80C9-3E5BBFA8D75E}"/>
          </ac:picMkLst>
        </pc:picChg>
        <pc:picChg chg="add">
          <ac:chgData name="Kashaf Naz" userId="f2a2665e5f65a109" providerId="Windows Live" clId="Web-{3AFEFB20-E09D-4037-B6E0-8F3077F6C8B9}" dt="2021-09-16T06:46:37.843" v="112"/>
          <ac:picMkLst>
            <pc:docMk/>
            <pc:sldMk cId="1517285161" sldId="260"/>
            <ac:picMk id="94" creationId="{83DC4F7D-6CBC-4B88-80C9-3E5BBFA8D75E}"/>
          </ac:picMkLst>
        </pc:picChg>
      </pc:sldChg>
      <pc:sldChg chg="modSp">
        <pc:chgData name="Kashaf Naz" userId="f2a2665e5f65a109" providerId="Windows Live" clId="Web-{3AFEFB20-E09D-4037-B6E0-8F3077F6C8B9}" dt="2021-09-16T06:49:09.021" v="114" actId="14100"/>
        <pc:sldMkLst>
          <pc:docMk/>
          <pc:sldMk cId="2320145389" sldId="266"/>
        </pc:sldMkLst>
        <pc:spChg chg="mod">
          <ac:chgData name="Kashaf Naz" userId="f2a2665e5f65a109" providerId="Windows Live" clId="Web-{3AFEFB20-E09D-4037-B6E0-8F3077F6C8B9}" dt="2021-09-16T06:49:09.021" v="114" actId="14100"/>
          <ac:spMkLst>
            <pc:docMk/>
            <pc:sldMk cId="2320145389" sldId="266"/>
            <ac:spMk id="2" creationId="{BB225AC6-E5BC-42F6-A0A2-4FB704A4B01A}"/>
          </ac:spMkLst>
        </pc:spChg>
      </pc:sldChg>
      <pc:sldChg chg="addSp delSp modSp mod setBg addAnim">
        <pc:chgData name="Kashaf Naz" userId="f2a2665e5f65a109" providerId="Windows Live" clId="Web-{3AFEFB20-E09D-4037-B6E0-8F3077F6C8B9}" dt="2021-09-16T06:51:37.637" v="129"/>
        <pc:sldMkLst>
          <pc:docMk/>
          <pc:sldMk cId="2862448447" sldId="267"/>
        </pc:sldMkLst>
        <pc:spChg chg="mod">
          <ac:chgData name="Kashaf Naz" userId="f2a2665e5f65a109" providerId="Windows Live" clId="Web-{3AFEFB20-E09D-4037-B6E0-8F3077F6C8B9}" dt="2021-09-16T06:51:37.622" v="128"/>
          <ac:spMkLst>
            <pc:docMk/>
            <pc:sldMk cId="2862448447" sldId="267"/>
            <ac:spMk id="2" creationId="{7399A40C-D7B7-4BB2-832E-63118C330646}"/>
          </ac:spMkLst>
        </pc:spChg>
        <pc:spChg chg="mod">
          <ac:chgData name="Kashaf Naz" userId="f2a2665e5f65a109" providerId="Windows Live" clId="Web-{3AFEFB20-E09D-4037-B6E0-8F3077F6C8B9}" dt="2021-09-16T06:51:37.622" v="128"/>
          <ac:spMkLst>
            <pc:docMk/>
            <pc:sldMk cId="2862448447" sldId="267"/>
            <ac:spMk id="3" creationId="{A194D22A-727D-444A-897E-B609C5957214}"/>
          </ac:spMkLst>
        </pc:spChg>
        <pc:spChg chg="add del">
          <ac:chgData name="Kashaf Naz" userId="f2a2665e5f65a109" providerId="Windows Live" clId="Web-{3AFEFB20-E09D-4037-B6E0-8F3077F6C8B9}" dt="2021-09-16T06:51:37.606" v="127"/>
          <ac:spMkLst>
            <pc:docMk/>
            <pc:sldMk cId="2862448447" sldId="267"/>
            <ac:spMk id="10" creationId="{78C9D07A-5A22-4E55-B18A-47CF07E5080D}"/>
          </ac:spMkLst>
        </pc:spChg>
        <pc:spChg chg="add del">
          <ac:chgData name="Kashaf Naz" userId="f2a2665e5f65a109" providerId="Windows Live" clId="Web-{3AFEFB20-E09D-4037-B6E0-8F3077F6C8B9}" dt="2021-09-16T06:51:37.606" v="127"/>
          <ac:spMkLst>
            <pc:docMk/>
            <pc:sldMk cId="2862448447" sldId="267"/>
            <ac:spMk id="12" creationId="{3D71E629-0739-4A59-972B-A9E9A4500E31}"/>
          </ac:spMkLst>
        </pc:spChg>
        <pc:spChg chg="add del">
          <ac:chgData name="Kashaf Naz" userId="f2a2665e5f65a109" providerId="Windows Live" clId="Web-{3AFEFB20-E09D-4037-B6E0-8F3077F6C8B9}" dt="2021-09-16T06:51:37.606" v="127"/>
          <ac:spMkLst>
            <pc:docMk/>
            <pc:sldMk cId="2862448447" sldId="267"/>
            <ac:spMk id="14" creationId="{4930BBBA-6F9F-4D27-AD61-45935240C80A}"/>
          </ac:spMkLst>
        </pc:spChg>
        <pc:spChg chg="add del">
          <ac:chgData name="Kashaf Naz" userId="f2a2665e5f65a109" providerId="Windows Live" clId="Web-{3AFEFB20-E09D-4037-B6E0-8F3077F6C8B9}" dt="2021-09-16T06:51:30.668" v="125"/>
          <ac:spMkLst>
            <pc:docMk/>
            <pc:sldMk cId="2862448447" sldId="267"/>
            <ac:spMk id="15" creationId="{78C9D07A-5A22-4E55-B18A-47CF07E5080D}"/>
          </ac:spMkLst>
        </pc:spChg>
        <pc:spChg chg="add del">
          <ac:chgData name="Kashaf Naz" userId="f2a2665e5f65a109" providerId="Windows Live" clId="Web-{3AFEFB20-E09D-4037-B6E0-8F3077F6C8B9}" dt="2021-09-16T06:51:30.668" v="125"/>
          <ac:spMkLst>
            <pc:docMk/>
            <pc:sldMk cId="2862448447" sldId="267"/>
            <ac:spMk id="17" creationId="{3D71E629-0739-4A59-972B-A9E9A4500E31}"/>
          </ac:spMkLst>
        </pc:spChg>
        <pc:spChg chg="add del">
          <ac:chgData name="Kashaf Naz" userId="f2a2665e5f65a109" providerId="Windows Live" clId="Web-{3AFEFB20-E09D-4037-B6E0-8F3077F6C8B9}" dt="2021-09-16T06:51:30.668" v="125"/>
          <ac:spMkLst>
            <pc:docMk/>
            <pc:sldMk cId="2862448447" sldId="267"/>
            <ac:spMk id="19" creationId="{2F84762E-7FCC-4EAF-B9E7-CE7214491E0D}"/>
          </ac:spMkLst>
        </pc:spChg>
        <pc:spChg chg="add del">
          <ac:chgData name="Kashaf Naz" userId="f2a2665e5f65a109" providerId="Windows Live" clId="Web-{3AFEFB20-E09D-4037-B6E0-8F3077F6C8B9}" dt="2021-09-16T06:51:37.606" v="127"/>
          <ac:spMkLst>
            <pc:docMk/>
            <pc:sldMk cId="2862448447" sldId="267"/>
            <ac:spMk id="20" creationId="{929B6C0D-2AB5-4965-B573-1D00F1D0B76C}"/>
          </ac:spMkLst>
        </pc:spChg>
        <pc:spChg chg="add del">
          <ac:chgData name="Kashaf Naz" userId="f2a2665e5f65a109" providerId="Windows Live" clId="Web-{3AFEFB20-E09D-4037-B6E0-8F3077F6C8B9}" dt="2021-09-16T06:51:30.668" v="125"/>
          <ac:spMkLst>
            <pc:docMk/>
            <pc:sldMk cId="2862448447" sldId="267"/>
            <ac:spMk id="23" creationId="{A1038667-0C3F-4764-A24D-DA9D9B474851}"/>
          </ac:spMkLst>
        </pc:spChg>
        <pc:spChg chg="add del">
          <ac:chgData name="Kashaf Naz" userId="f2a2665e5f65a109" providerId="Windows Live" clId="Web-{3AFEFB20-E09D-4037-B6E0-8F3077F6C8B9}" dt="2021-09-16T06:51:30.668" v="125"/>
          <ac:spMkLst>
            <pc:docMk/>
            <pc:sldMk cId="2862448447" sldId="267"/>
            <ac:spMk id="27" creationId="{571EEFCA-9235-4BC2-85C3-A4EC6EE57AC4}"/>
          </ac:spMkLst>
        </pc:spChg>
        <pc:spChg chg="add">
          <ac:chgData name="Kashaf Naz" userId="f2a2665e5f65a109" providerId="Windows Live" clId="Web-{3AFEFB20-E09D-4037-B6E0-8F3077F6C8B9}" dt="2021-09-16T06:51:37.622" v="128"/>
          <ac:spMkLst>
            <pc:docMk/>
            <pc:sldMk cId="2862448447" sldId="267"/>
            <ac:spMk id="28" creationId="{A3C6F7F0-46EA-4F8E-A112-1B517C2B5A00}"/>
          </ac:spMkLst>
        </pc:spChg>
        <pc:spChg chg="add">
          <ac:chgData name="Kashaf Naz" userId="f2a2665e5f65a109" providerId="Windows Live" clId="Web-{3AFEFB20-E09D-4037-B6E0-8F3077F6C8B9}" dt="2021-09-16T06:51:37.622" v="128"/>
          <ac:spMkLst>
            <pc:docMk/>
            <pc:sldMk cId="2862448447" sldId="267"/>
            <ac:spMk id="29" creationId="{1691A3CC-CDA1-4C3B-9150-FCFB5373D82B}"/>
          </ac:spMkLst>
        </pc:spChg>
        <pc:spChg chg="add">
          <ac:chgData name="Kashaf Naz" userId="f2a2665e5f65a109" providerId="Windows Live" clId="Web-{3AFEFB20-E09D-4037-B6E0-8F3077F6C8B9}" dt="2021-09-16T06:51:37.622" v="128"/>
          <ac:spMkLst>
            <pc:docMk/>
            <pc:sldMk cId="2862448447" sldId="267"/>
            <ac:spMk id="31" creationId="{1D369348-41FF-46AE-8D88-31B1A1C4E9AD}"/>
          </ac:spMkLst>
        </pc:spChg>
        <pc:picChg chg="add mod ord">
          <ac:chgData name="Kashaf Naz" userId="f2a2665e5f65a109" providerId="Windows Live" clId="Web-{3AFEFB20-E09D-4037-B6E0-8F3077F6C8B9}" dt="2021-09-16T06:51:37.622" v="128"/>
          <ac:picMkLst>
            <pc:docMk/>
            <pc:sldMk cId="2862448447" sldId="267"/>
            <ac:picMk id="4" creationId="{164D05B9-6DAB-458F-B50C-B74CD85F271B}"/>
          </ac:picMkLst>
        </pc:picChg>
        <pc:picChg chg="add del">
          <ac:chgData name="Kashaf Naz" userId="f2a2665e5f65a109" providerId="Windows Live" clId="Web-{3AFEFB20-E09D-4037-B6E0-8F3077F6C8B9}" dt="2021-09-16T06:51:37.606" v="127"/>
          <ac:picMkLst>
            <pc:docMk/>
            <pc:sldMk cId="2862448447" sldId="267"/>
            <ac:picMk id="6" creationId="{5321D838-2C7E-4177-9DD3-DAC78324A2B2}"/>
          </ac:picMkLst>
        </pc:picChg>
        <pc:picChg chg="add del">
          <ac:chgData name="Kashaf Naz" userId="f2a2665e5f65a109" providerId="Windows Live" clId="Web-{3AFEFB20-E09D-4037-B6E0-8F3077F6C8B9}" dt="2021-09-16T06:51:37.606" v="127"/>
          <ac:picMkLst>
            <pc:docMk/>
            <pc:sldMk cId="2862448447" sldId="267"/>
            <ac:picMk id="7" creationId="{0146E45C-1450-4186-B501-74F221F897A8}"/>
          </ac:picMkLst>
        </pc:picChg>
        <pc:picChg chg="add del">
          <ac:chgData name="Kashaf Naz" userId="f2a2665e5f65a109" providerId="Windows Live" clId="Web-{3AFEFB20-E09D-4037-B6E0-8F3077F6C8B9}" dt="2021-09-16T06:51:37.606" v="127"/>
          <ac:picMkLst>
            <pc:docMk/>
            <pc:sldMk cId="2862448447" sldId="267"/>
            <ac:picMk id="8" creationId="{EEDDA48B-BC04-4915-ADA3-A1A9522EB0D1}"/>
          </ac:picMkLst>
        </pc:picChg>
        <pc:picChg chg="add del">
          <ac:chgData name="Kashaf Naz" userId="f2a2665e5f65a109" providerId="Windows Live" clId="Web-{3AFEFB20-E09D-4037-B6E0-8F3077F6C8B9}" dt="2021-09-16T06:51:30.668" v="125"/>
          <ac:picMkLst>
            <pc:docMk/>
            <pc:sldMk cId="2862448447" sldId="267"/>
            <ac:picMk id="9" creationId="{5321D838-2C7E-4177-9DD3-DAC78324A2B2}"/>
          </ac:picMkLst>
        </pc:picChg>
        <pc:picChg chg="add del">
          <ac:chgData name="Kashaf Naz" userId="f2a2665e5f65a109" providerId="Windows Live" clId="Web-{3AFEFB20-E09D-4037-B6E0-8F3077F6C8B9}" dt="2021-09-16T06:51:30.668" v="125"/>
          <ac:picMkLst>
            <pc:docMk/>
            <pc:sldMk cId="2862448447" sldId="267"/>
            <ac:picMk id="11" creationId="{0146E45C-1450-4186-B501-74F221F897A8}"/>
          </ac:picMkLst>
        </pc:picChg>
        <pc:picChg chg="add del">
          <ac:chgData name="Kashaf Naz" userId="f2a2665e5f65a109" providerId="Windows Live" clId="Web-{3AFEFB20-E09D-4037-B6E0-8F3077F6C8B9}" dt="2021-09-16T06:51:30.668" v="125"/>
          <ac:picMkLst>
            <pc:docMk/>
            <pc:sldMk cId="2862448447" sldId="267"/>
            <ac:picMk id="13" creationId="{EEDDA48B-BC04-4915-ADA3-A1A9522EB0D1}"/>
          </ac:picMkLst>
        </pc:picChg>
        <pc:picChg chg="add del">
          <ac:chgData name="Kashaf Naz" userId="f2a2665e5f65a109" providerId="Windows Live" clId="Web-{3AFEFB20-E09D-4037-B6E0-8F3077F6C8B9}" dt="2021-09-16T06:51:37.606" v="127"/>
          <ac:picMkLst>
            <pc:docMk/>
            <pc:sldMk cId="2862448447" sldId="267"/>
            <ac:picMk id="16" creationId="{4FED5ABE-AA8E-4BAE-B923-EB99ABDE02AA}"/>
          </ac:picMkLst>
        </pc:picChg>
        <pc:picChg chg="add del">
          <ac:chgData name="Kashaf Naz" userId="f2a2665e5f65a109" providerId="Windows Live" clId="Web-{3AFEFB20-E09D-4037-B6E0-8F3077F6C8B9}" dt="2021-09-16T06:51:37.606" v="127"/>
          <ac:picMkLst>
            <pc:docMk/>
            <pc:sldMk cId="2862448447" sldId="267"/>
            <ac:picMk id="18" creationId="{E0811D79-2C71-4B37-82AD-761836DCBD17}"/>
          </ac:picMkLst>
        </pc:picChg>
        <pc:picChg chg="add del">
          <ac:chgData name="Kashaf Naz" userId="f2a2665e5f65a109" providerId="Windows Live" clId="Web-{3AFEFB20-E09D-4037-B6E0-8F3077F6C8B9}" dt="2021-09-16T06:51:30.668" v="125"/>
          <ac:picMkLst>
            <pc:docMk/>
            <pc:sldMk cId="2862448447" sldId="267"/>
            <ac:picMk id="21" creationId="{927A1389-2A5D-4886-AD82-F213767E673F}"/>
          </ac:picMkLst>
        </pc:picChg>
        <pc:picChg chg="add">
          <ac:chgData name="Kashaf Naz" userId="f2a2665e5f65a109" providerId="Windows Live" clId="Web-{3AFEFB20-E09D-4037-B6E0-8F3077F6C8B9}" dt="2021-09-16T06:51:37.622" v="128"/>
          <ac:picMkLst>
            <pc:docMk/>
            <pc:sldMk cId="2862448447" sldId="267"/>
            <ac:picMk id="22" creationId="{01CFC1BB-C5B3-4479-9752-C53221627F91}"/>
          </ac:picMkLst>
        </pc:picChg>
        <pc:picChg chg="add">
          <ac:chgData name="Kashaf Naz" userId="f2a2665e5f65a109" providerId="Windows Live" clId="Web-{3AFEFB20-E09D-4037-B6E0-8F3077F6C8B9}" dt="2021-09-16T06:51:37.622" v="128"/>
          <ac:picMkLst>
            <pc:docMk/>
            <pc:sldMk cId="2862448447" sldId="267"/>
            <ac:picMk id="24" creationId="{5B5FB5AC-39B2-4094-B486-0FCD501D5044}"/>
          </ac:picMkLst>
        </pc:picChg>
        <pc:picChg chg="add del">
          <ac:chgData name="Kashaf Naz" userId="f2a2665e5f65a109" providerId="Windows Live" clId="Web-{3AFEFB20-E09D-4037-B6E0-8F3077F6C8B9}" dt="2021-09-16T06:51:30.668" v="125"/>
          <ac:picMkLst>
            <pc:docMk/>
            <pc:sldMk cId="2862448447" sldId="267"/>
            <ac:picMk id="25" creationId="{6AC2195B-895A-4535-8ECD-9F5B669C5CA5}"/>
          </ac:picMkLst>
        </pc:picChg>
        <pc:picChg chg="add">
          <ac:chgData name="Kashaf Naz" userId="f2a2665e5f65a109" providerId="Windows Live" clId="Web-{3AFEFB20-E09D-4037-B6E0-8F3077F6C8B9}" dt="2021-09-16T06:51:37.622" v="128"/>
          <ac:picMkLst>
            <pc:docMk/>
            <pc:sldMk cId="2862448447" sldId="267"/>
            <ac:picMk id="26" creationId="{7150CFE4-97B0-48C6-ACD6-9399CBA11906}"/>
          </ac:picMkLst>
        </pc:picChg>
        <pc:picChg chg="add">
          <ac:chgData name="Kashaf Naz" userId="f2a2665e5f65a109" providerId="Windows Live" clId="Web-{3AFEFB20-E09D-4037-B6E0-8F3077F6C8B9}" dt="2021-09-16T06:51:37.622" v="128"/>
          <ac:picMkLst>
            <pc:docMk/>
            <pc:sldMk cId="2862448447" sldId="267"/>
            <ac:picMk id="30" creationId="{0A59D270-32B9-42B3-935F-106B21241470}"/>
          </ac:picMkLst>
        </pc:picChg>
      </pc:sldChg>
      <pc:sldChg chg="addSp delSp modSp new mod setBg addAnim delAnim">
        <pc:chgData name="Kashaf Naz" userId="f2a2665e5f65a109" providerId="Windows Live" clId="Web-{3AFEFB20-E09D-4037-B6E0-8F3077F6C8B9}" dt="2021-09-16T06:54:29.051" v="144"/>
        <pc:sldMkLst>
          <pc:docMk/>
          <pc:sldMk cId="4051678853" sldId="273"/>
        </pc:sldMkLst>
        <pc:spChg chg="mod">
          <ac:chgData name="Kashaf Naz" userId="f2a2665e5f65a109" providerId="Windows Live" clId="Web-{3AFEFB20-E09D-4037-B6E0-8F3077F6C8B9}" dt="2021-09-16T06:54:29.020" v="143"/>
          <ac:spMkLst>
            <pc:docMk/>
            <pc:sldMk cId="4051678853" sldId="273"/>
            <ac:spMk id="2" creationId="{1DF99668-7FD1-49AE-972A-4D02D20027FD}"/>
          </ac:spMkLst>
        </pc:spChg>
        <pc:spChg chg="mod">
          <ac:chgData name="Kashaf Naz" userId="f2a2665e5f65a109" providerId="Windows Live" clId="Web-{3AFEFB20-E09D-4037-B6E0-8F3077F6C8B9}" dt="2021-09-16T06:54:29.020" v="143"/>
          <ac:spMkLst>
            <pc:docMk/>
            <pc:sldMk cId="4051678853" sldId="273"/>
            <ac:spMk id="3" creationId="{12E3EAEF-2F3C-4B9C-A57E-02D75E2F5C14}"/>
          </ac:spMkLst>
        </pc:spChg>
        <pc:spChg chg="add del">
          <ac:chgData name="Kashaf Naz" userId="f2a2665e5f65a109" providerId="Windows Live" clId="Web-{3AFEFB20-E09D-4037-B6E0-8F3077F6C8B9}" dt="2021-09-16T06:54:29.051" v="144"/>
          <ac:spMkLst>
            <pc:docMk/>
            <pc:sldMk cId="4051678853" sldId="273"/>
            <ac:spMk id="15" creationId="{A3C6F7F0-46EA-4F8E-A112-1B517C2B5A00}"/>
          </ac:spMkLst>
        </pc:spChg>
        <pc:spChg chg="add del">
          <ac:chgData name="Kashaf Naz" userId="f2a2665e5f65a109" providerId="Windows Live" clId="Web-{3AFEFB20-E09D-4037-B6E0-8F3077F6C8B9}" dt="2021-09-16T06:54:29.051" v="144"/>
          <ac:spMkLst>
            <pc:docMk/>
            <pc:sldMk cId="4051678853" sldId="273"/>
            <ac:spMk id="17" creationId="{1691A3CC-CDA1-4C3B-9150-FCFB5373D82B}"/>
          </ac:spMkLst>
        </pc:spChg>
        <pc:spChg chg="add del">
          <ac:chgData name="Kashaf Naz" userId="f2a2665e5f65a109" providerId="Windows Live" clId="Web-{3AFEFB20-E09D-4037-B6E0-8F3077F6C8B9}" dt="2021-09-16T06:54:29.051" v="144"/>
          <ac:spMkLst>
            <pc:docMk/>
            <pc:sldMk cId="4051678853" sldId="273"/>
            <ac:spMk id="21" creationId="{1D369348-41FF-46AE-8D88-31B1A1C4E9AD}"/>
          </ac:spMkLst>
        </pc:spChg>
        <pc:spChg chg="add del">
          <ac:chgData name="Kashaf Naz" userId="f2a2665e5f65a109" providerId="Windows Live" clId="Web-{3AFEFB20-E09D-4037-B6E0-8F3077F6C8B9}" dt="2021-09-16T06:54:29.020" v="143"/>
          <ac:spMkLst>
            <pc:docMk/>
            <pc:sldMk cId="4051678853" sldId="273"/>
            <ac:spMk id="27" creationId="{A3C6F7F0-46EA-4F8E-A112-1B517C2B5A00}"/>
          </ac:spMkLst>
        </pc:spChg>
        <pc:spChg chg="add del">
          <ac:chgData name="Kashaf Naz" userId="f2a2665e5f65a109" providerId="Windows Live" clId="Web-{3AFEFB20-E09D-4037-B6E0-8F3077F6C8B9}" dt="2021-09-16T06:54:29.020" v="143"/>
          <ac:spMkLst>
            <pc:docMk/>
            <pc:sldMk cId="4051678853" sldId="273"/>
            <ac:spMk id="29" creationId="{1691A3CC-CDA1-4C3B-9150-FCFB5373D82B}"/>
          </ac:spMkLst>
        </pc:spChg>
        <pc:spChg chg="add del">
          <ac:chgData name="Kashaf Naz" userId="f2a2665e5f65a109" providerId="Windows Live" clId="Web-{3AFEFB20-E09D-4037-B6E0-8F3077F6C8B9}" dt="2021-09-16T06:54:21.582" v="141"/>
          <ac:spMkLst>
            <pc:docMk/>
            <pc:sldMk cId="4051678853" sldId="273"/>
            <ac:spMk id="32" creationId="{A3C6F7F0-46EA-4F8E-A112-1B517C2B5A00}"/>
          </ac:spMkLst>
        </pc:spChg>
        <pc:spChg chg="add del">
          <ac:chgData name="Kashaf Naz" userId="f2a2665e5f65a109" providerId="Windows Live" clId="Web-{3AFEFB20-E09D-4037-B6E0-8F3077F6C8B9}" dt="2021-09-16T06:54:29.020" v="143"/>
          <ac:spMkLst>
            <pc:docMk/>
            <pc:sldMk cId="4051678853" sldId="273"/>
            <ac:spMk id="33" creationId="{D1564798-5942-49A9-89E9-7BF6D023920E}"/>
          </ac:spMkLst>
        </pc:spChg>
        <pc:spChg chg="add del">
          <ac:chgData name="Kashaf Naz" userId="f2a2665e5f65a109" providerId="Windows Live" clId="Web-{3AFEFB20-E09D-4037-B6E0-8F3077F6C8B9}" dt="2021-09-16T06:54:21.582" v="141"/>
          <ac:spMkLst>
            <pc:docMk/>
            <pc:sldMk cId="4051678853" sldId="273"/>
            <ac:spMk id="34" creationId="{1691A3CC-CDA1-4C3B-9150-FCFB5373D82B}"/>
          </ac:spMkLst>
        </pc:spChg>
        <pc:spChg chg="add del">
          <ac:chgData name="Kashaf Naz" userId="f2a2665e5f65a109" providerId="Windows Live" clId="Web-{3AFEFB20-E09D-4037-B6E0-8F3077F6C8B9}" dt="2021-09-16T06:54:21.582" v="141"/>
          <ac:spMkLst>
            <pc:docMk/>
            <pc:sldMk cId="4051678853" sldId="273"/>
            <ac:spMk id="36" creationId="{41704883-D088-4683-A1FD-AEE53B336130}"/>
          </ac:spMkLst>
        </pc:spChg>
        <pc:spChg chg="add del">
          <ac:chgData name="Kashaf Naz" userId="f2a2665e5f65a109" providerId="Windows Live" clId="Web-{3AFEFB20-E09D-4037-B6E0-8F3077F6C8B9}" dt="2021-09-16T06:54:21.582" v="141"/>
          <ac:spMkLst>
            <pc:docMk/>
            <pc:sldMk cId="4051678853" sldId="273"/>
            <ac:spMk id="38" creationId="{A9C04EC1-26B9-40BD-84A6-B2C0A913D0F9}"/>
          </ac:spMkLst>
        </pc:spChg>
        <pc:spChg chg="add del">
          <ac:chgData name="Kashaf Naz" userId="f2a2665e5f65a109" providerId="Windows Live" clId="Web-{3AFEFB20-E09D-4037-B6E0-8F3077F6C8B9}" dt="2021-09-16T06:54:21.582" v="141"/>
          <ac:spMkLst>
            <pc:docMk/>
            <pc:sldMk cId="4051678853" sldId="273"/>
            <ac:spMk id="40" creationId="{9BAB74E2-5A82-47FD-BBB4-BFD47779FFB9}"/>
          </ac:spMkLst>
        </pc:spChg>
        <pc:spChg chg="add">
          <ac:chgData name="Kashaf Naz" userId="f2a2665e5f65a109" providerId="Windows Live" clId="Web-{3AFEFB20-E09D-4037-B6E0-8F3077F6C8B9}" dt="2021-09-16T06:54:29.051" v="144"/>
          <ac:spMkLst>
            <pc:docMk/>
            <pc:sldMk cId="4051678853" sldId="273"/>
            <ac:spMk id="41" creationId="{A3C6F7F0-46EA-4F8E-A112-1B517C2B5A00}"/>
          </ac:spMkLst>
        </pc:spChg>
        <pc:spChg chg="add del">
          <ac:chgData name="Kashaf Naz" userId="f2a2665e5f65a109" providerId="Windows Live" clId="Web-{3AFEFB20-E09D-4037-B6E0-8F3077F6C8B9}" dt="2021-09-16T06:54:21.582" v="141"/>
          <ac:spMkLst>
            <pc:docMk/>
            <pc:sldMk cId="4051678853" sldId="273"/>
            <ac:spMk id="42" creationId="{9C4FFB60-A034-4994-8F55-E38D4F31C874}"/>
          </ac:spMkLst>
        </pc:spChg>
        <pc:spChg chg="add">
          <ac:chgData name="Kashaf Naz" userId="f2a2665e5f65a109" providerId="Windows Live" clId="Web-{3AFEFB20-E09D-4037-B6E0-8F3077F6C8B9}" dt="2021-09-16T06:54:29.051" v="144"/>
          <ac:spMkLst>
            <pc:docMk/>
            <pc:sldMk cId="4051678853" sldId="273"/>
            <ac:spMk id="43" creationId="{1691A3CC-CDA1-4C3B-9150-FCFB5373D82B}"/>
          </ac:spMkLst>
        </pc:spChg>
        <pc:spChg chg="add">
          <ac:chgData name="Kashaf Naz" userId="f2a2665e5f65a109" providerId="Windows Live" clId="Web-{3AFEFB20-E09D-4037-B6E0-8F3077F6C8B9}" dt="2021-09-16T06:54:29.051" v="144"/>
          <ac:spMkLst>
            <pc:docMk/>
            <pc:sldMk cId="4051678853" sldId="273"/>
            <ac:spMk id="45" creationId="{1D369348-41FF-46AE-8D88-31B1A1C4E9AD}"/>
          </ac:spMkLst>
        </pc:spChg>
        <pc:picChg chg="add mod ord">
          <ac:chgData name="Kashaf Naz" userId="f2a2665e5f65a109" providerId="Windows Live" clId="Web-{3AFEFB20-E09D-4037-B6E0-8F3077F6C8B9}" dt="2021-09-16T06:54:29.020" v="143"/>
          <ac:picMkLst>
            <pc:docMk/>
            <pc:sldMk cId="4051678853" sldId="273"/>
            <ac:picMk id="4" creationId="{F6BE0314-F7C1-4C1E-A339-B1DB73B07978}"/>
          </ac:picMkLst>
        </pc:picChg>
        <pc:picChg chg="add del">
          <ac:chgData name="Kashaf Naz" userId="f2a2665e5f65a109" providerId="Windows Live" clId="Web-{3AFEFB20-E09D-4037-B6E0-8F3077F6C8B9}" dt="2021-09-16T06:54:29.051" v="144"/>
          <ac:picMkLst>
            <pc:docMk/>
            <pc:sldMk cId="4051678853" sldId="273"/>
            <ac:picMk id="9" creationId="{01CFC1BB-C5B3-4479-9752-C53221627F91}"/>
          </ac:picMkLst>
        </pc:picChg>
        <pc:picChg chg="add del">
          <ac:chgData name="Kashaf Naz" userId="f2a2665e5f65a109" providerId="Windows Live" clId="Web-{3AFEFB20-E09D-4037-B6E0-8F3077F6C8B9}" dt="2021-09-16T06:54:29.051" v="144"/>
          <ac:picMkLst>
            <pc:docMk/>
            <pc:sldMk cId="4051678853" sldId="273"/>
            <ac:picMk id="11" creationId="{5B5FB5AC-39B2-4094-B486-0FCD501D5044}"/>
          </ac:picMkLst>
        </pc:picChg>
        <pc:picChg chg="add del">
          <ac:chgData name="Kashaf Naz" userId="f2a2665e5f65a109" providerId="Windows Live" clId="Web-{3AFEFB20-E09D-4037-B6E0-8F3077F6C8B9}" dt="2021-09-16T06:54:29.051" v="144"/>
          <ac:picMkLst>
            <pc:docMk/>
            <pc:sldMk cId="4051678853" sldId="273"/>
            <ac:picMk id="13" creationId="{7150CFE4-97B0-48C6-ACD6-9399CBA11906}"/>
          </ac:picMkLst>
        </pc:picChg>
        <pc:picChg chg="add del">
          <ac:chgData name="Kashaf Naz" userId="f2a2665e5f65a109" providerId="Windows Live" clId="Web-{3AFEFB20-E09D-4037-B6E0-8F3077F6C8B9}" dt="2021-09-16T06:54:29.051" v="144"/>
          <ac:picMkLst>
            <pc:docMk/>
            <pc:sldMk cId="4051678853" sldId="273"/>
            <ac:picMk id="19" creationId="{0A59D270-32B9-42B3-935F-106B21241470}"/>
          </ac:picMkLst>
        </pc:picChg>
        <pc:picChg chg="add del">
          <ac:chgData name="Kashaf Naz" userId="f2a2665e5f65a109" providerId="Windows Live" clId="Web-{3AFEFB20-E09D-4037-B6E0-8F3077F6C8B9}" dt="2021-09-16T06:54:29.020" v="143"/>
          <ac:picMkLst>
            <pc:docMk/>
            <pc:sldMk cId="4051678853" sldId="273"/>
            <ac:picMk id="23" creationId="{01CFC1BB-C5B3-4479-9752-C53221627F91}"/>
          </ac:picMkLst>
        </pc:picChg>
        <pc:picChg chg="add del">
          <ac:chgData name="Kashaf Naz" userId="f2a2665e5f65a109" providerId="Windows Live" clId="Web-{3AFEFB20-E09D-4037-B6E0-8F3077F6C8B9}" dt="2021-09-16T06:54:29.020" v="143"/>
          <ac:picMkLst>
            <pc:docMk/>
            <pc:sldMk cId="4051678853" sldId="273"/>
            <ac:picMk id="24" creationId="{5B5FB5AC-39B2-4094-B486-0FCD501D5044}"/>
          </ac:picMkLst>
        </pc:picChg>
        <pc:picChg chg="add del">
          <ac:chgData name="Kashaf Naz" userId="f2a2665e5f65a109" providerId="Windows Live" clId="Web-{3AFEFB20-E09D-4037-B6E0-8F3077F6C8B9}" dt="2021-09-16T06:54:29.020" v="143"/>
          <ac:picMkLst>
            <pc:docMk/>
            <pc:sldMk cId="4051678853" sldId="273"/>
            <ac:picMk id="25" creationId="{7150CFE4-97B0-48C6-ACD6-9399CBA11906}"/>
          </ac:picMkLst>
        </pc:picChg>
        <pc:picChg chg="add del">
          <ac:chgData name="Kashaf Naz" userId="f2a2665e5f65a109" providerId="Windows Live" clId="Web-{3AFEFB20-E09D-4037-B6E0-8F3077F6C8B9}" dt="2021-09-16T06:54:21.582" v="141"/>
          <ac:picMkLst>
            <pc:docMk/>
            <pc:sldMk cId="4051678853" sldId="273"/>
            <ac:picMk id="26" creationId="{01CFC1BB-C5B3-4479-9752-C53221627F91}"/>
          </ac:picMkLst>
        </pc:picChg>
        <pc:picChg chg="add del">
          <ac:chgData name="Kashaf Naz" userId="f2a2665e5f65a109" providerId="Windows Live" clId="Web-{3AFEFB20-E09D-4037-B6E0-8F3077F6C8B9}" dt="2021-09-16T06:54:21.582" v="141"/>
          <ac:picMkLst>
            <pc:docMk/>
            <pc:sldMk cId="4051678853" sldId="273"/>
            <ac:picMk id="28" creationId="{5B5FB5AC-39B2-4094-B486-0FCD501D5044}"/>
          </ac:picMkLst>
        </pc:picChg>
        <pc:picChg chg="add del">
          <ac:chgData name="Kashaf Naz" userId="f2a2665e5f65a109" providerId="Windows Live" clId="Web-{3AFEFB20-E09D-4037-B6E0-8F3077F6C8B9}" dt="2021-09-16T06:54:21.582" v="141"/>
          <ac:picMkLst>
            <pc:docMk/>
            <pc:sldMk cId="4051678853" sldId="273"/>
            <ac:picMk id="30" creationId="{7150CFE4-97B0-48C6-ACD6-9399CBA11906}"/>
          </ac:picMkLst>
        </pc:picChg>
        <pc:picChg chg="add del">
          <ac:chgData name="Kashaf Naz" userId="f2a2665e5f65a109" providerId="Windows Live" clId="Web-{3AFEFB20-E09D-4037-B6E0-8F3077F6C8B9}" dt="2021-09-16T06:54:29.020" v="143"/>
          <ac:picMkLst>
            <pc:docMk/>
            <pc:sldMk cId="4051678853" sldId="273"/>
            <ac:picMk id="31" creationId="{25D611BD-13D6-4754-93F1-8ABAB8116923}"/>
          </ac:picMkLst>
        </pc:picChg>
        <pc:picChg chg="add">
          <ac:chgData name="Kashaf Naz" userId="f2a2665e5f65a109" providerId="Windows Live" clId="Web-{3AFEFB20-E09D-4037-B6E0-8F3077F6C8B9}" dt="2021-09-16T06:54:29.051" v="144"/>
          <ac:picMkLst>
            <pc:docMk/>
            <pc:sldMk cId="4051678853" sldId="273"/>
            <ac:picMk id="35" creationId="{01CFC1BB-C5B3-4479-9752-C53221627F91}"/>
          </ac:picMkLst>
        </pc:picChg>
        <pc:picChg chg="add">
          <ac:chgData name="Kashaf Naz" userId="f2a2665e5f65a109" providerId="Windows Live" clId="Web-{3AFEFB20-E09D-4037-B6E0-8F3077F6C8B9}" dt="2021-09-16T06:54:29.051" v="144"/>
          <ac:picMkLst>
            <pc:docMk/>
            <pc:sldMk cId="4051678853" sldId="273"/>
            <ac:picMk id="37" creationId="{5B5FB5AC-39B2-4094-B486-0FCD501D5044}"/>
          </ac:picMkLst>
        </pc:picChg>
        <pc:picChg chg="add">
          <ac:chgData name="Kashaf Naz" userId="f2a2665e5f65a109" providerId="Windows Live" clId="Web-{3AFEFB20-E09D-4037-B6E0-8F3077F6C8B9}" dt="2021-09-16T06:54:29.051" v="144"/>
          <ac:picMkLst>
            <pc:docMk/>
            <pc:sldMk cId="4051678853" sldId="273"/>
            <ac:picMk id="39" creationId="{7150CFE4-97B0-48C6-ACD6-9399CBA11906}"/>
          </ac:picMkLst>
        </pc:picChg>
        <pc:picChg chg="add">
          <ac:chgData name="Kashaf Naz" userId="f2a2665e5f65a109" providerId="Windows Live" clId="Web-{3AFEFB20-E09D-4037-B6E0-8F3077F6C8B9}" dt="2021-09-16T06:54:29.051" v="144"/>
          <ac:picMkLst>
            <pc:docMk/>
            <pc:sldMk cId="4051678853" sldId="273"/>
            <ac:picMk id="44" creationId="{0A59D270-32B9-42B3-935F-106B21241470}"/>
          </ac:picMkLst>
        </pc:picChg>
      </pc:sldChg>
      <pc:sldChg chg="addSp delSp modSp new mod setBg setClrOvrMap">
        <pc:chgData name="Kashaf Naz" userId="f2a2665e5f65a109" providerId="Windows Live" clId="Web-{3AFEFB20-E09D-4037-B6E0-8F3077F6C8B9}" dt="2021-09-16T06:59:02.720" v="161"/>
        <pc:sldMkLst>
          <pc:docMk/>
          <pc:sldMk cId="2410043780" sldId="274"/>
        </pc:sldMkLst>
        <pc:spChg chg="mod">
          <ac:chgData name="Kashaf Naz" userId="f2a2665e5f65a109" providerId="Windows Live" clId="Web-{3AFEFB20-E09D-4037-B6E0-8F3077F6C8B9}" dt="2021-09-16T06:59:02.720" v="161"/>
          <ac:spMkLst>
            <pc:docMk/>
            <pc:sldMk cId="2410043780" sldId="274"/>
            <ac:spMk id="2" creationId="{A5A3C655-2D77-440E-899F-E7E466D951EC}"/>
          </ac:spMkLst>
        </pc:spChg>
        <pc:spChg chg="del">
          <ac:chgData name="Kashaf Naz" userId="f2a2665e5f65a109" providerId="Windows Live" clId="Web-{3AFEFB20-E09D-4037-B6E0-8F3077F6C8B9}" dt="2021-09-16T06:57:42.700" v="149"/>
          <ac:spMkLst>
            <pc:docMk/>
            <pc:sldMk cId="2410043780" sldId="274"/>
            <ac:spMk id="3" creationId="{AD6D7275-3035-41ED-8179-DF5495392FED}"/>
          </ac:spMkLst>
        </pc:spChg>
        <pc:spChg chg="add del">
          <ac:chgData name="Kashaf Naz" userId="f2a2665e5f65a109" providerId="Windows Live" clId="Web-{3AFEFB20-E09D-4037-B6E0-8F3077F6C8B9}" dt="2021-09-16T06:58:21.202" v="154"/>
          <ac:spMkLst>
            <pc:docMk/>
            <pc:sldMk cId="2410043780" sldId="274"/>
            <ac:spMk id="10" creationId="{78C9D07A-5A22-4E55-B18A-47CF07E5080D}"/>
          </ac:spMkLst>
        </pc:spChg>
        <pc:spChg chg="add del">
          <ac:chgData name="Kashaf Naz" userId="f2a2665e5f65a109" providerId="Windows Live" clId="Web-{3AFEFB20-E09D-4037-B6E0-8F3077F6C8B9}" dt="2021-09-16T06:58:21.202" v="154"/>
          <ac:spMkLst>
            <pc:docMk/>
            <pc:sldMk cId="2410043780" sldId="274"/>
            <ac:spMk id="12" creationId="{3D71E629-0739-4A59-972B-A9E9A4500E31}"/>
          </ac:spMkLst>
        </pc:spChg>
        <pc:spChg chg="add del">
          <ac:chgData name="Kashaf Naz" userId="f2a2665e5f65a109" providerId="Windows Live" clId="Web-{3AFEFB20-E09D-4037-B6E0-8F3077F6C8B9}" dt="2021-09-16T06:58:00.232" v="152"/>
          <ac:spMkLst>
            <pc:docMk/>
            <pc:sldMk cId="2410043780" sldId="274"/>
            <ac:spMk id="15" creationId="{78C9D07A-5A22-4E55-B18A-47CF07E5080D}"/>
          </ac:spMkLst>
        </pc:spChg>
        <pc:spChg chg="add del">
          <ac:chgData name="Kashaf Naz" userId="f2a2665e5f65a109" providerId="Windows Live" clId="Web-{3AFEFB20-E09D-4037-B6E0-8F3077F6C8B9}" dt="2021-09-16T06:58:00.232" v="152"/>
          <ac:spMkLst>
            <pc:docMk/>
            <pc:sldMk cId="2410043780" sldId="274"/>
            <ac:spMk id="17" creationId="{3D71E629-0739-4A59-972B-A9E9A4500E31}"/>
          </ac:spMkLst>
        </pc:spChg>
        <pc:spChg chg="add del">
          <ac:chgData name="Kashaf Naz" userId="f2a2665e5f65a109" providerId="Windows Live" clId="Web-{3AFEFB20-E09D-4037-B6E0-8F3077F6C8B9}" dt="2021-09-16T06:58:21.202" v="154"/>
          <ac:spMkLst>
            <pc:docMk/>
            <pc:sldMk cId="2410043780" sldId="274"/>
            <ac:spMk id="18" creationId="{B9B4F0B3-5A15-4AAD-B054-8BA92098722A}"/>
          </ac:spMkLst>
        </pc:spChg>
        <pc:spChg chg="add del">
          <ac:chgData name="Kashaf Naz" userId="f2a2665e5f65a109" providerId="Windows Live" clId="Web-{3AFEFB20-E09D-4037-B6E0-8F3077F6C8B9}" dt="2021-09-16T06:58:00.232" v="152"/>
          <ac:spMkLst>
            <pc:docMk/>
            <pc:sldMk cId="2410043780" sldId="274"/>
            <ac:spMk id="19" creationId="{4930BBBA-6F9F-4D27-AD61-45935240C80A}"/>
          </ac:spMkLst>
        </pc:spChg>
        <pc:spChg chg="add del">
          <ac:chgData name="Kashaf Naz" userId="f2a2665e5f65a109" providerId="Windows Live" clId="Web-{3AFEFB20-E09D-4037-B6E0-8F3077F6C8B9}" dt="2021-09-16T06:58:00.232" v="152"/>
          <ac:spMkLst>
            <pc:docMk/>
            <pc:sldMk cId="2410043780" sldId="274"/>
            <ac:spMk id="25" creationId="{929B6C0D-2AB5-4965-B573-1D00F1D0B76C}"/>
          </ac:spMkLst>
        </pc:spChg>
        <pc:spChg chg="add del">
          <ac:chgData name="Kashaf Naz" userId="f2a2665e5f65a109" providerId="Windows Live" clId="Web-{3AFEFB20-E09D-4037-B6E0-8F3077F6C8B9}" dt="2021-09-16T06:58:21.202" v="154"/>
          <ac:spMkLst>
            <pc:docMk/>
            <pc:sldMk cId="2410043780" sldId="274"/>
            <ac:spMk id="27" creationId="{488AAD42-9F71-4F14-AE1E-C05DCFC60600}"/>
          </ac:spMkLst>
        </pc:spChg>
        <pc:spChg chg="add del">
          <ac:chgData name="Kashaf Naz" userId="f2a2665e5f65a109" providerId="Windows Live" clId="Web-{3AFEFB20-E09D-4037-B6E0-8F3077F6C8B9}" dt="2021-09-16T06:58:34.984" v="156"/>
          <ac:spMkLst>
            <pc:docMk/>
            <pc:sldMk cId="2410043780" sldId="274"/>
            <ac:spMk id="28" creationId="{78C9D07A-5A22-4E55-B18A-47CF07E5080D}"/>
          </ac:spMkLst>
        </pc:spChg>
        <pc:spChg chg="add del">
          <ac:chgData name="Kashaf Naz" userId="f2a2665e5f65a109" providerId="Windows Live" clId="Web-{3AFEFB20-E09D-4037-B6E0-8F3077F6C8B9}" dt="2021-09-16T06:58:21.202" v="154"/>
          <ac:spMkLst>
            <pc:docMk/>
            <pc:sldMk cId="2410043780" sldId="274"/>
            <ac:spMk id="29" creationId="{61B962C9-BE53-4915-9C0C-B53DCD378DA2}"/>
          </ac:spMkLst>
        </pc:spChg>
        <pc:spChg chg="add del">
          <ac:chgData name="Kashaf Naz" userId="f2a2665e5f65a109" providerId="Windows Live" clId="Web-{3AFEFB20-E09D-4037-B6E0-8F3077F6C8B9}" dt="2021-09-16T06:58:34.984" v="156"/>
          <ac:spMkLst>
            <pc:docMk/>
            <pc:sldMk cId="2410043780" sldId="274"/>
            <ac:spMk id="30" creationId="{3D71E629-0739-4A59-972B-A9E9A4500E31}"/>
          </ac:spMkLst>
        </pc:spChg>
        <pc:spChg chg="add del">
          <ac:chgData name="Kashaf Naz" userId="f2a2665e5f65a109" providerId="Windows Live" clId="Web-{3AFEFB20-E09D-4037-B6E0-8F3077F6C8B9}" dt="2021-09-16T06:58:34.984" v="156"/>
          <ac:spMkLst>
            <pc:docMk/>
            <pc:sldMk cId="2410043780" sldId="274"/>
            <ac:spMk id="31" creationId="{4930BBBA-6F9F-4D27-AD61-45935240C80A}"/>
          </ac:spMkLst>
        </pc:spChg>
        <pc:spChg chg="add del">
          <ac:chgData name="Kashaf Naz" userId="f2a2665e5f65a109" providerId="Windows Live" clId="Web-{3AFEFB20-E09D-4037-B6E0-8F3077F6C8B9}" dt="2021-09-16T06:58:34.984" v="156"/>
          <ac:spMkLst>
            <pc:docMk/>
            <pc:sldMk cId="2410043780" sldId="274"/>
            <ac:spMk id="34" creationId="{929B6C0D-2AB5-4965-B573-1D00F1D0B76C}"/>
          </ac:spMkLst>
        </pc:spChg>
        <pc:spChg chg="add del">
          <ac:chgData name="Kashaf Naz" userId="f2a2665e5f65a109" providerId="Windows Live" clId="Web-{3AFEFB20-E09D-4037-B6E0-8F3077F6C8B9}" dt="2021-09-16T06:58:43.859" v="158"/>
          <ac:spMkLst>
            <pc:docMk/>
            <pc:sldMk cId="2410043780" sldId="274"/>
            <ac:spMk id="38" creationId="{78C9D07A-5A22-4E55-B18A-47CF07E5080D}"/>
          </ac:spMkLst>
        </pc:spChg>
        <pc:spChg chg="add del">
          <ac:chgData name="Kashaf Naz" userId="f2a2665e5f65a109" providerId="Windows Live" clId="Web-{3AFEFB20-E09D-4037-B6E0-8F3077F6C8B9}" dt="2021-09-16T06:58:43.859" v="158"/>
          <ac:spMkLst>
            <pc:docMk/>
            <pc:sldMk cId="2410043780" sldId="274"/>
            <ac:spMk id="39" creationId="{3D71E629-0739-4A59-972B-A9E9A4500E31}"/>
          </ac:spMkLst>
        </pc:spChg>
        <pc:spChg chg="add del">
          <ac:chgData name="Kashaf Naz" userId="f2a2665e5f65a109" providerId="Windows Live" clId="Web-{3AFEFB20-E09D-4037-B6E0-8F3077F6C8B9}" dt="2021-09-16T06:58:43.859" v="158"/>
          <ac:spMkLst>
            <pc:docMk/>
            <pc:sldMk cId="2410043780" sldId="274"/>
            <ac:spMk id="42" creationId="{B9B4F0B3-5A15-4AAD-B054-8BA92098722A}"/>
          </ac:spMkLst>
        </pc:spChg>
        <pc:spChg chg="add del">
          <ac:chgData name="Kashaf Naz" userId="f2a2665e5f65a109" providerId="Windows Live" clId="Web-{3AFEFB20-E09D-4037-B6E0-8F3077F6C8B9}" dt="2021-09-16T06:58:43.859" v="158"/>
          <ac:spMkLst>
            <pc:docMk/>
            <pc:sldMk cId="2410043780" sldId="274"/>
            <ac:spMk id="44" creationId="{488AAD42-9F71-4F14-AE1E-C05DCFC60600}"/>
          </ac:spMkLst>
        </pc:spChg>
        <pc:spChg chg="add del">
          <ac:chgData name="Kashaf Naz" userId="f2a2665e5f65a109" providerId="Windows Live" clId="Web-{3AFEFB20-E09D-4037-B6E0-8F3077F6C8B9}" dt="2021-09-16T06:58:43.859" v="158"/>
          <ac:spMkLst>
            <pc:docMk/>
            <pc:sldMk cId="2410043780" sldId="274"/>
            <ac:spMk id="45" creationId="{61B962C9-BE53-4915-9C0C-B53DCD378DA2}"/>
          </ac:spMkLst>
        </pc:spChg>
        <pc:spChg chg="add del">
          <ac:chgData name="Kashaf Naz" userId="f2a2665e5f65a109" providerId="Windows Live" clId="Web-{3AFEFB20-E09D-4037-B6E0-8F3077F6C8B9}" dt="2021-09-16T06:59:02.688" v="160"/>
          <ac:spMkLst>
            <pc:docMk/>
            <pc:sldMk cId="2410043780" sldId="274"/>
            <ac:spMk id="49" creationId="{78C9D07A-5A22-4E55-B18A-47CF07E5080D}"/>
          </ac:spMkLst>
        </pc:spChg>
        <pc:spChg chg="add del">
          <ac:chgData name="Kashaf Naz" userId="f2a2665e5f65a109" providerId="Windows Live" clId="Web-{3AFEFB20-E09D-4037-B6E0-8F3077F6C8B9}" dt="2021-09-16T06:59:02.688" v="160"/>
          <ac:spMkLst>
            <pc:docMk/>
            <pc:sldMk cId="2410043780" sldId="274"/>
            <ac:spMk id="50" creationId="{3D71E629-0739-4A59-972B-A9E9A4500E31}"/>
          </ac:spMkLst>
        </pc:spChg>
        <pc:spChg chg="add del">
          <ac:chgData name="Kashaf Naz" userId="f2a2665e5f65a109" providerId="Windows Live" clId="Web-{3AFEFB20-E09D-4037-B6E0-8F3077F6C8B9}" dt="2021-09-16T06:59:02.688" v="160"/>
          <ac:spMkLst>
            <pc:docMk/>
            <pc:sldMk cId="2410043780" sldId="274"/>
            <ac:spMk id="51" creationId="{DEDF2838-61BD-4552-A6C3-E3D6763CF3F3}"/>
          </ac:spMkLst>
        </pc:spChg>
        <pc:spChg chg="add del">
          <ac:chgData name="Kashaf Naz" userId="f2a2665e5f65a109" providerId="Windows Live" clId="Web-{3AFEFB20-E09D-4037-B6E0-8F3077F6C8B9}" dt="2021-09-16T06:59:02.688" v="160"/>
          <ac:spMkLst>
            <pc:docMk/>
            <pc:sldMk cId="2410043780" sldId="274"/>
            <ac:spMk id="53" creationId="{5A35B073-543D-4B7C-85CE-3F6F3F51919B}"/>
          </ac:spMkLst>
        </pc:spChg>
        <pc:spChg chg="add del">
          <ac:chgData name="Kashaf Naz" userId="f2a2665e5f65a109" providerId="Windows Live" clId="Web-{3AFEFB20-E09D-4037-B6E0-8F3077F6C8B9}" dt="2021-09-16T06:59:02.688" v="160"/>
          <ac:spMkLst>
            <pc:docMk/>
            <pc:sldMk cId="2410043780" sldId="274"/>
            <ac:spMk id="55" creationId="{0505B119-A4E9-4F97-9673-6F51C1C35B9F}"/>
          </ac:spMkLst>
        </pc:spChg>
        <pc:spChg chg="add del">
          <ac:chgData name="Kashaf Naz" userId="f2a2665e5f65a109" providerId="Windows Live" clId="Web-{3AFEFB20-E09D-4037-B6E0-8F3077F6C8B9}" dt="2021-09-16T06:59:02.688" v="160"/>
          <ac:spMkLst>
            <pc:docMk/>
            <pc:sldMk cId="2410043780" sldId="274"/>
            <ac:spMk id="56" creationId="{3DF5FFB9-6D81-4F3A-AF5B-6F9EC3428A0E}"/>
          </ac:spMkLst>
        </pc:spChg>
        <pc:spChg chg="add">
          <ac:chgData name="Kashaf Naz" userId="f2a2665e5f65a109" providerId="Windows Live" clId="Web-{3AFEFB20-E09D-4037-B6E0-8F3077F6C8B9}" dt="2021-09-16T06:59:02.720" v="161"/>
          <ac:spMkLst>
            <pc:docMk/>
            <pc:sldMk cId="2410043780" sldId="274"/>
            <ac:spMk id="60" creationId="{78C9D07A-5A22-4E55-B18A-47CF07E5080D}"/>
          </ac:spMkLst>
        </pc:spChg>
        <pc:spChg chg="add">
          <ac:chgData name="Kashaf Naz" userId="f2a2665e5f65a109" providerId="Windows Live" clId="Web-{3AFEFB20-E09D-4037-B6E0-8F3077F6C8B9}" dt="2021-09-16T06:59:02.720" v="161"/>
          <ac:spMkLst>
            <pc:docMk/>
            <pc:sldMk cId="2410043780" sldId="274"/>
            <ac:spMk id="61" creationId="{3D71E629-0739-4A59-972B-A9E9A4500E31}"/>
          </ac:spMkLst>
        </pc:spChg>
        <pc:spChg chg="add">
          <ac:chgData name="Kashaf Naz" userId="f2a2665e5f65a109" providerId="Windows Live" clId="Web-{3AFEFB20-E09D-4037-B6E0-8F3077F6C8B9}" dt="2021-09-16T06:59:02.720" v="161"/>
          <ac:spMkLst>
            <pc:docMk/>
            <pc:sldMk cId="2410043780" sldId="274"/>
            <ac:spMk id="62" creationId="{4930BBBA-6F9F-4D27-AD61-45935240C80A}"/>
          </ac:spMkLst>
        </pc:spChg>
        <pc:spChg chg="add">
          <ac:chgData name="Kashaf Naz" userId="f2a2665e5f65a109" providerId="Windows Live" clId="Web-{3AFEFB20-E09D-4037-B6E0-8F3077F6C8B9}" dt="2021-09-16T06:59:02.720" v="161"/>
          <ac:spMkLst>
            <pc:docMk/>
            <pc:sldMk cId="2410043780" sldId="274"/>
            <ac:spMk id="65" creationId="{929B6C0D-2AB5-4965-B573-1D00F1D0B76C}"/>
          </ac:spMkLst>
        </pc:spChg>
        <pc:picChg chg="add mod">
          <ac:chgData name="Kashaf Naz" userId="f2a2665e5f65a109" providerId="Windows Live" clId="Web-{3AFEFB20-E09D-4037-B6E0-8F3077F6C8B9}" dt="2021-09-16T06:59:02.720" v="161"/>
          <ac:picMkLst>
            <pc:docMk/>
            <pc:sldMk cId="2410043780" sldId="274"/>
            <ac:picMk id="4" creationId="{6F03D8D3-EA08-4518-B5A7-26C2B9F79491}"/>
          </ac:picMkLst>
        </pc:picChg>
        <pc:picChg chg="add del">
          <ac:chgData name="Kashaf Naz" userId="f2a2665e5f65a109" providerId="Windows Live" clId="Web-{3AFEFB20-E09D-4037-B6E0-8F3077F6C8B9}" dt="2021-09-16T06:58:21.202" v="154"/>
          <ac:picMkLst>
            <pc:docMk/>
            <pc:sldMk cId="2410043780" sldId="274"/>
            <ac:picMk id="6" creationId="{5321D838-2C7E-4177-9DD3-DAC78324A2B2}"/>
          </ac:picMkLst>
        </pc:picChg>
        <pc:picChg chg="add del">
          <ac:chgData name="Kashaf Naz" userId="f2a2665e5f65a109" providerId="Windows Live" clId="Web-{3AFEFB20-E09D-4037-B6E0-8F3077F6C8B9}" dt="2021-09-16T06:58:21.202" v="154"/>
          <ac:picMkLst>
            <pc:docMk/>
            <pc:sldMk cId="2410043780" sldId="274"/>
            <ac:picMk id="7" creationId="{0146E45C-1450-4186-B501-74F221F897A8}"/>
          </ac:picMkLst>
        </pc:picChg>
        <pc:picChg chg="add del">
          <ac:chgData name="Kashaf Naz" userId="f2a2665e5f65a109" providerId="Windows Live" clId="Web-{3AFEFB20-E09D-4037-B6E0-8F3077F6C8B9}" dt="2021-09-16T06:58:21.202" v="154"/>
          <ac:picMkLst>
            <pc:docMk/>
            <pc:sldMk cId="2410043780" sldId="274"/>
            <ac:picMk id="8" creationId="{EEDDA48B-BC04-4915-ADA3-A1A9522EB0D1}"/>
          </ac:picMkLst>
        </pc:picChg>
        <pc:picChg chg="add del">
          <ac:chgData name="Kashaf Naz" userId="f2a2665e5f65a109" providerId="Windows Live" clId="Web-{3AFEFB20-E09D-4037-B6E0-8F3077F6C8B9}" dt="2021-09-16T06:58:00.232" v="152"/>
          <ac:picMkLst>
            <pc:docMk/>
            <pc:sldMk cId="2410043780" sldId="274"/>
            <ac:picMk id="9" creationId="{5321D838-2C7E-4177-9DD3-DAC78324A2B2}"/>
          </ac:picMkLst>
        </pc:picChg>
        <pc:picChg chg="add del">
          <ac:chgData name="Kashaf Naz" userId="f2a2665e5f65a109" providerId="Windows Live" clId="Web-{3AFEFB20-E09D-4037-B6E0-8F3077F6C8B9}" dt="2021-09-16T06:58:00.232" v="152"/>
          <ac:picMkLst>
            <pc:docMk/>
            <pc:sldMk cId="2410043780" sldId="274"/>
            <ac:picMk id="11" creationId="{0146E45C-1450-4186-B501-74F221F897A8}"/>
          </ac:picMkLst>
        </pc:picChg>
        <pc:picChg chg="add del">
          <ac:chgData name="Kashaf Naz" userId="f2a2665e5f65a109" providerId="Windows Live" clId="Web-{3AFEFB20-E09D-4037-B6E0-8F3077F6C8B9}" dt="2021-09-16T06:58:00.232" v="152"/>
          <ac:picMkLst>
            <pc:docMk/>
            <pc:sldMk cId="2410043780" sldId="274"/>
            <ac:picMk id="13" creationId="{EEDDA48B-BC04-4915-ADA3-A1A9522EB0D1}"/>
          </ac:picMkLst>
        </pc:picChg>
        <pc:picChg chg="add del">
          <ac:chgData name="Kashaf Naz" userId="f2a2665e5f65a109" providerId="Windows Live" clId="Web-{3AFEFB20-E09D-4037-B6E0-8F3077F6C8B9}" dt="2021-09-16T06:58:21.202" v="154"/>
          <ac:picMkLst>
            <pc:docMk/>
            <pc:sldMk cId="2410043780" sldId="274"/>
            <ac:picMk id="14" creationId="{AF9C2BBD-AAF7-4C85-9BE4-E4C2F52353FF}"/>
          </ac:picMkLst>
        </pc:picChg>
        <pc:picChg chg="add del">
          <ac:chgData name="Kashaf Naz" userId="f2a2665e5f65a109" providerId="Windows Live" clId="Web-{3AFEFB20-E09D-4037-B6E0-8F3077F6C8B9}" dt="2021-09-16T06:58:21.202" v="154"/>
          <ac:picMkLst>
            <pc:docMk/>
            <pc:sldMk cId="2410043780" sldId="274"/>
            <ac:picMk id="16" creationId="{AEEF8B78-E487-4E1A-8945-35B4041B02A3}"/>
          </ac:picMkLst>
        </pc:picChg>
        <pc:picChg chg="add del">
          <ac:chgData name="Kashaf Naz" userId="f2a2665e5f65a109" providerId="Windows Live" clId="Web-{3AFEFB20-E09D-4037-B6E0-8F3077F6C8B9}" dt="2021-09-16T06:58:21.202" v="154"/>
          <ac:picMkLst>
            <pc:docMk/>
            <pc:sldMk cId="2410043780" sldId="274"/>
            <ac:picMk id="20" creationId="{CCA43FE3-BC3A-4163-B2D9-721AA0F6F4D9}"/>
          </ac:picMkLst>
        </pc:picChg>
        <pc:picChg chg="add del">
          <ac:chgData name="Kashaf Naz" userId="f2a2665e5f65a109" providerId="Windows Live" clId="Web-{3AFEFB20-E09D-4037-B6E0-8F3077F6C8B9}" dt="2021-09-16T06:58:00.232" v="152"/>
          <ac:picMkLst>
            <pc:docMk/>
            <pc:sldMk cId="2410043780" sldId="274"/>
            <ac:picMk id="21" creationId="{4FED5ABE-AA8E-4BAE-B923-EB99ABDE02AA}"/>
          </ac:picMkLst>
        </pc:picChg>
        <pc:picChg chg="add del">
          <ac:chgData name="Kashaf Naz" userId="f2a2665e5f65a109" providerId="Windows Live" clId="Web-{3AFEFB20-E09D-4037-B6E0-8F3077F6C8B9}" dt="2021-09-16T06:58:34.984" v="156"/>
          <ac:picMkLst>
            <pc:docMk/>
            <pc:sldMk cId="2410043780" sldId="274"/>
            <ac:picMk id="22" creationId="{5321D838-2C7E-4177-9DD3-DAC78324A2B2}"/>
          </ac:picMkLst>
        </pc:picChg>
        <pc:picChg chg="add del">
          <ac:chgData name="Kashaf Naz" userId="f2a2665e5f65a109" providerId="Windows Live" clId="Web-{3AFEFB20-E09D-4037-B6E0-8F3077F6C8B9}" dt="2021-09-16T06:58:00.232" v="152"/>
          <ac:picMkLst>
            <pc:docMk/>
            <pc:sldMk cId="2410043780" sldId="274"/>
            <ac:picMk id="23" creationId="{E0811D79-2C71-4B37-82AD-761836DCBD17}"/>
          </ac:picMkLst>
        </pc:picChg>
        <pc:picChg chg="add del">
          <ac:chgData name="Kashaf Naz" userId="f2a2665e5f65a109" providerId="Windows Live" clId="Web-{3AFEFB20-E09D-4037-B6E0-8F3077F6C8B9}" dt="2021-09-16T06:58:34.984" v="156"/>
          <ac:picMkLst>
            <pc:docMk/>
            <pc:sldMk cId="2410043780" sldId="274"/>
            <ac:picMk id="24" creationId="{0146E45C-1450-4186-B501-74F221F897A8}"/>
          </ac:picMkLst>
        </pc:picChg>
        <pc:picChg chg="add del">
          <ac:chgData name="Kashaf Naz" userId="f2a2665e5f65a109" providerId="Windows Live" clId="Web-{3AFEFB20-E09D-4037-B6E0-8F3077F6C8B9}" dt="2021-09-16T06:58:34.984" v="156"/>
          <ac:picMkLst>
            <pc:docMk/>
            <pc:sldMk cId="2410043780" sldId="274"/>
            <ac:picMk id="26" creationId="{EEDDA48B-BC04-4915-ADA3-A1A9522EB0D1}"/>
          </ac:picMkLst>
        </pc:picChg>
        <pc:picChg chg="add del">
          <ac:chgData name="Kashaf Naz" userId="f2a2665e5f65a109" providerId="Windows Live" clId="Web-{3AFEFB20-E09D-4037-B6E0-8F3077F6C8B9}" dt="2021-09-16T06:58:34.984" v="156"/>
          <ac:picMkLst>
            <pc:docMk/>
            <pc:sldMk cId="2410043780" sldId="274"/>
            <ac:picMk id="32" creationId="{4FED5ABE-AA8E-4BAE-B923-EB99ABDE02AA}"/>
          </ac:picMkLst>
        </pc:picChg>
        <pc:picChg chg="add del">
          <ac:chgData name="Kashaf Naz" userId="f2a2665e5f65a109" providerId="Windows Live" clId="Web-{3AFEFB20-E09D-4037-B6E0-8F3077F6C8B9}" dt="2021-09-16T06:58:34.984" v="156"/>
          <ac:picMkLst>
            <pc:docMk/>
            <pc:sldMk cId="2410043780" sldId="274"/>
            <ac:picMk id="33" creationId="{E0811D79-2C71-4B37-82AD-761836DCBD17}"/>
          </ac:picMkLst>
        </pc:picChg>
        <pc:picChg chg="add del">
          <ac:chgData name="Kashaf Naz" userId="f2a2665e5f65a109" providerId="Windows Live" clId="Web-{3AFEFB20-E09D-4037-B6E0-8F3077F6C8B9}" dt="2021-09-16T06:58:43.859" v="158"/>
          <ac:picMkLst>
            <pc:docMk/>
            <pc:sldMk cId="2410043780" sldId="274"/>
            <ac:picMk id="35" creationId="{5321D838-2C7E-4177-9DD3-DAC78324A2B2}"/>
          </ac:picMkLst>
        </pc:picChg>
        <pc:picChg chg="add del">
          <ac:chgData name="Kashaf Naz" userId="f2a2665e5f65a109" providerId="Windows Live" clId="Web-{3AFEFB20-E09D-4037-B6E0-8F3077F6C8B9}" dt="2021-09-16T06:58:43.859" v="158"/>
          <ac:picMkLst>
            <pc:docMk/>
            <pc:sldMk cId="2410043780" sldId="274"/>
            <ac:picMk id="36" creationId="{0146E45C-1450-4186-B501-74F221F897A8}"/>
          </ac:picMkLst>
        </pc:picChg>
        <pc:picChg chg="add del">
          <ac:chgData name="Kashaf Naz" userId="f2a2665e5f65a109" providerId="Windows Live" clId="Web-{3AFEFB20-E09D-4037-B6E0-8F3077F6C8B9}" dt="2021-09-16T06:58:43.859" v="158"/>
          <ac:picMkLst>
            <pc:docMk/>
            <pc:sldMk cId="2410043780" sldId="274"/>
            <ac:picMk id="37" creationId="{EEDDA48B-BC04-4915-ADA3-A1A9522EB0D1}"/>
          </ac:picMkLst>
        </pc:picChg>
        <pc:picChg chg="add del">
          <ac:chgData name="Kashaf Naz" userId="f2a2665e5f65a109" providerId="Windows Live" clId="Web-{3AFEFB20-E09D-4037-B6E0-8F3077F6C8B9}" dt="2021-09-16T06:58:43.859" v="158"/>
          <ac:picMkLst>
            <pc:docMk/>
            <pc:sldMk cId="2410043780" sldId="274"/>
            <ac:picMk id="40" creationId="{AF9C2BBD-AAF7-4C85-9BE4-E4C2F52353FF}"/>
          </ac:picMkLst>
        </pc:picChg>
        <pc:picChg chg="add del">
          <ac:chgData name="Kashaf Naz" userId="f2a2665e5f65a109" providerId="Windows Live" clId="Web-{3AFEFB20-E09D-4037-B6E0-8F3077F6C8B9}" dt="2021-09-16T06:58:43.859" v="158"/>
          <ac:picMkLst>
            <pc:docMk/>
            <pc:sldMk cId="2410043780" sldId="274"/>
            <ac:picMk id="41" creationId="{AEEF8B78-E487-4E1A-8945-35B4041B02A3}"/>
          </ac:picMkLst>
        </pc:picChg>
        <pc:picChg chg="add del">
          <ac:chgData name="Kashaf Naz" userId="f2a2665e5f65a109" providerId="Windows Live" clId="Web-{3AFEFB20-E09D-4037-B6E0-8F3077F6C8B9}" dt="2021-09-16T06:58:43.859" v="158"/>
          <ac:picMkLst>
            <pc:docMk/>
            <pc:sldMk cId="2410043780" sldId="274"/>
            <ac:picMk id="43" creationId="{CCA43FE3-BC3A-4163-B2D9-721AA0F6F4D9}"/>
          </ac:picMkLst>
        </pc:picChg>
        <pc:picChg chg="add del">
          <ac:chgData name="Kashaf Naz" userId="f2a2665e5f65a109" providerId="Windows Live" clId="Web-{3AFEFB20-E09D-4037-B6E0-8F3077F6C8B9}" dt="2021-09-16T06:59:02.688" v="160"/>
          <ac:picMkLst>
            <pc:docMk/>
            <pc:sldMk cId="2410043780" sldId="274"/>
            <ac:picMk id="46" creationId="{5321D838-2C7E-4177-9DD3-DAC78324A2B2}"/>
          </ac:picMkLst>
        </pc:picChg>
        <pc:picChg chg="add del">
          <ac:chgData name="Kashaf Naz" userId="f2a2665e5f65a109" providerId="Windows Live" clId="Web-{3AFEFB20-E09D-4037-B6E0-8F3077F6C8B9}" dt="2021-09-16T06:59:02.688" v="160"/>
          <ac:picMkLst>
            <pc:docMk/>
            <pc:sldMk cId="2410043780" sldId="274"/>
            <ac:picMk id="47" creationId="{0146E45C-1450-4186-B501-74F221F897A8}"/>
          </ac:picMkLst>
        </pc:picChg>
        <pc:picChg chg="add del">
          <ac:chgData name="Kashaf Naz" userId="f2a2665e5f65a109" providerId="Windows Live" clId="Web-{3AFEFB20-E09D-4037-B6E0-8F3077F6C8B9}" dt="2021-09-16T06:59:02.688" v="160"/>
          <ac:picMkLst>
            <pc:docMk/>
            <pc:sldMk cId="2410043780" sldId="274"/>
            <ac:picMk id="48" creationId="{EEDDA48B-BC04-4915-ADA3-A1A9522EB0D1}"/>
          </ac:picMkLst>
        </pc:picChg>
        <pc:picChg chg="add del">
          <ac:chgData name="Kashaf Naz" userId="f2a2665e5f65a109" providerId="Windows Live" clId="Web-{3AFEFB20-E09D-4037-B6E0-8F3077F6C8B9}" dt="2021-09-16T06:59:02.688" v="160"/>
          <ac:picMkLst>
            <pc:docMk/>
            <pc:sldMk cId="2410043780" sldId="274"/>
            <ac:picMk id="52" creationId="{E7876ED4-577B-4724-914E-42A0567A3814}"/>
          </ac:picMkLst>
        </pc:picChg>
        <pc:picChg chg="add del">
          <ac:chgData name="Kashaf Naz" userId="f2a2665e5f65a109" providerId="Windows Live" clId="Web-{3AFEFB20-E09D-4037-B6E0-8F3077F6C8B9}" dt="2021-09-16T06:59:02.688" v="160"/>
          <ac:picMkLst>
            <pc:docMk/>
            <pc:sldMk cId="2410043780" sldId="274"/>
            <ac:picMk id="54" creationId="{56C9C24B-A8AA-4E20-9A75-455D96E20087}"/>
          </ac:picMkLst>
        </pc:picChg>
        <pc:picChg chg="add">
          <ac:chgData name="Kashaf Naz" userId="f2a2665e5f65a109" providerId="Windows Live" clId="Web-{3AFEFB20-E09D-4037-B6E0-8F3077F6C8B9}" dt="2021-09-16T06:59:02.720" v="161"/>
          <ac:picMkLst>
            <pc:docMk/>
            <pc:sldMk cId="2410043780" sldId="274"/>
            <ac:picMk id="57" creationId="{5321D838-2C7E-4177-9DD3-DAC78324A2B2}"/>
          </ac:picMkLst>
        </pc:picChg>
        <pc:picChg chg="add">
          <ac:chgData name="Kashaf Naz" userId="f2a2665e5f65a109" providerId="Windows Live" clId="Web-{3AFEFB20-E09D-4037-B6E0-8F3077F6C8B9}" dt="2021-09-16T06:59:02.720" v="161"/>
          <ac:picMkLst>
            <pc:docMk/>
            <pc:sldMk cId="2410043780" sldId="274"/>
            <ac:picMk id="58" creationId="{0146E45C-1450-4186-B501-74F221F897A8}"/>
          </ac:picMkLst>
        </pc:picChg>
        <pc:picChg chg="add">
          <ac:chgData name="Kashaf Naz" userId="f2a2665e5f65a109" providerId="Windows Live" clId="Web-{3AFEFB20-E09D-4037-B6E0-8F3077F6C8B9}" dt="2021-09-16T06:59:02.720" v="161"/>
          <ac:picMkLst>
            <pc:docMk/>
            <pc:sldMk cId="2410043780" sldId="274"/>
            <ac:picMk id="59" creationId="{EEDDA48B-BC04-4915-ADA3-A1A9522EB0D1}"/>
          </ac:picMkLst>
        </pc:picChg>
        <pc:picChg chg="add">
          <ac:chgData name="Kashaf Naz" userId="f2a2665e5f65a109" providerId="Windows Live" clId="Web-{3AFEFB20-E09D-4037-B6E0-8F3077F6C8B9}" dt="2021-09-16T06:59:02.720" v="161"/>
          <ac:picMkLst>
            <pc:docMk/>
            <pc:sldMk cId="2410043780" sldId="274"/>
            <ac:picMk id="63" creationId="{4FED5ABE-AA8E-4BAE-B923-EB99ABDE02AA}"/>
          </ac:picMkLst>
        </pc:picChg>
        <pc:picChg chg="add">
          <ac:chgData name="Kashaf Naz" userId="f2a2665e5f65a109" providerId="Windows Live" clId="Web-{3AFEFB20-E09D-4037-B6E0-8F3077F6C8B9}" dt="2021-09-16T06:59:02.720" v="161"/>
          <ac:picMkLst>
            <pc:docMk/>
            <pc:sldMk cId="2410043780" sldId="274"/>
            <ac:picMk id="64" creationId="{E0811D79-2C71-4B37-82AD-761836DCBD17}"/>
          </ac:picMkLst>
        </pc:picChg>
      </pc:sldChg>
      <pc:sldChg chg="addSp delSp modSp new mod setBg addAnim delAnim">
        <pc:chgData name="Kashaf Naz" userId="f2a2665e5f65a109" providerId="Windows Live" clId="Web-{3AFEFB20-E09D-4037-B6E0-8F3077F6C8B9}" dt="2021-09-16T07:00:55.553" v="177"/>
        <pc:sldMkLst>
          <pc:docMk/>
          <pc:sldMk cId="1958798170" sldId="275"/>
        </pc:sldMkLst>
        <pc:spChg chg="mod ord">
          <ac:chgData name="Kashaf Naz" userId="f2a2665e5f65a109" providerId="Windows Live" clId="Web-{3AFEFB20-E09D-4037-B6E0-8F3077F6C8B9}" dt="2021-09-16T07:00:55.553" v="177"/>
          <ac:spMkLst>
            <pc:docMk/>
            <pc:sldMk cId="1958798170" sldId="275"/>
            <ac:spMk id="2" creationId="{12FA38F3-66F6-4001-BFC2-932FC6F4E5B0}"/>
          </ac:spMkLst>
        </pc:spChg>
        <pc:spChg chg="del">
          <ac:chgData name="Kashaf Naz" userId="f2a2665e5f65a109" providerId="Windows Live" clId="Web-{3AFEFB20-E09D-4037-B6E0-8F3077F6C8B9}" dt="2021-09-16T06:59:55.956" v="165"/>
          <ac:spMkLst>
            <pc:docMk/>
            <pc:sldMk cId="1958798170" sldId="275"/>
            <ac:spMk id="3" creationId="{758494C4-4A44-4C87-B4CF-38928745C7CD}"/>
          </ac:spMkLst>
        </pc:spChg>
        <pc:spChg chg="add del">
          <ac:chgData name="Kashaf Naz" userId="f2a2665e5f65a109" providerId="Windows Live" clId="Web-{3AFEFB20-E09D-4037-B6E0-8F3077F6C8B9}" dt="2021-09-16T07:00:52.021" v="172"/>
          <ac:spMkLst>
            <pc:docMk/>
            <pc:sldMk cId="1958798170" sldId="275"/>
            <ac:spMk id="10" creationId="{A3C6F7F0-46EA-4F8E-A112-1B517C2B5A00}"/>
          </ac:spMkLst>
        </pc:spChg>
        <pc:spChg chg="add del">
          <ac:chgData name="Kashaf Naz" userId="f2a2665e5f65a109" providerId="Windows Live" clId="Web-{3AFEFB20-E09D-4037-B6E0-8F3077F6C8B9}" dt="2021-09-16T07:00:52.021" v="172"/>
          <ac:spMkLst>
            <pc:docMk/>
            <pc:sldMk cId="1958798170" sldId="275"/>
            <ac:spMk id="12" creationId="{1691A3CC-CDA1-4C3B-9150-FCFB5373D82B}"/>
          </ac:spMkLst>
        </pc:spChg>
        <pc:spChg chg="add del">
          <ac:chgData name="Kashaf Naz" userId="f2a2665e5f65a109" providerId="Windows Live" clId="Web-{3AFEFB20-E09D-4037-B6E0-8F3077F6C8B9}" dt="2021-09-16T07:00:43.427" v="168"/>
          <ac:spMkLst>
            <pc:docMk/>
            <pc:sldMk cId="1958798170" sldId="275"/>
            <ac:spMk id="15" creationId="{78C9D07A-5A22-4E55-B18A-47CF07E5080D}"/>
          </ac:spMkLst>
        </pc:spChg>
        <pc:spChg chg="add del">
          <ac:chgData name="Kashaf Naz" userId="f2a2665e5f65a109" providerId="Windows Live" clId="Web-{3AFEFB20-E09D-4037-B6E0-8F3077F6C8B9}" dt="2021-09-16T07:00:52.021" v="172"/>
          <ac:spMkLst>
            <pc:docMk/>
            <pc:sldMk cId="1958798170" sldId="275"/>
            <ac:spMk id="16" creationId="{8DF98E5E-94E4-48A3-8B63-E827609391DC}"/>
          </ac:spMkLst>
        </pc:spChg>
        <pc:spChg chg="add del">
          <ac:chgData name="Kashaf Naz" userId="f2a2665e5f65a109" providerId="Windows Live" clId="Web-{3AFEFB20-E09D-4037-B6E0-8F3077F6C8B9}" dt="2021-09-16T07:00:43.427" v="168"/>
          <ac:spMkLst>
            <pc:docMk/>
            <pc:sldMk cId="1958798170" sldId="275"/>
            <ac:spMk id="17" creationId="{3D71E629-0739-4A59-972B-A9E9A4500E31}"/>
          </ac:spMkLst>
        </pc:spChg>
        <pc:spChg chg="add del">
          <ac:chgData name="Kashaf Naz" userId="f2a2665e5f65a109" providerId="Windows Live" clId="Web-{3AFEFB20-E09D-4037-B6E0-8F3077F6C8B9}" dt="2021-09-16T07:00:43.427" v="168"/>
          <ac:spMkLst>
            <pc:docMk/>
            <pc:sldMk cId="1958798170" sldId="275"/>
            <ac:spMk id="19" creationId="{4930BBBA-6F9F-4D27-AD61-45935240C80A}"/>
          </ac:spMkLst>
        </pc:spChg>
        <pc:spChg chg="add del">
          <ac:chgData name="Kashaf Naz" userId="f2a2665e5f65a109" providerId="Windows Live" clId="Web-{3AFEFB20-E09D-4037-B6E0-8F3077F6C8B9}" dt="2021-09-16T07:00:55.521" v="176"/>
          <ac:spMkLst>
            <pc:docMk/>
            <pc:sldMk cId="1958798170" sldId="275"/>
            <ac:spMk id="24" creationId="{A3C6F7F0-46EA-4F8E-A112-1B517C2B5A00}"/>
          </ac:spMkLst>
        </pc:spChg>
        <pc:spChg chg="add del">
          <ac:chgData name="Kashaf Naz" userId="f2a2665e5f65a109" providerId="Windows Live" clId="Web-{3AFEFB20-E09D-4037-B6E0-8F3077F6C8B9}" dt="2021-09-16T07:00:43.427" v="168"/>
          <ac:spMkLst>
            <pc:docMk/>
            <pc:sldMk cId="1958798170" sldId="275"/>
            <ac:spMk id="25" creationId="{929B6C0D-2AB5-4965-B573-1D00F1D0B76C}"/>
          </ac:spMkLst>
        </pc:spChg>
        <pc:spChg chg="add del">
          <ac:chgData name="Kashaf Naz" userId="f2a2665e5f65a109" providerId="Windows Live" clId="Web-{3AFEFB20-E09D-4037-B6E0-8F3077F6C8B9}" dt="2021-09-16T07:00:55.521" v="176"/>
          <ac:spMkLst>
            <pc:docMk/>
            <pc:sldMk cId="1958798170" sldId="275"/>
            <ac:spMk id="26" creationId="{1691A3CC-CDA1-4C3B-9150-FCFB5373D82B}"/>
          </ac:spMkLst>
        </pc:spChg>
        <pc:spChg chg="add del">
          <ac:chgData name="Kashaf Naz" userId="f2a2665e5f65a109" providerId="Windows Live" clId="Web-{3AFEFB20-E09D-4037-B6E0-8F3077F6C8B9}" dt="2021-09-16T07:00:55.521" v="176"/>
          <ac:spMkLst>
            <pc:docMk/>
            <pc:sldMk cId="1958798170" sldId="275"/>
            <ac:spMk id="28" creationId="{1D369348-41FF-46AE-8D88-31B1A1C4E9AD}"/>
          </ac:spMkLst>
        </pc:spChg>
        <pc:spChg chg="add">
          <ac:chgData name="Kashaf Naz" userId="f2a2665e5f65a109" providerId="Windows Live" clId="Web-{3AFEFB20-E09D-4037-B6E0-8F3077F6C8B9}" dt="2021-09-16T07:00:55.553" v="177"/>
          <ac:spMkLst>
            <pc:docMk/>
            <pc:sldMk cId="1958798170" sldId="275"/>
            <ac:spMk id="32" creationId="{78C9D07A-5A22-4E55-B18A-47CF07E5080D}"/>
          </ac:spMkLst>
        </pc:spChg>
        <pc:spChg chg="add">
          <ac:chgData name="Kashaf Naz" userId="f2a2665e5f65a109" providerId="Windows Live" clId="Web-{3AFEFB20-E09D-4037-B6E0-8F3077F6C8B9}" dt="2021-09-16T07:00:55.553" v="177"/>
          <ac:spMkLst>
            <pc:docMk/>
            <pc:sldMk cId="1958798170" sldId="275"/>
            <ac:spMk id="33" creationId="{3D71E629-0739-4A59-972B-A9E9A4500E31}"/>
          </ac:spMkLst>
        </pc:spChg>
        <pc:spChg chg="add">
          <ac:chgData name="Kashaf Naz" userId="f2a2665e5f65a109" providerId="Windows Live" clId="Web-{3AFEFB20-E09D-4037-B6E0-8F3077F6C8B9}" dt="2021-09-16T07:00:55.553" v="177"/>
          <ac:spMkLst>
            <pc:docMk/>
            <pc:sldMk cId="1958798170" sldId="275"/>
            <ac:spMk id="34" creationId="{4930BBBA-6F9F-4D27-AD61-45935240C80A}"/>
          </ac:spMkLst>
        </pc:spChg>
        <pc:spChg chg="add">
          <ac:chgData name="Kashaf Naz" userId="f2a2665e5f65a109" providerId="Windows Live" clId="Web-{3AFEFB20-E09D-4037-B6E0-8F3077F6C8B9}" dt="2021-09-16T07:00:55.553" v="177"/>
          <ac:spMkLst>
            <pc:docMk/>
            <pc:sldMk cId="1958798170" sldId="275"/>
            <ac:spMk id="37" creationId="{929B6C0D-2AB5-4965-B573-1D00F1D0B76C}"/>
          </ac:spMkLst>
        </pc:spChg>
        <pc:picChg chg="add mod">
          <ac:chgData name="Kashaf Naz" userId="f2a2665e5f65a109" providerId="Windows Live" clId="Web-{3AFEFB20-E09D-4037-B6E0-8F3077F6C8B9}" dt="2021-09-16T07:00:55.553" v="177"/>
          <ac:picMkLst>
            <pc:docMk/>
            <pc:sldMk cId="1958798170" sldId="275"/>
            <ac:picMk id="4" creationId="{98C1A1B0-DBE2-4E34-847E-6341C2BDA630}"/>
          </ac:picMkLst>
        </pc:picChg>
        <pc:picChg chg="add del">
          <ac:chgData name="Kashaf Naz" userId="f2a2665e5f65a109" providerId="Windows Live" clId="Web-{3AFEFB20-E09D-4037-B6E0-8F3077F6C8B9}" dt="2021-09-16T07:00:52.021" v="172"/>
          <ac:picMkLst>
            <pc:docMk/>
            <pc:sldMk cId="1958798170" sldId="275"/>
            <ac:picMk id="6" creationId="{01CFC1BB-C5B3-4479-9752-C53221627F91}"/>
          </ac:picMkLst>
        </pc:picChg>
        <pc:picChg chg="add del">
          <ac:chgData name="Kashaf Naz" userId="f2a2665e5f65a109" providerId="Windows Live" clId="Web-{3AFEFB20-E09D-4037-B6E0-8F3077F6C8B9}" dt="2021-09-16T07:00:52.021" v="172"/>
          <ac:picMkLst>
            <pc:docMk/>
            <pc:sldMk cId="1958798170" sldId="275"/>
            <ac:picMk id="7" creationId="{5B5FB5AC-39B2-4094-B486-0FCD501D5044}"/>
          </ac:picMkLst>
        </pc:picChg>
        <pc:picChg chg="add del">
          <ac:chgData name="Kashaf Naz" userId="f2a2665e5f65a109" providerId="Windows Live" clId="Web-{3AFEFB20-E09D-4037-B6E0-8F3077F6C8B9}" dt="2021-09-16T07:00:52.021" v="172"/>
          <ac:picMkLst>
            <pc:docMk/>
            <pc:sldMk cId="1958798170" sldId="275"/>
            <ac:picMk id="8" creationId="{7150CFE4-97B0-48C6-ACD6-9399CBA11906}"/>
          </ac:picMkLst>
        </pc:picChg>
        <pc:picChg chg="add del">
          <ac:chgData name="Kashaf Naz" userId="f2a2665e5f65a109" providerId="Windows Live" clId="Web-{3AFEFB20-E09D-4037-B6E0-8F3077F6C8B9}" dt="2021-09-16T07:00:43.427" v="168"/>
          <ac:picMkLst>
            <pc:docMk/>
            <pc:sldMk cId="1958798170" sldId="275"/>
            <ac:picMk id="9" creationId="{5321D838-2C7E-4177-9DD3-DAC78324A2B2}"/>
          </ac:picMkLst>
        </pc:picChg>
        <pc:picChg chg="add del">
          <ac:chgData name="Kashaf Naz" userId="f2a2665e5f65a109" providerId="Windows Live" clId="Web-{3AFEFB20-E09D-4037-B6E0-8F3077F6C8B9}" dt="2021-09-16T07:00:43.427" v="168"/>
          <ac:picMkLst>
            <pc:docMk/>
            <pc:sldMk cId="1958798170" sldId="275"/>
            <ac:picMk id="11" creationId="{0146E45C-1450-4186-B501-74F221F897A8}"/>
          </ac:picMkLst>
        </pc:picChg>
        <pc:picChg chg="add del">
          <ac:chgData name="Kashaf Naz" userId="f2a2665e5f65a109" providerId="Windows Live" clId="Web-{3AFEFB20-E09D-4037-B6E0-8F3077F6C8B9}" dt="2021-09-16T07:00:43.427" v="168"/>
          <ac:picMkLst>
            <pc:docMk/>
            <pc:sldMk cId="1958798170" sldId="275"/>
            <ac:picMk id="13" creationId="{EEDDA48B-BC04-4915-ADA3-A1A9522EB0D1}"/>
          </ac:picMkLst>
        </pc:picChg>
        <pc:picChg chg="add del">
          <ac:chgData name="Kashaf Naz" userId="f2a2665e5f65a109" providerId="Windows Live" clId="Web-{3AFEFB20-E09D-4037-B6E0-8F3077F6C8B9}" dt="2021-09-16T07:00:52.021" v="172"/>
          <ac:picMkLst>
            <pc:docMk/>
            <pc:sldMk cId="1958798170" sldId="275"/>
            <ac:picMk id="14" creationId="{644EE71C-DC3A-487A-8C8C-AF7DF167DB4E}"/>
          </ac:picMkLst>
        </pc:picChg>
        <pc:picChg chg="add del">
          <ac:chgData name="Kashaf Naz" userId="f2a2665e5f65a109" providerId="Windows Live" clId="Web-{3AFEFB20-E09D-4037-B6E0-8F3077F6C8B9}" dt="2021-09-16T07:00:55.521" v="176"/>
          <ac:picMkLst>
            <pc:docMk/>
            <pc:sldMk cId="1958798170" sldId="275"/>
            <ac:picMk id="18" creationId="{01CFC1BB-C5B3-4479-9752-C53221627F91}"/>
          </ac:picMkLst>
        </pc:picChg>
        <pc:picChg chg="add del">
          <ac:chgData name="Kashaf Naz" userId="f2a2665e5f65a109" providerId="Windows Live" clId="Web-{3AFEFB20-E09D-4037-B6E0-8F3077F6C8B9}" dt="2021-09-16T07:00:55.521" v="176"/>
          <ac:picMkLst>
            <pc:docMk/>
            <pc:sldMk cId="1958798170" sldId="275"/>
            <ac:picMk id="20" creationId="{5B5FB5AC-39B2-4094-B486-0FCD501D5044}"/>
          </ac:picMkLst>
        </pc:picChg>
        <pc:picChg chg="add del">
          <ac:chgData name="Kashaf Naz" userId="f2a2665e5f65a109" providerId="Windows Live" clId="Web-{3AFEFB20-E09D-4037-B6E0-8F3077F6C8B9}" dt="2021-09-16T07:00:43.427" v="168"/>
          <ac:picMkLst>
            <pc:docMk/>
            <pc:sldMk cId="1958798170" sldId="275"/>
            <ac:picMk id="21" creationId="{4FED5ABE-AA8E-4BAE-B923-EB99ABDE02AA}"/>
          </ac:picMkLst>
        </pc:picChg>
        <pc:picChg chg="add del">
          <ac:chgData name="Kashaf Naz" userId="f2a2665e5f65a109" providerId="Windows Live" clId="Web-{3AFEFB20-E09D-4037-B6E0-8F3077F6C8B9}" dt="2021-09-16T07:00:55.521" v="176"/>
          <ac:picMkLst>
            <pc:docMk/>
            <pc:sldMk cId="1958798170" sldId="275"/>
            <ac:picMk id="22" creationId="{7150CFE4-97B0-48C6-ACD6-9399CBA11906}"/>
          </ac:picMkLst>
        </pc:picChg>
        <pc:picChg chg="add del">
          <ac:chgData name="Kashaf Naz" userId="f2a2665e5f65a109" providerId="Windows Live" clId="Web-{3AFEFB20-E09D-4037-B6E0-8F3077F6C8B9}" dt="2021-09-16T07:00:43.427" v="168"/>
          <ac:picMkLst>
            <pc:docMk/>
            <pc:sldMk cId="1958798170" sldId="275"/>
            <ac:picMk id="23" creationId="{E0811D79-2C71-4B37-82AD-761836DCBD17}"/>
          </ac:picMkLst>
        </pc:picChg>
        <pc:picChg chg="add del">
          <ac:chgData name="Kashaf Naz" userId="f2a2665e5f65a109" providerId="Windows Live" clId="Web-{3AFEFB20-E09D-4037-B6E0-8F3077F6C8B9}" dt="2021-09-16T07:00:55.521" v="176"/>
          <ac:picMkLst>
            <pc:docMk/>
            <pc:sldMk cId="1958798170" sldId="275"/>
            <ac:picMk id="27" creationId="{0A59D270-32B9-42B3-935F-106B21241470}"/>
          </ac:picMkLst>
        </pc:picChg>
        <pc:picChg chg="add">
          <ac:chgData name="Kashaf Naz" userId="f2a2665e5f65a109" providerId="Windows Live" clId="Web-{3AFEFB20-E09D-4037-B6E0-8F3077F6C8B9}" dt="2021-09-16T07:00:55.553" v="177"/>
          <ac:picMkLst>
            <pc:docMk/>
            <pc:sldMk cId="1958798170" sldId="275"/>
            <ac:picMk id="29" creationId="{5321D838-2C7E-4177-9DD3-DAC78324A2B2}"/>
          </ac:picMkLst>
        </pc:picChg>
        <pc:picChg chg="add">
          <ac:chgData name="Kashaf Naz" userId="f2a2665e5f65a109" providerId="Windows Live" clId="Web-{3AFEFB20-E09D-4037-B6E0-8F3077F6C8B9}" dt="2021-09-16T07:00:55.553" v="177"/>
          <ac:picMkLst>
            <pc:docMk/>
            <pc:sldMk cId="1958798170" sldId="275"/>
            <ac:picMk id="30" creationId="{0146E45C-1450-4186-B501-74F221F897A8}"/>
          </ac:picMkLst>
        </pc:picChg>
        <pc:picChg chg="add">
          <ac:chgData name="Kashaf Naz" userId="f2a2665e5f65a109" providerId="Windows Live" clId="Web-{3AFEFB20-E09D-4037-B6E0-8F3077F6C8B9}" dt="2021-09-16T07:00:55.553" v="177"/>
          <ac:picMkLst>
            <pc:docMk/>
            <pc:sldMk cId="1958798170" sldId="275"/>
            <ac:picMk id="31" creationId="{EEDDA48B-BC04-4915-ADA3-A1A9522EB0D1}"/>
          </ac:picMkLst>
        </pc:picChg>
        <pc:picChg chg="add">
          <ac:chgData name="Kashaf Naz" userId="f2a2665e5f65a109" providerId="Windows Live" clId="Web-{3AFEFB20-E09D-4037-B6E0-8F3077F6C8B9}" dt="2021-09-16T07:00:55.553" v="177"/>
          <ac:picMkLst>
            <pc:docMk/>
            <pc:sldMk cId="1958798170" sldId="275"/>
            <ac:picMk id="35" creationId="{4FED5ABE-AA8E-4BAE-B923-EB99ABDE02AA}"/>
          </ac:picMkLst>
        </pc:picChg>
        <pc:picChg chg="add">
          <ac:chgData name="Kashaf Naz" userId="f2a2665e5f65a109" providerId="Windows Live" clId="Web-{3AFEFB20-E09D-4037-B6E0-8F3077F6C8B9}" dt="2021-09-16T07:00:55.553" v="177"/>
          <ac:picMkLst>
            <pc:docMk/>
            <pc:sldMk cId="1958798170" sldId="275"/>
            <ac:picMk id="36" creationId="{E0811D79-2C71-4B37-82AD-761836DCBD17}"/>
          </ac:picMkLst>
        </pc:picChg>
      </pc:sldChg>
      <pc:sldChg chg="addSp delSp modSp new mod setBg setClrOvrMap">
        <pc:chgData name="Kashaf Naz" userId="f2a2665e5f65a109" providerId="Windows Live" clId="Web-{3AFEFB20-E09D-4037-B6E0-8F3077F6C8B9}" dt="2021-09-16T09:39:09.827" v="190" actId="14100"/>
        <pc:sldMkLst>
          <pc:docMk/>
          <pc:sldMk cId="645543030" sldId="276"/>
        </pc:sldMkLst>
        <pc:spChg chg="mod ord">
          <ac:chgData name="Kashaf Naz" userId="f2a2665e5f65a109" providerId="Windows Live" clId="Web-{3AFEFB20-E09D-4037-B6E0-8F3077F6C8B9}" dt="2021-09-16T09:38:19.812" v="185"/>
          <ac:spMkLst>
            <pc:docMk/>
            <pc:sldMk cId="645543030" sldId="276"/>
            <ac:spMk id="2" creationId="{CF7C5B6F-DB8D-40A3-9303-C11F12FF948E}"/>
          </ac:spMkLst>
        </pc:spChg>
        <pc:spChg chg="del">
          <ac:chgData name="Kashaf Naz" userId="f2a2665e5f65a109" providerId="Windows Live" clId="Web-{3AFEFB20-E09D-4037-B6E0-8F3077F6C8B9}" dt="2021-09-16T09:37:55.281" v="181"/>
          <ac:spMkLst>
            <pc:docMk/>
            <pc:sldMk cId="645543030" sldId="276"/>
            <ac:spMk id="3" creationId="{DA88256B-B144-4C63-BE57-0E27B4533E21}"/>
          </ac:spMkLst>
        </pc:spChg>
        <pc:spChg chg="add">
          <ac:chgData name="Kashaf Naz" userId="f2a2665e5f65a109" providerId="Windows Live" clId="Web-{3AFEFB20-E09D-4037-B6E0-8F3077F6C8B9}" dt="2021-09-16T09:38:19.812" v="185"/>
          <ac:spMkLst>
            <pc:docMk/>
            <pc:sldMk cId="645543030" sldId="276"/>
            <ac:spMk id="10" creationId="{78C9D07A-5A22-4E55-B18A-47CF07E5080D}"/>
          </ac:spMkLst>
        </pc:spChg>
        <pc:spChg chg="add">
          <ac:chgData name="Kashaf Naz" userId="f2a2665e5f65a109" providerId="Windows Live" clId="Web-{3AFEFB20-E09D-4037-B6E0-8F3077F6C8B9}" dt="2021-09-16T09:38:19.812" v="185"/>
          <ac:spMkLst>
            <pc:docMk/>
            <pc:sldMk cId="645543030" sldId="276"/>
            <ac:spMk id="12" creationId="{3D71E629-0739-4A59-972B-A9E9A4500E31}"/>
          </ac:spMkLst>
        </pc:spChg>
        <pc:spChg chg="add del">
          <ac:chgData name="Kashaf Naz" userId="f2a2665e5f65a109" providerId="Windows Live" clId="Web-{3AFEFB20-E09D-4037-B6E0-8F3077F6C8B9}" dt="2021-09-16T09:38:19.765" v="184"/>
          <ac:spMkLst>
            <pc:docMk/>
            <pc:sldMk cId="645543030" sldId="276"/>
            <ac:spMk id="15" creationId="{A3C6F7F0-46EA-4F8E-A112-1B517C2B5A00}"/>
          </ac:spMkLst>
        </pc:spChg>
        <pc:spChg chg="add del">
          <ac:chgData name="Kashaf Naz" userId="f2a2665e5f65a109" providerId="Windows Live" clId="Web-{3AFEFB20-E09D-4037-B6E0-8F3077F6C8B9}" dt="2021-09-16T09:38:19.765" v="184"/>
          <ac:spMkLst>
            <pc:docMk/>
            <pc:sldMk cId="645543030" sldId="276"/>
            <ac:spMk id="17" creationId="{1691A3CC-CDA1-4C3B-9150-FCFB5373D82B}"/>
          </ac:spMkLst>
        </pc:spChg>
        <pc:spChg chg="add del">
          <ac:chgData name="Kashaf Naz" userId="f2a2665e5f65a109" providerId="Windows Live" clId="Web-{3AFEFB20-E09D-4037-B6E0-8F3077F6C8B9}" dt="2021-09-16T09:38:19.765" v="184"/>
          <ac:spMkLst>
            <pc:docMk/>
            <pc:sldMk cId="645543030" sldId="276"/>
            <ac:spMk id="21" creationId="{8DF98E5E-94E4-48A3-8B63-E827609391DC}"/>
          </ac:spMkLst>
        </pc:spChg>
        <pc:spChg chg="add">
          <ac:chgData name="Kashaf Naz" userId="f2a2665e5f65a109" providerId="Windows Live" clId="Web-{3AFEFB20-E09D-4037-B6E0-8F3077F6C8B9}" dt="2021-09-16T09:38:19.812" v="185"/>
          <ac:spMkLst>
            <pc:docMk/>
            <pc:sldMk cId="645543030" sldId="276"/>
            <ac:spMk id="23" creationId="{B9B4F0B3-5A15-4AAD-B054-8BA92098722A}"/>
          </ac:spMkLst>
        </pc:spChg>
        <pc:spChg chg="add">
          <ac:chgData name="Kashaf Naz" userId="f2a2665e5f65a109" providerId="Windows Live" clId="Web-{3AFEFB20-E09D-4037-B6E0-8F3077F6C8B9}" dt="2021-09-16T09:38:19.812" v="185"/>
          <ac:spMkLst>
            <pc:docMk/>
            <pc:sldMk cId="645543030" sldId="276"/>
            <ac:spMk id="27" creationId="{488AAD42-9F71-4F14-AE1E-C05DCFC60600}"/>
          </ac:spMkLst>
        </pc:spChg>
        <pc:spChg chg="add">
          <ac:chgData name="Kashaf Naz" userId="f2a2665e5f65a109" providerId="Windows Live" clId="Web-{3AFEFB20-E09D-4037-B6E0-8F3077F6C8B9}" dt="2021-09-16T09:38:19.812" v="185"/>
          <ac:spMkLst>
            <pc:docMk/>
            <pc:sldMk cId="645543030" sldId="276"/>
            <ac:spMk id="29" creationId="{61B962C9-BE53-4915-9C0C-B53DCD378DA2}"/>
          </ac:spMkLst>
        </pc:spChg>
        <pc:picChg chg="add mod">
          <ac:chgData name="Kashaf Naz" userId="f2a2665e5f65a109" providerId="Windows Live" clId="Web-{3AFEFB20-E09D-4037-B6E0-8F3077F6C8B9}" dt="2021-09-16T09:39:09.827" v="190" actId="14100"/>
          <ac:picMkLst>
            <pc:docMk/>
            <pc:sldMk cId="645543030" sldId="276"/>
            <ac:picMk id="4" creationId="{2C9F3646-CE3C-4E6A-927D-6D302E89C4C8}"/>
          </ac:picMkLst>
        </pc:picChg>
        <pc:picChg chg="add">
          <ac:chgData name="Kashaf Naz" userId="f2a2665e5f65a109" providerId="Windows Live" clId="Web-{3AFEFB20-E09D-4037-B6E0-8F3077F6C8B9}" dt="2021-09-16T09:38:19.812" v="185"/>
          <ac:picMkLst>
            <pc:docMk/>
            <pc:sldMk cId="645543030" sldId="276"/>
            <ac:picMk id="6" creationId="{5321D838-2C7E-4177-9DD3-DAC78324A2B2}"/>
          </ac:picMkLst>
        </pc:picChg>
        <pc:picChg chg="add">
          <ac:chgData name="Kashaf Naz" userId="f2a2665e5f65a109" providerId="Windows Live" clId="Web-{3AFEFB20-E09D-4037-B6E0-8F3077F6C8B9}" dt="2021-09-16T09:38:19.812" v="185"/>
          <ac:picMkLst>
            <pc:docMk/>
            <pc:sldMk cId="645543030" sldId="276"/>
            <ac:picMk id="7" creationId="{0146E45C-1450-4186-B501-74F221F897A8}"/>
          </ac:picMkLst>
        </pc:picChg>
        <pc:picChg chg="add">
          <ac:chgData name="Kashaf Naz" userId="f2a2665e5f65a109" providerId="Windows Live" clId="Web-{3AFEFB20-E09D-4037-B6E0-8F3077F6C8B9}" dt="2021-09-16T09:38:19.812" v="185"/>
          <ac:picMkLst>
            <pc:docMk/>
            <pc:sldMk cId="645543030" sldId="276"/>
            <ac:picMk id="8" creationId="{EEDDA48B-BC04-4915-ADA3-A1A9522EB0D1}"/>
          </ac:picMkLst>
        </pc:picChg>
        <pc:picChg chg="add del">
          <ac:chgData name="Kashaf Naz" userId="f2a2665e5f65a109" providerId="Windows Live" clId="Web-{3AFEFB20-E09D-4037-B6E0-8F3077F6C8B9}" dt="2021-09-16T09:38:19.765" v="184"/>
          <ac:picMkLst>
            <pc:docMk/>
            <pc:sldMk cId="645543030" sldId="276"/>
            <ac:picMk id="9" creationId="{01CFC1BB-C5B3-4479-9752-C53221627F91}"/>
          </ac:picMkLst>
        </pc:picChg>
        <pc:picChg chg="add del">
          <ac:chgData name="Kashaf Naz" userId="f2a2665e5f65a109" providerId="Windows Live" clId="Web-{3AFEFB20-E09D-4037-B6E0-8F3077F6C8B9}" dt="2021-09-16T09:38:19.765" v="184"/>
          <ac:picMkLst>
            <pc:docMk/>
            <pc:sldMk cId="645543030" sldId="276"/>
            <ac:picMk id="11" creationId="{5B5FB5AC-39B2-4094-B486-0FCD501D5044}"/>
          </ac:picMkLst>
        </pc:picChg>
        <pc:picChg chg="add del">
          <ac:chgData name="Kashaf Naz" userId="f2a2665e5f65a109" providerId="Windows Live" clId="Web-{3AFEFB20-E09D-4037-B6E0-8F3077F6C8B9}" dt="2021-09-16T09:38:19.765" v="184"/>
          <ac:picMkLst>
            <pc:docMk/>
            <pc:sldMk cId="645543030" sldId="276"/>
            <ac:picMk id="13" creationId="{7150CFE4-97B0-48C6-ACD6-9399CBA11906}"/>
          </ac:picMkLst>
        </pc:picChg>
        <pc:picChg chg="add">
          <ac:chgData name="Kashaf Naz" userId="f2a2665e5f65a109" providerId="Windows Live" clId="Web-{3AFEFB20-E09D-4037-B6E0-8F3077F6C8B9}" dt="2021-09-16T09:38:19.812" v="185"/>
          <ac:picMkLst>
            <pc:docMk/>
            <pc:sldMk cId="645543030" sldId="276"/>
            <ac:picMk id="14" creationId="{AF9C2BBD-AAF7-4C85-9BE4-E4C2F52353FF}"/>
          </ac:picMkLst>
        </pc:picChg>
        <pc:picChg chg="add">
          <ac:chgData name="Kashaf Naz" userId="f2a2665e5f65a109" providerId="Windows Live" clId="Web-{3AFEFB20-E09D-4037-B6E0-8F3077F6C8B9}" dt="2021-09-16T09:38:19.812" v="185"/>
          <ac:picMkLst>
            <pc:docMk/>
            <pc:sldMk cId="645543030" sldId="276"/>
            <ac:picMk id="16" creationId="{AEEF8B78-E487-4E1A-8945-35B4041B02A3}"/>
          </ac:picMkLst>
        </pc:picChg>
        <pc:picChg chg="add del">
          <ac:chgData name="Kashaf Naz" userId="f2a2665e5f65a109" providerId="Windows Live" clId="Web-{3AFEFB20-E09D-4037-B6E0-8F3077F6C8B9}" dt="2021-09-16T09:38:19.765" v="184"/>
          <ac:picMkLst>
            <pc:docMk/>
            <pc:sldMk cId="645543030" sldId="276"/>
            <ac:picMk id="19" creationId="{644EE71C-DC3A-487A-8C8C-AF7DF167DB4E}"/>
          </ac:picMkLst>
        </pc:picChg>
        <pc:picChg chg="add">
          <ac:chgData name="Kashaf Naz" userId="f2a2665e5f65a109" providerId="Windows Live" clId="Web-{3AFEFB20-E09D-4037-B6E0-8F3077F6C8B9}" dt="2021-09-16T09:38:19.812" v="185"/>
          <ac:picMkLst>
            <pc:docMk/>
            <pc:sldMk cId="645543030" sldId="276"/>
            <ac:picMk id="25" creationId="{CCA43FE3-BC3A-4163-B2D9-721AA0F6F4D9}"/>
          </ac:picMkLst>
        </pc:picChg>
      </pc:sldChg>
      <pc:sldChg chg="addSp delSp modSp new mod setBg setClrOvrMap">
        <pc:chgData name="Kashaf Naz" userId="f2a2665e5f65a109" providerId="Windows Live" clId="Web-{3AFEFB20-E09D-4037-B6E0-8F3077F6C8B9}" dt="2021-09-16T09:40:52.373" v="196"/>
        <pc:sldMkLst>
          <pc:docMk/>
          <pc:sldMk cId="3532784871" sldId="277"/>
        </pc:sldMkLst>
        <pc:spChg chg="mod">
          <ac:chgData name="Kashaf Naz" userId="f2a2665e5f65a109" providerId="Windows Live" clId="Web-{3AFEFB20-E09D-4037-B6E0-8F3077F6C8B9}" dt="2021-09-16T09:40:52.373" v="196"/>
          <ac:spMkLst>
            <pc:docMk/>
            <pc:sldMk cId="3532784871" sldId="277"/>
            <ac:spMk id="2" creationId="{B1E1A576-D985-4C8D-AC2E-00EB74625FB1}"/>
          </ac:spMkLst>
        </pc:spChg>
        <pc:spChg chg="del">
          <ac:chgData name="Kashaf Naz" userId="f2a2665e5f65a109" providerId="Windows Live" clId="Web-{3AFEFB20-E09D-4037-B6E0-8F3077F6C8B9}" dt="2021-09-16T09:40:10.483" v="194"/>
          <ac:spMkLst>
            <pc:docMk/>
            <pc:sldMk cId="3532784871" sldId="277"/>
            <ac:spMk id="3" creationId="{EE4C22D9-3DC5-428B-9454-68E415DEB395}"/>
          </ac:spMkLst>
        </pc:spChg>
        <pc:spChg chg="add">
          <ac:chgData name="Kashaf Naz" userId="f2a2665e5f65a109" providerId="Windows Live" clId="Web-{3AFEFB20-E09D-4037-B6E0-8F3077F6C8B9}" dt="2021-09-16T09:40:52.373" v="196"/>
          <ac:spMkLst>
            <pc:docMk/>
            <pc:sldMk cId="3532784871" sldId="277"/>
            <ac:spMk id="15" creationId="{78C9D07A-5A22-4E55-B18A-47CF07E5080D}"/>
          </ac:spMkLst>
        </pc:spChg>
        <pc:spChg chg="add">
          <ac:chgData name="Kashaf Naz" userId="f2a2665e5f65a109" providerId="Windows Live" clId="Web-{3AFEFB20-E09D-4037-B6E0-8F3077F6C8B9}" dt="2021-09-16T09:40:52.373" v="196"/>
          <ac:spMkLst>
            <pc:docMk/>
            <pc:sldMk cId="3532784871" sldId="277"/>
            <ac:spMk id="17" creationId="{3D71E629-0739-4A59-972B-A9E9A4500E31}"/>
          </ac:spMkLst>
        </pc:spChg>
        <pc:spChg chg="add">
          <ac:chgData name="Kashaf Naz" userId="f2a2665e5f65a109" providerId="Windows Live" clId="Web-{3AFEFB20-E09D-4037-B6E0-8F3077F6C8B9}" dt="2021-09-16T09:40:52.373" v="196"/>
          <ac:spMkLst>
            <pc:docMk/>
            <pc:sldMk cId="3532784871" sldId="277"/>
            <ac:spMk id="19" creationId="{8F383800-5CEA-471E-91C6-604E9C8F9D6B}"/>
          </ac:spMkLst>
        </pc:spChg>
        <pc:spChg chg="add">
          <ac:chgData name="Kashaf Naz" userId="f2a2665e5f65a109" providerId="Windows Live" clId="Web-{3AFEFB20-E09D-4037-B6E0-8F3077F6C8B9}" dt="2021-09-16T09:40:52.373" v="196"/>
          <ac:spMkLst>
            <pc:docMk/>
            <pc:sldMk cId="3532784871" sldId="277"/>
            <ac:spMk id="23" creationId="{FE41C29D-0817-42AE-A275-5552F69260E9}"/>
          </ac:spMkLst>
        </pc:spChg>
        <pc:spChg chg="add">
          <ac:chgData name="Kashaf Naz" userId="f2a2665e5f65a109" providerId="Windows Live" clId="Web-{3AFEFB20-E09D-4037-B6E0-8F3077F6C8B9}" dt="2021-09-16T09:40:52.373" v="196"/>
          <ac:spMkLst>
            <pc:docMk/>
            <pc:sldMk cId="3532784871" sldId="277"/>
            <ac:spMk id="25" creationId="{21AFE179-2F71-4019-9BED-8E72C0C07EC8}"/>
          </ac:spMkLst>
        </pc:spChg>
        <pc:spChg chg="add">
          <ac:chgData name="Kashaf Naz" userId="f2a2665e5f65a109" providerId="Windows Live" clId="Web-{3AFEFB20-E09D-4037-B6E0-8F3077F6C8B9}" dt="2021-09-16T09:40:52.373" v="196"/>
          <ac:spMkLst>
            <pc:docMk/>
            <pc:sldMk cId="3532784871" sldId="277"/>
            <ac:spMk id="27" creationId="{333AFE41-7E9F-4E28-8263-5B498AA7C802}"/>
          </ac:spMkLst>
        </pc:spChg>
        <pc:spChg chg="add">
          <ac:chgData name="Kashaf Naz" userId="f2a2665e5f65a109" providerId="Windows Live" clId="Web-{3AFEFB20-E09D-4037-B6E0-8F3077F6C8B9}" dt="2021-09-16T09:40:52.373" v="196"/>
          <ac:spMkLst>
            <pc:docMk/>
            <pc:sldMk cId="3532784871" sldId="277"/>
            <ac:spMk id="29" creationId="{C553E99F-4FAF-422B-B3EA-84AF1AA08558}"/>
          </ac:spMkLst>
        </pc:spChg>
        <pc:spChg chg="add">
          <ac:chgData name="Kashaf Naz" userId="f2a2665e5f65a109" providerId="Windows Live" clId="Web-{3AFEFB20-E09D-4037-B6E0-8F3077F6C8B9}" dt="2021-09-16T09:40:52.373" v="196"/>
          <ac:spMkLst>
            <pc:docMk/>
            <pc:sldMk cId="3532784871" sldId="277"/>
            <ac:spMk id="31" creationId="{F214FAEF-3E6C-41BB-9945-719809A6930B}"/>
          </ac:spMkLst>
        </pc:spChg>
        <pc:picChg chg="add mod">
          <ac:chgData name="Kashaf Naz" userId="f2a2665e5f65a109" providerId="Windows Live" clId="Web-{3AFEFB20-E09D-4037-B6E0-8F3077F6C8B9}" dt="2021-09-16T09:40:52.373" v="196"/>
          <ac:picMkLst>
            <pc:docMk/>
            <pc:sldMk cId="3532784871" sldId="277"/>
            <ac:picMk id="4" creationId="{1810CA99-AEED-41DF-A6A9-D1DE2F30E401}"/>
          </ac:picMkLst>
        </pc:picChg>
        <pc:picChg chg="add">
          <ac:chgData name="Kashaf Naz" userId="f2a2665e5f65a109" providerId="Windows Live" clId="Web-{3AFEFB20-E09D-4037-B6E0-8F3077F6C8B9}" dt="2021-09-16T09:40:52.373" v="196"/>
          <ac:picMkLst>
            <pc:docMk/>
            <pc:sldMk cId="3532784871" sldId="277"/>
            <ac:picMk id="9" creationId="{5321D838-2C7E-4177-9DD3-DAC78324A2B2}"/>
          </ac:picMkLst>
        </pc:picChg>
        <pc:picChg chg="add">
          <ac:chgData name="Kashaf Naz" userId="f2a2665e5f65a109" providerId="Windows Live" clId="Web-{3AFEFB20-E09D-4037-B6E0-8F3077F6C8B9}" dt="2021-09-16T09:40:52.373" v="196"/>
          <ac:picMkLst>
            <pc:docMk/>
            <pc:sldMk cId="3532784871" sldId="277"/>
            <ac:picMk id="11" creationId="{0146E45C-1450-4186-B501-74F221F897A8}"/>
          </ac:picMkLst>
        </pc:picChg>
        <pc:picChg chg="add">
          <ac:chgData name="Kashaf Naz" userId="f2a2665e5f65a109" providerId="Windows Live" clId="Web-{3AFEFB20-E09D-4037-B6E0-8F3077F6C8B9}" dt="2021-09-16T09:40:52.373" v="196"/>
          <ac:picMkLst>
            <pc:docMk/>
            <pc:sldMk cId="3532784871" sldId="277"/>
            <ac:picMk id="13" creationId="{EEDDA48B-BC04-4915-ADA3-A1A9522EB0D1}"/>
          </ac:picMkLst>
        </pc:picChg>
        <pc:picChg chg="add">
          <ac:chgData name="Kashaf Naz" userId="f2a2665e5f65a109" providerId="Windows Live" clId="Web-{3AFEFB20-E09D-4037-B6E0-8F3077F6C8B9}" dt="2021-09-16T09:40:52.373" v="196"/>
          <ac:picMkLst>
            <pc:docMk/>
            <pc:sldMk cId="3532784871" sldId="277"/>
            <ac:picMk id="21" creationId="{2077B291-934C-486F-A7DD-F7B7568BFA98}"/>
          </ac:picMkLst>
        </pc:picChg>
      </pc:sldChg>
      <pc:sldChg chg="addSp delSp modSp new mod setBg setClrOvrMap">
        <pc:chgData name="Kashaf Naz" userId="f2a2665e5f65a109" providerId="Windows Live" clId="Web-{3AFEFB20-E09D-4037-B6E0-8F3077F6C8B9}" dt="2021-09-16T09:43:47.887" v="215"/>
        <pc:sldMkLst>
          <pc:docMk/>
          <pc:sldMk cId="441795241" sldId="278"/>
        </pc:sldMkLst>
        <pc:spChg chg="mod">
          <ac:chgData name="Kashaf Naz" userId="f2a2665e5f65a109" providerId="Windows Live" clId="Web-{3AFEFB20-E09D-4037-B6E0-8F3077F6C8B9}" dt="2021-09-16T09:43:47.887" v="215"/>
          <ac:spMkLst>
            <pc:docMk/>
            <pc:sldMk cId="441795241" sldId="278"/>
            <ac:spMk id="2" creationId="{DDB78D77-A7B4-4CA2-8F72-2CE4425160B0}"/>
          </ac:spMkLst>
        </pc:spChg>
        <pc:spChg chg="del">
          <ac:chgData name="Kashaf Naz" userId="f2a2665e5f65a109" providerId="Windows Live" clId="Web-{3AFEFB20-E09D-4037-B6E0-8F3077F6C8B9}" dt="2021-09-16T09:43:41.043" v="213"/>
          <ac:spMkLst>
            <pc:docMk/>
            <pc:sldMk cId="441795241" sldId="278"/>
            <ac:spMk id="3" creationId="{26E27938-BA3E-4862-96AA-1DEDDBB66A6E}"/>
          </ac:spMkLst>
        </pc:spChg>
        <pc:spChg chg="add">
          <ac:chgData name="Kashaf Naz" userId="f2a2665e5f65a109" providerId="Windows Live" clId="Web-{3AFEFB20-E09D-4037-B6E0-8F3077F6C8B9}" dt="2021-09-16T09:43:47.887" v="215"/>
          <ac:spMkLst>
            <pc:docMk/>
            <pc:sldMk cId="441795241" sldId="278"/>
            <ac:spMk id="15" creationId="{78C9D07A-5A22-4E55-B18A-47CF07E5080D}"/>
          </ac:spMkLst>
        </pc:spChg>
        <pc:spChg chg="add">
          <ac:chgData name="Kashaf Naz" userId="f2a2665e5f65a109" providerId="Windows Live" clId="Web-{3AFEFB20-E09D-4037-B6E0-8F3077F6C8B9}" dt="2021-09-16T09:43:47.887" v="215"/>
          <ac:spMkLst>
            <pc:docMk/>
            <pc:sldMk cId="441795241" sldId="278"/>
            <ac:spMk id="17" creationId="{3D71E629-0739-4A59-972B-A9E9A4500E31}"/>
          </ac:spMkLst>
        </pc:spChg>
        <pc:spChg chg="add">
          <ac:chgData name="Kashaf Naz" userId="f2a2665e5f65a109" providerId="Windows Live" clId="Web-{3AFEFB20-E09D-4037-B6E0-8F3077F6C8B9}" dt="2021-09-16T09:43:47.887" v="215"/>
          <ac:spMkLst>
            <pc:docMk/>
            <pc:sldMk cId="441795241" sldId="278"/>
            <ac:spMk id="19" creationId="{8F383800-5CEA-471E-91C6-604E9C8F9D6B}"/>
          </ac:spMkLst>
        </pc:spChg>
        <pc:spChg chg="add">
          <ac:chgData name="Kashaf Naz" userId="f2a2665e5f65a109" providerId="Windows Live" clId="Web-{3AFEFB20-E09D-4037-B6E0-8F3077F6C8B9}" dt="2021-09-16T09:43:47.887" v="215"/>
          <ac:spMkLst>
            <pc:docMk/>
            <pc:sldMk cId="441795241" sldId="278"/>
            <ac:spMk id="23" creationId="{FE41C29D-0817-42AE-A275-5552F69260E9}"/>
          </ac:spMkLst>
        </pc:spChg>
        <pc:spChg chg="add">
          <ac:chgData name="Kashaf Naz" userId="f2a2665e5f65a109" providerId="Windows Live" clId="Web-{3AFEFB20-E09D-4037-B6E0-8F3077F6C8B9}" dt="2021-09-16T09:43:47.887" v="215"/>
          <ac:spMkLst>
            <pc:docMk/>
            <pc:sldMk cId="441795241" sldId="278"/>
            <ac:spMk id="25" creationId="{21AFE179-2F71-4019-9BED-8E72C0C07EC8}"/>
          </ac:spMkLst>
        </pc:spChg>
        <pc:spChg chg="add">
          <ac:chgData name="Kashaf Naz" userId="f2a2665e5f65a109" providerId="Windows Live" clId="Web-{3AFEFB20-E09D-4037-B6E0-8F3077F6C8B9}" dt="2021-09-16T09:43:47.887" v="215"/>
          <ac:spMkLst>
            <pc:docMk/>
            <pc:sldMk cId="441795241" sldId="278"/>
            <ac:spMk id="27" creationId="{333AFE41-7E9F-4E28-8263-5B498AA7C802}"/>
          </ac:spMkLst>
        </pc:spChg>
        <pc:spChg chg="add">
          <ac:chgData name="Kashaf Naz" userId="f2a2665e5f65a109" providerId="Windows Live" clId="Web-{3AFEFB20-E09D-4037-B6E0-8F3077F6C8B9}" dt="2021-09-16T09:43:47.887" v="215"/>
          <ac:spMkLst>
            <pc:docMk/>
            <pc:sldMk cId="441795241" sldId="278"/>
            <ac:spMk id="29" creationId="{C553E99F-4FAF-422B-B3EA-84AF1AA08558}"/>
          </ac:spMkLst>
        </pc:spChg>
        <pc:spChg chg="add">
          <ac:chgData name="Kashaf Naz" userId="f2a2665e5f65a109" providerId="Windows Live" clId="Web-{3AFEFB20-E09D-4037-B6E0-8F3077F6C8B9}" dt="2021-09-16T09:43:47.887" v="215"/>
          <ac:spMkLst>
            <pc:docMk/>
            <pc:sldMk cId="441795241" sldId="278"/>
            <ac:spMk id="31" creationId="{F214FAEF-3E6C-41BB-9945-719809A6930B}"/>
          </ac:spMkLst>
        </pc:spChg>
        <pc:picChg chg="add mod">
          <ac:chgData name="Kashaf Naz" userId="f2a2665e5f65a109" providerId="Windows Live" clId="Web-{3AFEFB20-E09D-4037-B6E0-8F3077F6C8B9}" dt="2021-09-16T09:43:47.887" v="215"/>
          <ac:picMkLst>
            <pc:docMk/>
            <pc:sldMk cId="441795241" sldId="278"/>
            <ac:picMk id="4" creationId="{F38CD00C-A36B-4AF2-8896-E55BB165752C}"/>
          </ac:picMkLst>
        </pc:picChg>
        <pc:picChg chg="add">
          <ac:chgData name="Kashaf Naz" userId="f2a2665e5f65a109" providerId="Windows Live" clId="Web-{3AFEFB20-E09D-4037-B6E0-8F3077F6C8B9}" dt="2021-09-16T09:43:47.887" v="215"/>
          <ac:picMkLst>
            <pc:docMk/>
            <pc:sldMk cId="441795241" sldId="278"/>
            <ac:picMk id="9" creationId="{5321D838-2C7E-4177-9DD3-DAC78324A2B2}"/>
          </ac:picMkLst>
        </pc:picChg>
        <pc:picChg chg="add">
          <ac:chgData name="Kashaf Naz" userId="f2a2665e5f65a109" providerId="Windows Live" clId="Web-{3AFEFB20-E09D-4037-B6E0-8F3077F6C8B9}" dt="2021-09-16T09:43:47.887" v="215"/>
          <ac:picMkLst>
            <pc:docMk/>
            <pc:sldMk cId="441795241" sldId="278"/>
            <ac:picMk id="11" creationId="{0146E45C-1450-4186-B501-74F221F897A8}"/>
          </ac:picMkLst>
        </pc:picChg>
        <pc:picChg chg="add">
          <ac:chgData name="Kashaf Naz" userId="f2a2665e5f65a109" providerId="Windows Live" clId="Web-{3AFEFB20-E09D-4037-B6E0-8F3077F6C8B9}" dt="2021-09-16T09:43:47.887" v="215"/>
          <ac:picMkLst>
            <pc:docMk/>
            <pc:sldMk cId="441795241" sldId="278"/>
            <ac:picMk id="13" creationId="{EEDDA48B-BC04-4915-ADA3-A1A9522EB0D1}"/>
          </ac:picMkLst>
        </pc:picChg>
        <pc:picChg chg="add">
          <ac:chgData name="Kashaf Naz" userId="f2a2665e5f65a109" providerId="Windows Live" clId="Web-{3AFEFB20-E09D-4037-B6E0-8F3077F6C8B9}" dt="2021-09-16T09:43:47.887" v="215"/>
          <ac:picMkLst>
            <pc:docMk/>
            <pc:sldMk cId="441795241" sldId="278"/>
            <ac:picMk id="21" creationId="{2077B291-934C-486F-A7DD-F7B7568BFA98}"/>
          </ac:picMkLst>
        </pc:picChg>
      </pc:sldChg>
      <pc:sldChg chg="addSp delSp modSp new mod setBg setClrOvrMap">
        <pc:chgData name="Kashaf Naz" userId="f2a2665e5f65a109" providerId="Windows Live" clId="Web-{3AFEFB20-E09D-4037-B6E0-8F3077F6C8B9}" dt="2021-09-16T09:50:20.617" v="229"/>
        <pc:sldMkLst>
          <pc:docMk/>
          <pc:sldMk cId="4282606509" sldId="279"/>
        </pc:sldMkLst>
        <pc:spChg chg="mod">
          <ac:chgData name="Kashaf Naz" userId="f2a2665e5f65a109" providerId="Windows Live" clId="Web-{3AFEFB20-E09D-4037-B6E0-8F3077F6C8B9}" dt="2021-09-16T09:50:20.617" v="229"/>
          <ac:spMkLst>
            <pc:docMk/>
            <pc:sldMk cId="4282606509" sldId="279"/>
            <ac:spMk id="2" creationId="{63AEF306-1A4A-48DE-8825-E0028A3F8AF6}"/>
          </ac:spMkLst>
        </pc:spChg>
        <pc:spChg chg="del">
          <ac:chgData name="Kashaf Naz" userId="f2a2665e5f65a109" providerId="Windows Live" clId="Web-{3AFEFB20-E09D-4037-B6E0-8F3077F6C8B9}" dt="2021-09-16T09:48:54.430" v="219"/>
          <ac:spMkLst>
            <pc:docMk/>
            <pc:sldMk cId="4282606509" sldId="279"/>
            <ac:spMk id="3" creationId="{9D1313A6-0DA4-4B47-9AE1-FD02191B5FE1}"/>
          </ac:spMkLst>
        </pc:spChg>
        <pc:spChg chg="add del">
          <ac:chgData name="Kashaf Naz" userId="f2a2665e5f65a109" providerId="Windows Live" clId="Web-{3AFEFB20-E09D-4037-B6E0-8F3077F6C8B9}" dt="2021-09-16T09:50:20.586" v="228"/>
          <ac:spMkLst>
            <pc:docMk/>
            <pc:sldMk cId="4282606509" sldId="279"/>
            <ac:spMk id="10" creationId="{78C9D07A-5A22-4E55-B18A-47CF07E5080D}"/>
          </ac:spMkLst>
        </pc:spChg>
        <pc:spChg chg="add del">
          <ac:chgData name="Kashaf Naz" userId="f2a2665e5f65a109" providerId="Windows Live" clId="Web-{3AFEFB20-E09D-4037-B6E0-8F3077F6C8B9}" dt="2021-09-16T09:50:20.586" v="228"/>
          <ac:spMkLst>
            <pc:docMk/>
            <pc:sldMk cId="4282606509" sldId="279"/>
            <ac:spMk id="12" creationId="{3D71E629-0739-4A59-972B-A9E9A4500E31}"/>
          </ac:spMkLst>
        </pc:spChg>
        <pc:spChg chg="add del">
          <ac:chgData name="Kashaf Naz" userId="f2a2665e5f65a109" providerId="Windows Live" clId="Web-{3AFEFB20-E09D-4037-B6E0-8F3077F6C8B9}" dt="2021-09-16T09:50:20.586" v="228"/>
          <ac:spMkLst>
            <pc:docMk/>
            <pc:sldMk cId="4282606509" sldId="279"/>
            <ac:spMk id="14" creationId="{00573A24-AD84-4562-A993-7D04E1D18209}"/>
          </ac:spMkLst>
        </pc:spChg>
        <pc:spChg chg="add del">
          <ac:chgData name="Kashaf Naz" userId="f2a2665e5f65a109" providerId="Windows Live" clId="Web-{3AFEFB20-E09D-4037-B6E0-8F3077F6C8B9}" dt="2021-09-16T09:50:14.383" v="226"/>
          <ac:spMkLst>
            <pc:docMk/>
            <pc:sldMk cId="4282606509" sldId="279"/>
            <ac:spMk id="15" creationId="{78C9D07A-5A22-4E55-B18A-47CF07E5080D}"/>
          </ac:spMkLst>
        </pc:spChg>
        <pc:spChg chg="add del">
          <ac:chgData name="Kashaf Naz" userId="f2a2665e5f65a109" providerId="Windows Live" clId="Web-{3AFEFB20-E09D-4037-B6E0-8F3077F6C8B9}" dt="2021-09-16T09:50:14.383" v="226"/>
          <ac:spMkLst>
            <pc:docMk/>
            <pc:sldMk cId="4282606509" sldId="279"/>
            <ac:spMk id="17" creationId="{3D71E629-0739-4A59-972B-A9E9A4500E31}"/>
          </ac:spMkLst>
        </pc:spChg>
        <pc:spChg chg="add del">
          <ac:chgData name="Kashaf Naz" userId="f2a2665e5f65a109" providerId="Windows Live" clId="Web-{3AFEFB20-E09D-4037-B6E0-8F3077F6C8B9}" dt="2021-09-16T09:50:20.586" v="228"/>
          <ac:spMkLst>
            <pc:docMk/>
            <pc:sldMk cId="4282606509" sldId="279"/>
            <ac:spMk id="18" creationId="{FC49D257-5737-4C0D-89EA-9C311AF2B8B5}"/>
          </ac:spMkLst>
        </pc:spChg>
        <pc:spChg chg="add del">
          <ac:chgData name="Kashaf Naz" userId="f2a2665e5f65a109" providerId="Windows Live" clId="Web-{3AFEFB20-E09D-4037-B6E0-8F3077F6C8B9}" dt="2021-09-16T09:50:20.586" v="228"/>
          <ac:spMkLst>
            <pc:docMk/>
            <pc:sldMk cId="4282606509" sldId="279"/>
            <ac:spMk id="22" creationId="{46CE3EB2-91DF-4F5D-8874-744AAAE311E1}"/>
          </ac:spMkLst>
        </pc:spChg>
        <pc:spChg chg="add del">
          <ac:chgData name="Kashaf Naz" userId="f2a2665e5f65a109" providerId="Windows Live" clId="Web-{3AFEFB20-E09D-4037-B6E0-8F3077F6C8B9}" dt="2021-09-16T09:50:14.383" v="226"/>
          <ac:spMkLst>
            <pc:docMk/>
            <pc:sldMk cId="4282606509" sldId="279"/>
            <ac:spMk id="23" creationId="{95852878-CE71-4716-B3CC-593A1D479EBF}"/>
          </ac:spMkLst>
        </pc:spChg>
        <pc:spChg chg="add del">
          <ac:chgData name="Kashaf Naz" userId="f2a2665e5f65a109" providerId="Windows Live" clId="Web-{3AFEFB20-E09D-4037-B6E0-8F3077F6C8B9}" dt="2021-09-16T09:50:14.383" v="226"/>
          <ac:spMkLst>
            <pc:docMk/>
            <pc:sldMk cId="4282606509" sldId="279"/>
            <ac:spMk id="27" creationId="{B81DEB4C-F391-4344-8333-BC053E07D7E7}"/>
          </ac:spMkLst>
        </pc:spChg>
        <pc:spChg chg="add del">
          <ac:chgData name="Kashaf Naz" userId="f2a2665e5f65a109" providerId="Windows Live" clId="Web-{3AFEFB20-E09D-4037-B6E0-8F3077F6C8B9}" dt="2021-09-16T09:50:14.383" v="226"/>
          <ac:spMkLst>
            <pc:docMk/>
            <pc:sldMk cId="4282606509" sldId="279"/>
            <ac:spMk id="29" creationId="{C8CE459C-B890-487F-AF36-8D9DF5A5016C}"/>
          </ac:spMkLst>
        </pc:spChg>
        <pc:spChg chg="add">
          <ac:chgData name="Kashaf Naz" userId="f2a2665e5f65a109" providerId="Windows Live" clId="Web-{3AFEFB20-E09D-4037-B6E0-8F3077F6C8B9}" dt="2021-09-16T09:50:20.617" v="229"/>
          <ac:spMkLst>
            <pc:docMk/>
            <pc:sldMk cId="4282606509" sldId="279"/>
            <ac:spMk id="30" creationId="{78C9D07A-5A22-4E55-B18A-47CF07E5080D}"/>
          </ac:spMkLst>
        </pc:spChg>
        <pc:spChg chg="add">
          <ac:chgData name="Kashaf Naz" userId="f2a2665e5f65a109" providerId="Windows Live" clId="Web-{3AFEFB20-E09D-4037-B6E0-8F3077F6C8B9}" dt="2021-09-16T09:50:20.617" v="229"/>
          <ac:spMkLst>
            <pc:docMk/>
            <pc:sldMk cId="4282606509" sldId="279"/>
            <ac:spMk id="31" creationId="{3D71E629-0739-4A59-972B-A9E9A4500E31}"/>
          </ac:spMkLst>
        </pc:spChg>
        <pc:spChg chg="add">
          <ac:chgData name="Kashaf Naz" userId="f2a2665e5f65a109" providerId="Windows Live" clId="Web-{3AFEFB20-E09D-4037-B6E0-8F3077F6C8B9}" dt="2021-09-16T09:50:20.617" v="229"/>
          <ac:spMkLst>
            <pc:docMk/>
            <pc:sldMk cId="4282606509" sldId="279"/>
            <ac:spMk id="34" creationId="{95852878-CE71-4716-B3CC-593A1D479EBF}"/>
          </ac:spMkLst>
        </pc:spChg>
        <pc:spChg chg="add">
          <ac:chgData name="Kashaf Naz" userId="f2a2665e5f65a109" providerId="Windows Live" clId="Web-{3AFEFB20-E09D-4037-B6E0-8F3077F6C8B9}" dt="2021-09-16T09:50:20.617" v="229"/>
          <ac:spMkLst>
            <pc:docMk/>
            <pc:sldMk cId="4282606509" sldId="279"/>
            <ac:spMk id="36" creationId="{B81DEB4C-F391-4344-8333-BC053E07D7E7}"/>
          </ac:spMkLst>
        </pc:spChg>
        <pc:spChg chg="add">
          <ac:chgData name="Kashaf Naz" userId="f2a2665e5f65a109" providerId="Windows Live" clId="Web-{3AFEFB20-E09D-4037-B6E0-8F3077F6C8B9}" dt="2021-09-16T09:50:20.617" v="229"/>
          <ac:spMkLst>
            <pc:docMk/>
            <pc:sldMk cId="4282606509" sldId="279"/>
            <ac:spMk id="37" creationId="{C8CE459C-B890-487F-AF36-8D9DF5A5016C}"/>
          </ac:spMkLst>
        </pc:spChg>
        <pc:picChg chg="add mod">
          <ac:chgData name="Kashaf Naz" userId="f2a2665e5f65a109" providerId="Windows Live" clId="Web-{3AFEFB20-E09D-4037-B6E0-8F3077F6C8B9}" dt="2021-09-16T09:50:20.617" v="229"/>
          <ac:picMkLst>
            <pc:docMk/>
            <pc:sldMk cId="4282606509" sldId="279"/>
            <ac:picMk id="4" creationId="{45971F78-2208-45FD-8551-405784957671}"/>
          </ac:picMkLst>
        </pc:picChg>
        <pc:picChg chg="add del">
          <ac:chgData name="Kashaf Naz" userId="f2a2665e5f65a109" providerId="Windows Live" clId="Web-{3AFEFB20-E09D-4037-B6E0-8F3077F6C8B9}" dt="2021-09-16T09:50:20.586" v="228"/>
          <ac:picMkLst>
            <pc:docMk/>
            <pc:sldMk cId="4282606509" sldId="279"/>
            <ac:picMk id="6" creationId="{5321D838-2C7E-4177-9DD3-DAC78324A2B2}"/>
          </ac:picMkLst>
        </pc:picChg>
        <pc:picChg chg="add del">
          <ac:chgData name="Kashaf Naz" userId="f2a2665e5f65a109" providerId="Windows Live" clId="Web-{3AFEFB20-E09D-4037-B6E0-8F3077F6C8B9}" dt="2021-09-16T09:50:20.586" v="228"/>
          <ac:picMkLst>
            <pc:docMk/>
            <pc:sldMk cId="4282606509" sldId="279"/>
            <ac:picMk id="7" creationId="{0146E45C-1450-4186-B501-74F221F897A8}"/>
          </ac:picMkLst>
        </pc:picChg>
        <pc:picChg chg="add del">
          <ac:chgData name="Kashaf Naz" userId="f2a2665e5f65a109" providerId="Windows Live" clId="Web-{3AFEFB20-E09D-4037-B6E0-8F3077F6C8B9}" dt="2021-09-16T09:50:20.586" v="228"/>
          <ac:picMkLst>
            <pc:docMk/>
            <pc:sldMk cId="4282606509" sldId="279"/>
            <ac:picMk id="8" creationId="{EEDDA48B-BC04-4915-ADA3-A1A9522EB0D1}"/>
          </ac:picMkLst>
        </pc:picChg>
        <pc:picChg chg="add del">
          <ac:chgData name="Kashaf Naz" userId="f2a2665e5f65a109" providerId="Windows Live" clId="Web-{3AFEFB20-E09D-4037-B6E0-8F3077F6C8B9}" dt="2021-09-16T09:50:14.383" v="226"/>
          <ac:picMkLst>
            <pc:docMk/>
            <pc:sldMk cId="4282606509" sldId="279"/>
            <ac:picMk id="9" creationId="{5321D838-2C7E-4177-9DD3-DAC78324A2B2}"/>
          </ac:picMkLst>
        </pc:picChg>
        <pc:picChg chg="add del">
          <ac:chgData name="Kashaf Naz" userId="f2a2665e5f65a109" providerId="Windows Live" clId="Web-{3AFEFB20-E09D-4037-B6E0-8F3077F6C8B9}" dt="2021-09-16T09:50:14.383" v="226"/>
          <ac:picMkLst>
            <pc:docMk/>
            <pc:sldMk cId="4282606509" sldId="279"/>
            <ac:picMk id="11" creationId="{0146E45C-1450-4186-B501-74F221F897A8}"/>
          </ac:picMkLst>
        </pc:picChg>
        <pc:picChg chg="add del">
          <ac:chgData name="Kashaf Naz" userId="f2a2665e5f65a109" providerId="Windows Live" clId="Web-{3AFEFB20-E09D-4037-B6E0-8F3077F6C8B9}" dt="2021-09-16T09:50:14.383" v="226"/>
          <ac:picMkLst>
            <pc:docMk/>
            <pc:sldMk cId="4282606509" sldId="279"/>
            <ac:picMk id="13" creationId="{EEDDA48B-BC04-4915-ADA3-A1A9522EB0D1}"/>
          </ac:picMkLst>
        </pc:picChg>
        <pc:picChg chg="add del">
          <ac:chgData name="Kashaf Naz" userId="f2a2665e5f65a109" providerId="Windows Live" clId="Web-{3AFEFB20-E09D-4037-B6E0-8F3077F6C8B9}" dt="2021-09-16T09:50:20.586" v="228"/>
          <ac:picMkLst>
            <pc:docMk/>
            <pc:sldMk cId="4282606509" sldId="279"/>
            <ac:picMk id="16" creationId="{B3C087F8-F09C-4C07-B55F-6081689A2413}"/>
          </ac:picMkLst>
        </pc:picChg>
        <pc:picChg chg="add del">
          <ac:chgData name="Kashaf Naz" userId="f2a2665e5f65a109" providerId="Windows Live" clId="Web-{3AFEFB20-E09D-4037-B6E0-8F3077F6C8B9}" dt="2021-09-16T09:50:14.383" v="226"/>
          <ac:picMkLst>
            <pc:docMk/>
            <pc:sldMk cId="4282606509" sldId="279"/>
            <ac:picMk id="19" creationId="{2E6146F3-FE59-4250-90A5-ED1C56DCEE82}"/>
          </ac:picMkLst>
        </pc:picChg>
        <pc:picChg chg="add del">
          <ac:chgData name="Kashaf Naz" userId="f2a2665e5f65a109" providerId="Windows Live" clId="Web-{3AFEFB20-E09D-4037-B6E0-8F3077F6C8B9}" dt="2021-09-16T09:50:20.586" v="228"/>
          <ac:picMkLst>
            <pc:docMk/>
            <pc:sldMk cId="4282606509" sldId="279"/>
            <ac:picMk id="20" creationId="{E13D267A-94F5-488A-94C6-5D7156D9AF8C}"/>
          </ac:picMkLst>
        </pc:picChg>
        <pc:picChg chg="add del">
          <ac:chgData name="Kashaf Naz" userId="f2a2665e5f65a109" providerId="Windows Live" clId="Web-{3AFEFB20-E09D-4037-B6E0-8F3077F6C8B9}" dt="2021-09-16T09:50:14.383" v="226"/>
          <ac:picMkLst>
            <pc:docMk/>
            <pc:sldMk cId="4282606509" sldId="279"/>
            <ac:picMk id="21" creationId="{55054EA6-2D9A-49AB-B9B3-D31BC45CFFD5}"/>
          </ac:picMkLst>
        </pc:picChg>
        <pc:picChg chg="add">
          <ac:chgData name="Kashaf Naz" userId="f2a2665e5f65a109" providerId="Windows Live" clId="Web-{3AFEFB20-E09D-4037-B6E0-8F3077F6C8B9}" dt="2021-09-16T09:50:20.617" v="229"/>
          <ac:picMkLst>
            <pc:docMk/>
            <pc:sldMk cId="4282606509" sldId="279"/>
            <ac:picMk id="24" creationId="{5321D838-2C7E-4177-9DD3-DAC78324A2B2}"/>
          </ac:picMkLst>
        </pc:picChg>
        <pc:picChg chg="add del">
          <ac:chgData name="Kashaf Naz" userId="f2a2665e5f65a109" providerId="Windows Live" clId="Web-{3AFEFB20-E09D-4037-B6E0-8F3077F6C8B9}" dt="2021-09-16T09:50:14.383" v="226"/>
          <ac:picMkLst>
            <pc:docMk/>
            <pc:sldMk cId="4282606509" sldId="279"/>
            <ac:picMk id="25" creationId="{FBCD3BFE-D72F-42FB-B53B-8DBFEEE0EB9F}"/>
          </ac:picMkLst>
        </pc:picChg>
        <pc:picChg chg="add">
          <ac:chgData name="Kashaf Naz" userId="f2a2665e5f65a109" providerId="Windows Live" clId="Web-{3AFEFB20-E09D-4037-B6E0-8F3077F6C8B9}" dt="2021-09-16T09:50:20.617" v="229"/>
          <ac:picMkLst>
            <pc:docMk/>
            <pc:sldMk cId="4282606509" sldId="279"/>
            <ac:picMk id="26" creationId="{0146E45C-1450-4186-B501-74F221F897A8}"/>
          </ac:picMkLst>
        </pc:picChg>
        <pc:picChg chg="add">
          <ac:chgData name="Kashaf Naz" userId="f2a2665e5f65a109" providerId="Windows Live" clId="Web-{3AFEFB20-E09D-4037-B6E0-8F3077F6C8B9}" dt="2021-09-16T09:50:20.617" v="229"/>
          <ac:picMkLst>
            <pc:docMk/>
            <pc:sldMk cId="4282606509" sldId="279"/>
            <ac:picMk id="28" creationId="{EEDDA48B-BC04-4915-ADA3-A1A9522EB0D1}"/>
          </ac:picMkLst>
        </pc:picChg>
        <pc:picChg chg="add">
          <ac:chgData name="Kashaf Naz" userId="f2a2665e5f65a109" providerId="Windows Live" clId="Web-{3AFEFB20-E09D-4037-B6E0-8F3077F6C8B9}" dt="2021-09-16T09:50:20.617" v="229"/>
          <ac:picMkLst>
            <pc:docMk/>
            <pc:sldMk cId="4282606509" sldId="279"/>
            <ac:picMk id="32" creationId="{2E6146F3-FE59-4250-90A5-ED1C56DCEE82}"/>
          </ac:picMkLst>
        </pc:picChg>
        <pc:picChg chg="add">
          <ac:chgData name="Kashaf Naz" userId="f2a2665e5f65a109" providerId="Windows Live" clId="Web-{3AFEFB20-E09D-4037-B6E0-8F3077F6C8B9}" dt="2021-09-16T09:50:20.617" v="229"/>
          <ac:picMkLst>
            <pc:docMk/>
            <pc:sldMk cId="4282606509" sldId="279"/>
            <ac:picMk id="33" creationId="{55054EA6-2D9A-49AB-B9B3-D31BC45CFFD5}"/>
          </ac:picMkLst>
        </pc:picChg>
        <pc:picChg chg="add">
          <ac:chgData name="Kashaf Naz" userId="f2a2665e5f65a109" providerId="Windows Live" clId="Web-{3AFEFB20-E09D-4037-B6E0-8F3077F6C8B9}" dt="2021-09-16T09:50:20.617" v="229"/>
          <ac:picMkLst>
            <pc:docMk/>
            <pc:sldMk cId="4282606509" sldId="279"/>
            <ac:picMk id="35" creationId="{FBCD3BFE-D72F-42FB-B53B-8DBFEEE0EB9F}"/>
          </ac:picMkLst>
        </pc:picChg>
      </pc:sldChg>
      <pc:sldChg chg="addSp delSp modSp new mod setBg setClrOvrMap">
        <pc:chgData name="Kashaf Naz" userId="f2a2665e5f65a109" providerId="Windows Live" clId="Web-{3AFEFB20-E09D-4037-B6E0-8F3077F6C8B9}" dt="2021-09-16T09:56:31.582" v="244"/>
        <pc:sldMkLst>
          <pc:docMk/>
          <pc:sldMk cId="59093724" sldId="280"/>
        </pc:sldMkLst>
        <pc:spChg chg="mod">
          <ac:chgData name="Kashaf Naz" userId="f2a2665e5f65a109" providerId="Windows Live" clId="Web-{3AFEFB20-E09D-4037-B6E0-8F3077F6C8B9}" dt="2021-09-16T09:56:08.519" v="239"/>
          <ac:spMkLst>
            <pc:docMk/>
            <pc:sldMk cId="59093724" sldId="280"/>
            <ac:spMk id="2" creationId="{DE7D0952-BE01-42BE-9073-06286320B511}"/>
          </ac:spMkLst>
        </pc:spChg>
        <pc:spChg chg="add del mod">
          <ac:chgData name="Kashaf Naz" userId="f2a2665e5f65a109" providerId="Windows Live" clId="Web-{3AFEFB20-E09D-4037-B6E0-8F3077F6C8B9}" dt="2021-09-16T09:56:08.519" v="239"/>
          <ac:spMkLst>
            <pc:docMk/>
            <pc:sldMk cId="59093724" sldId="280"/>
            <ac:spMk id="3" creationId="{7663AE13-4BD1-46FA-AB1E-B8457E9D7767}"/>
          </ac:spMkLst>
        </pc:spChg>
        <pc:spChg chg="add del">
          <ac:chgData name="Kashaf Naz" userId="f2a2665e5f65a109" providerId="Windows Live" clId="Web-{3AFEFB20-E09D-4037-B6E0-8F3077F6C8B9}" dt="2021-09-16T09:56:31.582" v="244"/>
          <ac:spMkLst>
            <pc:docMk/>
            <pc:sldMk cId="59093724" sldId="280"/>
            <ac:spMk id="15" creationId="{78C9D07A-5A22-4E55-B18A-47CF07E5080D}"/>
          </ac:spMkLst>
        </pc:spChg>
        <pc:spChg chg="add del">
          <ac:chgData name="Kashaf Naz" userId="f2a2665e5f65a109" providerId="Windows Live" clId="Web-{3AFEFB20-E09D-4037-B6E0-8F3077F6C8B9}" dt="2021-09-16T09:56:31.582" v="244"/>
          <ac:spMkLst>
            <pc:docMk/>
            <pc:sldMk cId="59093724" sldId="280"/>
            <ac:spMk id="17" creationId="{3D71E629-0739-4A59-972B-A9E9A4500E31}"/>
          </ac:spMkLst>
        </pc:spChg>
        <pc:spChg chg="add del">
          <ac:chgData name="Kashaf Naz" userId="f2a2665e5f65a109" providerId="Windows Live" clId="Web-{3AFEFB20-E09D-4037-B6E0-8F3077F6C8B9}" dt="2021-09-16T09:56:31.582" v="244"/>
          <ac:spMkLst>
            <pc:docMk/>
            <pc:sldMk cId="59093724" sldId="280"/>
            <ac:spMk id="19" creationId="{8F383800-5CEA-471E-91C6-604E9C8F9D6B}"/>
          </ac:spMkLst>
        </pc:spChg>
        <pc:spChg chg="add del">
          <ac:chgData name="Kashaf Naz" userId="f2a2665e5f65a109" providerId="Windows Live" clId="Web-{3AFEFB20-E09D-4037-B6E0-8F3077F6C8B9}" dt="2021-09-16T09:56:31.582" v="244"/>
          <ac:spMkLst>
            <pc:docMk/>
            <pc:sldMk cId="59093724" sldId="280"/>
            <ac:spMk id="23" creationId="{FE41C29D-0817-42AE-A275-5552F69260E9}"/>
          </ac:spMkLst>
        </pc:spChg>
        <pc:spChg chg="add del">
          <ac:chgData name="Kashaf Naz" userId="f2a2665e5f65a109" providerId="Windows Live" clId="Web-{3AFEFB20-E09D-4037-B6E0-8F3077F6C8B9}" dt="2021-09-16T09:56:31.582" v="244"/>
          <ac:spMkLst>
            <pc:docMk/>
            <pc:sldMk cId="59093724" sldId="280"/>
            <ac:spMk id="25" creationId="{21AFE179-2F71-4019-9BED-8E72C0C07EC8}"/>
          </ac:spMkLst>
        </pc:spChg>
        <pc:spChg chg="add del">
          <ac:chgData name="Kashaf Naz" userId="f2a2665e5f65a109" providerId="Windows Live" clId="Web-{3AFEFB20-E09D-4037-B6E0-8F3077F6C8B9}" dt="2021-09-16T09:56:31.582" v="244"/>
          <ac:spMkLst>
            <pc:docMk/>
            <pc:sldMk cId="59093724" sldId="280"/>
            <ac:spMk id="27" creationId="{333AFE41-7E9F-4E28-8263-5B498AA7C802}"/>
          </ac:spMkLst>
        </pc:spChg>
        <pc:spChg chg="add del">
          <ac:chgData name="Kashaf Naz" userId="f2a2665e5f65a109" providerId="Windows Live" clId="Web-{3AFEFB20-E09D-4037-B6E0-8F3077F6C8B9}" dt="2021-09-16T09:56:31.582" v="244"/>
          <ac:spMkLst>
            <pc:docMk/>
            <pc:sldMk cId="59093724" sldId="280"/>
            <ac:spMk id="29" creationId="{C553E99F-4FAF-422B-B3EA-84AF1AA08558}"/>
          </ac:spMkLst>
        </pc:spChg>
        <pc:spChg chg="add del">
          <ac:chgData name="Kashaf Naz" userId="f2a2665e5f65a109" providerId="Windows Live" clId="Web-{3AFEFB20-E09D-4037-B6E0-8F3077F6C8B9}" dt="2021-09-16T09:56:31.582" v="244"/>
          <ac:spMkLst>
            <pc:docMk/>
            <pc:sldMk cId="59093724" sldId="280"/>
            <ac:spMk id="31" creationId="{F214FAEF-3E6C-41BB-9945-719809A6930B}"/>
          </ac:spMkLst>
        </pc:spChg>
        <pc:spChg chg="add">
          <ac:chgData name="Kashaf Naz" userId="f2a2665e5f65a109" providerId="Windows Live" clId="Web-{3AFEFB20-E09D-4037-B6E0-8F3077F6C8B9}" dt="2021-09-16T09:56:31.582" v="244"/>
          <ac:spMkLst>
            <pc:docMk/>
            <pc:sldMk cId="59093724" sldId="280"/>
            <ac:spMk id="42" creationId="{78C9D07A-5A22-4E55-B18A-47CF07E5080D}"/>
          </ac:spMkLst>
        </pc:spChg>
        <pc:spChg chg="add">
          <ac:chgData name="Kashaf Naz" userId="f2a2665e5f65a109" providerId="Windows Live" clId="Web-{3AFEFB20-E09D-4037-B6E0-8F3077F6C8B9}" dt="2021-09-16T09:56:31.582" v="244"/>
          <ac:spMkLst>
            <pc:docMk/>
            <pc:sldMk cId="59093724" sldId="280"/>
            <ac:spMk id="44" creationId="{3D71E629-0739-4A59-972B-A9E9A4500E31}"/>
          </ac:spMkLst>
        </pc:spChg>
        <pc:spChg chg="add">
          <ac:chgData name="Kashaf Naz" userId="f2a2665e5f65a109" providerId="Windows Live" clId="Web-{3AFEFB20-E09D-4037-B6E0-8F3077F6C8B9}" dt="2021-09-16T09:56:31.582" v="244"/>
          <ac:spMkLst>
            <pc:docMk/>
            <pc:sldMk cId="59093724" sldId="280"/>
            <ac:spMk id="46" creationId="{8F383800-5CEA-471E-91C6-604E9C8F9D6B}"/>
          </ac:spMkLst>
        </pc:spChg>
        <pc:spChg chg="add">
          <ac:chgData name="Kashaf Naz" userId="f2a2665e5f65a109" providerId="Windows Live" clId="Web-{3AFEFB20-E09D-4037-B6E0-8F3077F6C8B9}" dt="2021-09-16T09:56:31.582" v="244"/>
          <ac:spMkLst>
            <pc:docMk/>
            <pc:sldMk cId="59093724" sldId="280"/>
            <ac:spMk id="50" creationId="{FE41C29D-0817-42AE-A275-5552F69260E9}"/>
          </ac:spMkLst>
        </pc:spChg>
        <pc:spChg chg="add">
          <ac:chgData name="Kashaf Naz" userId="f2a2665e5f65a109" providerId="Windows Live" clId="Web-{3AFEFB20-E09D-4037-B6E0-8F3077F6C8B9}" dt="2021-09-16T09:56:31.582" v="244"/>
          <ac:spMkLst>
            <pc:docMk/>
            <pc:sldMk cId="59093724" sldId="280"/>
            <ac:spMk id="52" creationId="{21AFE179-2F71-4019-9BED-8E72C0C07EC8}"/>
          </ac:spMkLst>
        </pc:spChg>
        <pc:spChg chg="add">
          <ac:chgData name="Kashaf Naz" userId="f2a2665e5f65a109" providerId="Windows Live" clId="Web-{3AFEFB20-E09D-4037-B6E0-8F3077F6C8B9}" dt="2021-09-16T09:56:31.582" v="244"/>
          <ac:spMkLst>
            <pc:docMk/>
            <pc:sldMk cId="59093724" sldId="280"/>
            <ac:spMk id="54" creationId="{333AFE41-7E9F-4E28-8263-5B498AA7C802}"/>
          </ac:spMkLst>
        </pc:spChg>
        <pc:spChg chg="add">
          <ac:chgData name="Kashaf Naz" userId="f2a2665e5f65a109" providerId="Windows Live" clId="Web-{3AFEFB20-E09D-4037-B6E0-8F3077F6C8B9}" dt="2021-09-16T09:56:31.582" v="244"/>
          <ac:spMkLst>
            <pc:docMk/>
            <pc:sldMk cId="59093724" sldId="280"/>
            <ac:spMk id="56" creationId="{C553E99F-4FAF-422B-B3EA-84AF1AA08558}"/>
          </ac:spMkLst>
        </pc:spChg>
        <pc:spChg chg="add">
          <ac:chgData name="Kashaf Naz" userId="f2a2665e5f65a109" providerId="Windows Live" clId="Web-{3AFEFB20-E09D-4037-B6E0-8F3077F6C8B9}" dt="2021-09-16T09:56:31.582" v="244"/>
          <ac:spMkLst>
            <pc:docMk/>
            <pc:sldMk cId="59093724" sldId="280"/>
            <ac:spMk id="58" creationId="{F214FAEF-3E6C-41BB-9945-719809A6930B}"/>
          </ac:spMkLst>
        </pc:spChg>
        <pc:picChg chg="add mod">
          <ac:chgData name="Kashaf Naz" userId="f2a2665e5f65a109" providerId="Windows Live" clId="Web-{3AFEFB20-E09D-4037-B6E0-8F3077F6C8B9}" dt="2021-09-16T09:56:31.582" v="244"/>
          <ac:picMkLst>
            <pc:docMk/>
            <pc:sldMk cId="59093724" sldId="280"/>
            <ac:picMk id="4" creationId="{4ECFCCF6-4790-45ED-BA18-AFCE203984BF}"/>
          </ac:picMkLst>
        </pc:picChg>
        <pc:picChg chg="add del">
          <ac:chgData name="Kashaf Naz" userId="f2a2665e5f65a109" providerId="Windows Live" clId="Web-{3AFEFB20-E09D-4037-B6E0-8F3077F6C8B9}" dt="2021-09-16T09:56:31.582" v="244"/>
          <ac:picMkLst>
            <pc:docMk/>
            <pc:sldMk cId="59093724" sldId="280"/>
            <ac:picMk id="9" creationId="{5321D838-2C7E-4177-9DD3-DAC78324A2B2}"/>
          </ac:picMkLst>
        </pc:picChg>
        <pc:picChg chg="add del">
          <ac:chgData name="Kashaf Naz" userId="f2a2665e5f65a109" providerId="Windows Live" clId="Web-{3AFEFB20-E09D-4037-B6E0-8F3077F6C8B9}" dt="2021-09-16T09:56:31.582" v="244"/>
          <ac:picMkLst>
            <pc:docMk/>
            <pc:sldMk cId="59093724" sldId="280"/>
            <ac:picMk id="11" creationId="{0146E45C-1450-4186-B501-74F221F897A8}"/>
          </ac:picMkLst>
        </pc:picChg>
        <pc:picChg chg="add del">
          <ac:chgData name="Kashaf Naz" userId="f2a2665e5f65a109" providerId="Windows Live" clId="Web-{3AFEFB20-E09D-4037-B6E0-8F3077F6C8B9}" dt="2021-09-16T09:56:31.582" v="244"/>
          <ac:picMkLst>
            <pc:docMk/>
            <pc:sldMk cId="59093724" sldId="280"/>
            <ac:picMk id="13" creationId="{EEDDA48B-BC04-4915-ADA3-A1A9522EB0D1}"/>
          </ac:picMkLst>
        </pc:picChg>
        <pc:picChg chg="add del">
          <ac:chgData name="Kashaf Naz" userId="f2a2665e5f65a109" providerId="Windows Live" clId="Web-{3AFEFB20-E09D-4037-B6E0-8F3077F6C8B9}" dt="2021-09-16T09:56:31.582" v="244"/>
          <ac:picMkLst>
            <pc:docMk/>
            <pc:sldMk cId="59093724" sldId="280"/>
            <ac:picMk id="21" creationId="{2077B291-934C-486F-A7DD-F7B7568BFA98}"/>
          </ac:picMkLst>
        </pc:picChg>
        <pc:picChg chg="add">
          <ac:chgData name="Kashaf Naz" userId="f2a2665e5f65a109" providerId="Windows Live" clId="Web-{3AFEFB20-E09D-4037-B6E0-8F3077F6C8B9}" dt="2021-09-16T09:56:31.582" v="244"/>
          <ac:picMkLst>
            <pc:docMk/>
            <pc:sldMk cId="59093724" sldId="280"/>
            <ac:picMk id="36" creationId="{5321D838-2C7E-4177-9DD3-DAC78324A2B2}"/>
          </ac:picMkLst>
        </pc:picChg>
        <pc:picChg chg="add">
          <ac:chgData name="Kashaf Naz" userId="f2a2665e5f65a109" providerId="Windows Live" clId="Web-{3AFEFB20-E09D-4037-B6E0-8F3077F6C8B9}" dt="2021-09-16T09:56:31.582" v="244"/>
          <ac:picMkLst>
            <pc:docMk/>
            <pc:sldMk cId="59093724" sldId="280"/>
            <ac:picMk id="38" creationId="{0146E45C-1450-4186-B501-74F221F897A8}"/>
          </ac:picMkLst>
        </pc:picChg>
        <pc:picChg chg="add">
          <ac:chgData name="Kashaf Naz" userId="f2a2665e5f65a109" providerId="Windows Live" clId="Web-{3AFEFB20-E09D-4037-B6E0-8F3077F6C8B9}" dt="2021-09-16T09:56:31.582" v="244"/>
          <ac:picMkLst>
            <pc:docMk/>
            <pc:sldMk cId="59093724" sldId="280"/>
            <ac:picMk id="40" creationId="{EEDDA48B-BC04-4915-ADA3-A1A9522EB0D1}"/>
          </ac:picMkLst>
        </pc:picChg>
        <pc:picChg chg="add">
          <ac:chgData name="Kashaf Naz" userId="f2a2665e5f65a109" providerId="Windows Live" clId="Web-{3AFEFB20-E09D-4037-B6E0-8F3077F6C8B9}" dt="2021-09-16T09:56:31.582" v="244"/>
          <ac:picMkLst>
            <pc:docMk/>
            <pc:sldMk cId="59093724" sldId="280"/>
            <ac:picMk id="48" creationId="{2077B291-934C-486F-A7DD-F7B7568BFA98}"/>
          </ac:picMkLst>
        </pc:picChg>
      </pc:sldChg>
      <pc:sldChg chg="addSp delSp modSp new mod setBg addAnim delAnim">
        <pc:chgData name="Kashaf Naz" userId="f2a2665e5f65a109" providerId="Windows Live" clId="Web-{3AFEFB20-E09D-4037-B6E0-8F3077F6C8B9}" dt="2021-09-16T10:00:25.892" v="263"/>
        <pc:sldMkLst>
          <pc:docMk/>
          <pc:sldMk cId="407606400" sldId="281"/>
        </pc:sldMkLst>
        <pc:spChg chg="mod">
          <ac:chgData name="Kashaf Naz" userId="f2a2665e5f65a109" providerId="Windows Live" clId="Web-{3AFEFB20-E09D-4037-B6E0-8F3077F6C8B9}" dt="2021-09-16T10:00:25.892" v="262"/>
          <ac:spMkLst>
            <pc:docMk/>
            <pc:sldMk cId="407606400" sldId="281"/>
            <ac:spMk id="2" creationId="{71AA387E-275D-418F-9CFF-FE7A955BE685}"/>
          </ac:spMkLst>
        </pc:spChg>
        <pc:spChg chg="del">
          <ac:chgData name="Kashaf Naz" userId="f2a2665e5f65a109" providerId="Windows Live" clId="Web-{3AFEFB20-E09D-4037-B6E0-8F3077F6C8B9}" dt="2021-09-16T10:00:07.204" v="255"/>
          <ac:spMkLst>
            <pc:docMk/>
            <pc:sldMk cId="407606400" sldId="281"/>
            <ac:spMk id="3" creationId="{79B6FE7F-D688-4071-979E-448499E8B755}"/>
          </ac:spMkLst>
        </pc:spChg>
        <pc:spChg chg="add del">
          <ac:chgData name="Kashaf Naz" userId="f2a2665e5f65a109" providerId="Windows Live" clId="Web-{3AFEFB20-E09D-4037-B6E0-8F3077F6C8B9}" dt="2021-09-16T10:00:25.876" v="261"/>
          <ac:spMkLst>
            <pc:docMk/>
            <pc:sldMk cId="407606400" sldId="281"/>
            <ac:spMk id="8" creationId="{7EF5ECB8-D49C-48FB-A93E-88EB2FFDFD42}"/>
          </ac:spMkLst>
        </pc:spChg>
        <pc:spChg chg="add del">
          <ac:chgData name="Kashaf Naz" userId="f2a2665e5f65a109" providerId="Windows Live" clId="Web-{3AFEFB20-E09D-4037-B6E0-8F3077F6C8B9}" dt="2021-09-16T10:00:25.876" v="261"/>
          <ac:spMkLst>
            <pc:docMk/>
            <pc:sldMk cId="407606400" sldId="281"/>
            <ac:spMk id="10" creationId="{411B77A2-BD5C-432D-B52E-C12612C74C17}"/>
          </ac:spMkLst>
        </pc:spChg>
        <pc:spChg chg="add del">
          <ac:chgData name="Kashaf Naz" userId="f2a2665e5f65a109" providerId="Windows Live" clId="Web-{3AFEFB20-E09D-4037-B6E0-8F3077F6C8B9}" dt="2021-09-16T10:00:25.876" v="261"/>
          <ac:spMkLst>
            <pc:docMk/>
            <pc:sldMk cId="407606400" sldId="281"/>
            <ac:spMk id="12" creationId="{B2E911EF-80F5-4781-A4DF-44EFAF242FB8}"/>
          </ac:spMkLst>
        </pc:spChg>
        <pc:spChg chg="add del">
          <ac:chgData name="Kashaf Naz" userId="f2a2665e5f65a109" providerId="Windows Live" clId="Web-{3AFEFB20-E09D-4037-B6E0-8F3077F6C8B9}" dt="2021-09-16T10:00:22.470" v="257"/>
          <ac:spMkLst>
            <pc:docMk/>
            <pc:sldMk cId="407606400" sldId="281"/>
            <ac:spMk id="13" creationId="{7EF5ECB8-D49C-48FB-A93E-88EB2FFDFD42}"/>
          </ac:spMkLst>
        </pc:spChg>
        <pc:spChg chg="add del">
          <ac:chgData name="Kashaf Naz" userId="f2a2665e5f65a109" providerId="Windows Live" clId="Web-{3AFEFB20-E09D-4037-B6E0-8F3077F6C8B9}" dt="2021-09-16T10:00:22.470" v="257"/>
          <ac:spMkLst>
            <pc:docMk/>
            <pc:sldMk cId="407606400" sldId="281"/>
            <ac:spMk id="15" creationId="{411B77A2-BD5C-432D-B52E-C12612C74C17}"/>
          </ac:spMkLst>
        </pc:spChg>
        <pc:spChg chg="add del">
          <ac:chgData name="Kashaf Naz" userId="f2a2665e5f65a109" providerId="Windows Live" clId="Web-{3AFEFB20-E09D-4037-B6E0-8F3077F6C8B9}" dt="2021-09-16T10:00:25.876" v="261"/>
          <ac:spMkLst>
            <pc:docMk/>
            <pc:sldMk cId="407606400" sldId="281"/>
            <ac:spMk id="16" creationId="{EFFB5C33-24B2-4764-BDBD-4C10A21DB1B4}"/>
          </ac:spMkLst>
        </pc:spChg>
        <pc:spChg chg="add del">
          <ac:chgData name="Kashaf Naz" userId="f2a2665e5f65a109" providerId="Windows Live" clId="Web-{3AFEFB20-E09D-4037-B6E0-8F3077F6C8B9}" dt="2021-09-16T10:00:22.470" v="257"/>
          <ac:spMkLst>
            <pc:docMk/>
            <pc:sldMk cId="407606400" sldId="281"/>
            <ac:spMk id="17" creationId="{1DB71C54-63C1-4B83-8324-BBCEC579C98D}"/>
          </ac:spMkLst>
        </pc:spChg>
        <pc:spChg chg="add del">
          <ac:chgData name="Kashaf Naz" userId="f2a2665e5f65a109" providerId="Windows Live" clId="Web-{3AFEFB20-E09D-4037-B6E0-8F3077F6C8B9}" dt="2021-09-16T10:00:22.470" v="257"/>
          <ac:spMkLst>
            <pc:docMk/>
            <pc:sldMk cId="407606400" sldId="281"/>
            <ac:spMk id="19" creationId="{5D15D940-E187-4030-B313-FDC84AE67B1D}"/>
          </ac:spMkLst>
        </pc:spChg>
        <pc:spChg chg="add del">
          <ac:chgData name="Kashaf Naz" userId="f2a2665e5f65a109" providerId="Windows Live" clId="Web-{3AFEFB20-E09D-4037-B6E0-8F3077F6C8B9}" dt="2021-09-16T10:00:22.470" v="257"/>
          <ac:spMkLst>
            <pc:docMk/>
            <pc:sldMk cId="407606400" sldId="281"/>
            <ac:spMk id="21" creationId="{76E38F34-66D8-4203-B16C-14AC202484F6}"/>
          </ac:spMkLst>
        </pc:spChg>
        <pc:spChg chg="add">
          <ac:chgData name="Kashaf Naz" userId="f2a2665e5f65a109" providerId="Windows Live" clId="Web-{3AFEFB20-E09D-4037-B6E0-8F3077F6C8B9}" dt="2021-09-16T10:00:25.892" v="262"/>
          <ac:spMkLst>
            <pc:docMk/>
            <pc:sldMk cId="407606400" sldId="281"/>
            <ac:spMk id="24" creationId="{7EF5ECB8-D49C-48FB-A93E-88EB2FFDFD42}"/>
          </ac:spMkLst>
        </pc:spChg>
        <pc:spChg chg="add del">
          <ac:chgData name="Kashaf Naz" userId="f2a2665e5f65a109" providerId="Windows Live" clId="Web-{3AFEFB20-E09D-4037-B6E0-8F3077F6C8B9}" dt="2021-09-16T10:00:25.876" v="261"/>
          <ac:spMkLst>
            <pc:docMk/>
            <pc:sldMk cId="407606400" sldId="281"/>
            <ac:spMk id="25" creationId="{1425DB5A-CEE1-4EE1-8C4A-689E49D3542F}"/>
          </ac:spMkLst>
        </pc:spChg>
        <pc:spChg chg="add">
          <ac:chgData name="Kashaf Naz" userId="f2a2665e5f65a109" providerId="Windows Live" clId="Web-{3AFEFB20-E09D-4037-B6E0-8F3077F6C8B9}" dt="2021-09-16T10:00:25.892" v="262"/>
          <ac:spMkLst>
            <pc:docMk/>
            <pc:sldMk cId="407606400" sldId="281"/>
            <ac:spMk id="26" creationId="{411B77A2-BD5C-432D-B52E-C12612C74C17}"/>
          </ac:spMkLst>
        </pc:spChg>
        <pc:spChg chg="add">
          <ac:chgData name="Kashaf Naz" userId="f2a2665e5f65a109" providerId="Windows Live" clId="Web-{3AFEFB20-E09D-4037-B6E0-8F3077F6C8B9}" dt="2021-09-16T10:00:25.892" v="262"/>
          <ac:spMkLst>
            <pc:docMk/>
            <pc:sldMk cId="407606400" sldId="281"/>
            <ac:spMk id="27" creationId="{B5C18694-F55B-41C0-ABF3-C1D971F99ADB}"/>
          </ac:spMkLst>
        </pc:spChg>
        <pc:picChg chg="add del">
          <ac:chgData name="Kashaf Naz" userId="f2a2665e5f65a109" providerId="Windows Live" clId="Web-{3AFEFB20-E09D-4037-B6E0-8F3077F6C8B9}" dt="2021-09-16T10:00:25.876" v="261"/>
          <ac:picMkLst>
            <pc:docMk/>
            <pc:sldMk cId="407606400" sldId="281"/>
            <ac:picMk id="4" creationId="{AC3E6C53-102E-4ACA-BCBB-3CC973B99486}"/>
          </ac:picMkLst>
        </pc:picChg>
        <pc:picChg chg="add del">
          <ac:chgData name="Kashaf Naz" userId="f2a2665e5f65a109" providerId="Windows Live" clId="Web-{3AFEFB20-E09D-4037-B6E0-8F3077F6C8B9}" dt="2021-09-16T10:00:25.876" v="261"/>
          <ac:picMkLst>
            <pc:docMk/>
            <pc:sldMk cId="407606400" sldId="281"/>
            <ac:picMk id="5" creationId="{17B2B42C-0777-4D6E-9432-535281803A88}"/>
          </ac:picMkLst>
        </pc:picChg>
        <pc:picChg chg="add del">
          <ac:chgData name="Kashaf Naz" userId="f2a2665e5f65a109" providerId="Windows Live" clId="Web-{3AFEFB20-E09D-4037-B6E0-8F3077F6C8B9}" dt="2021-09-16T10:00:25.876" v="261"/>
          <ac:picMkLst>
            <pc:docMk/>
            <pc:sldMk cId="407606400" sldId="281"/>
            <ac:picMk id="6" creationId="{EFEAAB60-93E2-4DC6-99AC-939637BCE864}"/>
          </ac:picMkLst>
        </pc:picChg>
        <pc:picChg chg="add del">
          <ac:chgData name="Kashaf Naz" userId="f2a2665e5f65a109" providerId="Windows Live" clId="Web-{3AFEFB20-E09D-4037-B6E0-8F3077F6C8B9}" dt="2021-09-16T10:00:22.470" v="257"/>
          <ac:picMkLst>
            <pc:docMk/>
            <pc:sldMk cId="407606400" sldId="281"/>
            <ac:picMk id="7" creationId="{AC3E6C53-102E-4ACA-BCBB-3CC973B99486}"/>
          </ac:picMkLst>
        </pc:picChg>
        <pc:picChg chg="add del">
          <ac:chgData name="Kashaf Naz" userId="f2a2665e5f65a109" providerId="Windows Live" clId="Web-{3AFEFB20-E09D-4037-B6E0-8F3077F6C8B9}" dt="2021-09-16T10:00:22.470" v="257"/>
          <ac:picMkLst>
            <pc:docMk/>
            <pc:sldMk cId="407606400" sldId="281"/>
            <ac:picMk id="9" creationId="{17B2B42C-0777-4D6E-9432-535281803A88}"/>
          </ac:picMkLst>
        </pc:picChg>
        <pc:picChg chg="add del">
          <ac:chgData name="Kashaf Naz" userId="f2a2665e5f65a109" providerId="Windows Live" clId="Web-{3AFEFB20-E09D-4037-B6E0-8F3077F6C8B9}" dt="2021-09-16T10:00:22.470" v="257"/>
          <ac:picMkLst>
            <pc:docMk/>
            <pc:sldMk cId="407606400" sldId="281"/>
            <ac:picMk id="11" creationId="{EFEAAB60-93E2-4DC6-99AC-939637BCE864}"/>
          </ac:picMkLst>
        </pc:picChg>
        <pc:picChg chg="add del">
          <ac:chgData name="Kashaf Naz" userId="f2a2665e5f65a109" providerId="Windows Live" clId="Web-{3AFEFB20-E09D-4037-B6E0-8F3077F6C8B9}" dt="2021-09-16T10:00:25.876" v="261"/>
          <ac:picMkLst>
            <pc:docMk/>
            <pc:sldMk cId="407606400" sldId="281"/>
            <ac:picMk id="14" creationId="{B0A2A734-17E4-44D5-9630-D54D6AF74664}"/>
          </ac:picMkLst>
        </pc:picChg>
        <pc:picChg chg="add">
          <ac:chgData name="Kashaf Naz" userId="f2a2665e5f65a109" providerId="Windows Live" clId="Web-{3AFEFB20-E09D-4037-B6E0-8F3077F6C8B9}" dt="2021-09-16T10:00:25.892" v="262"/>
          <ac:picMkLst>
            <pc:docMk/>
            <pc:sldMk cId="407606400" sldId="281"/>
            <ac:picMk id="18" creationId="{AC3E6C53-102E-4ACA-BCBB-3CC973B99486}"/>
          </ac:picMkLst>
        </pc:picChg>
        <pc:picChg chg="add">
          <ac:chgData name="Kashaf Naz" userId="f2a2665e5f65a109" providerId="Windows Live" clId="Web-{3AFEFB20-E09D-4037-B6E0-8F3077F6C8B9}" dt="2021-09-16T10:00:25.892" v="262"/>
          <ac:picMkLst>
            <pc:docMk/>
            <pc:sldMk cId="407606400" sldId="281"/>
            <ac:picMk id="20" creationId="{17B2B42C-0777-4D6E-9432-535281803A88}"/>
          </ac:picMkLst>
        </pc:picChg>
        <pc:picChg chg="add">
          <ac:chgData name="Kashaf Naz" userId="f2a2665e5f65a109" providerId="Windows Live" clId="Web-{3AFEFB20-E09D-4037-B6E0-8F3077F6C8B9}" dt="2021-09-16T10:00:25.892" v="262"/>
          <ac:picMkLst>
            <pc:docMk/>
            <pc:sldMk cId="407606400" sldId="281"/>
            <ac:picMk id="22" creationId="{EFEAAB60-93E2-4DC6-99AC-939637BCE864}"/>
          </ac:picMkLst>
        </pc:picChg>
        <pc:picChg chg="add del">
          <ac:chgData name="Kashaf Naz" userId="f2a2665e5f65a109" providerId="Windows Live" clId="Web-{3AFEFB20-E09D-4037-B6E0-8F3077F6C8B9}" dt="2021-09-16T10:00:25.876" v="261"/>
          <ac:picMkLst>
            <pc:docMk/>
            <pc:sldMk cId="407606400" sldId="281"/>
            <ac:picMk id="23" creationId="{FEB601E2-EFED-4313-BEE4-9E27B94FC679}"/>
          </ac:picMkLst>
        </pc:picChg>
        <pc:picChg chg="add">
          <ac:chgData name="Kashaf Naz" userId="f2a2665e5f65a109" providerId="Windows Live" clId="Web-{3AFEFB20-E09D-4037-B6E0-8F3077F6C8B9}" dt="2021-09-16T10:00:25.892" v="262"/>
          <ac:picMkLst>
            <pc:docMk/>
            <pc:sldMk cId="407606400" sldId="281"/>
            <ac:picMk id="28" creationId="{E3E46CA8-7278-4BA3-AACE-235B5B3B53E0}"/>
          </ac:picMkLst>
        </pc:picChg>
      </pc:sldChg>
    </pc:docChg>
  </pc:docChgLst>
  <pc:docChgLst>
    <pc:chgData name="Kashaf Naz" userId="f2a2665e5f65a109" providerId="Windows Live" clId="Web-{32D607BA-9B28-456C-B7E5-BC74012D9202}"/>
    <pc:docChg chg="addSld modSld">
      <pc:chgData name="Kashaf Naz" userId="f2a2665e5f65a109" providerId="Windows Live" clId="Web-{32D607BA-9B28-456C-B7E5-BC74012D9202}" dt="2021-09-03T20:27:40.627" v="29"/>
      <pc:docMkLst>
        <pc:docMk/>
      </pc:docMkLst>
      <pc:sldChg chg="addSp modSp mod setBg addAnim">
        <pc:chgData name="Kashaf Naz" userId="f2a2665e5f65a109" providerId="Windows Live" clId="Web-{32D607BA-9B28-456C-B7E5-BC74012D9202}" dt="2021-09-03T20:27:40.627" v="29"/>
        <pc:sldMkLst>
          <pc:docMk/>
          <pc:sldMk cId="4144221" sldId="256"/>
        </pc:sldMkLst>
        <pc:spChg chg="mod">
          <ac:chgData name="Kashaf Naz" userId="f2a2665e5f65a109" providerId="Windows Live" clId="Web-{32D607BA-9B28-456C-B7E5-BC74012D9202}" dt="2021-09-03T20:27:40.627" v="27"/>
          <ac:spMkLst>
            <pc:docMk/>
            <pc:sldMk cId="4144221" sldId="256"/>
            <ac:spMk id="2" creationId="{00000000-0000-0000-0000-000000000000}"/>
          </ac:spMkLst>
        </pc:spChg>
        <pc:spChg chg="mod">
          <ac:chgData name="Kashaf Naz" userId="f2a2665e5f65a109" providerId="Windows Live" clId="Web-{32D607BA-9B28-456C-B7E5-BC74012D9202}" dt="2021-09-03T20:27:40.627" v="27"/>
          <ac:spMkLst>
            <pc:docMk/>
            <pc:sldMk cId="4144221" sldId="256"/>
            <ac:spMk id="3" creationId="{00000000-0000-0000-0000-000000000000}"/>
          </ac:spMkLst>
        </pc:spChg>
        <pc:spChg chg="add">
          <ac:chgData name="Kashaf Naz" userId="f2a2665e5f65a109" providerId="Windows Live" clId="Web-{32D607BA-9B28-456C-B7E5-BC74012D9202}" dt="2021-09-03T20:27:40.627" v="27"/>
          <ac:spMkLst>
            <pc:docMk/>
            <pc:sldMk cId="4144221" sldId="256"/>
            <ac:spMk id="8" creationId="{B2E911EF-80F5-4781-A4DF-44EFAF242FB8}"/>
          </ac:spMkLst>
        </pc:spChg>
        <pc:spChg chg="add">
          <ac:chgData name="Kashaf Naz" userId="f2a2665e5f65a109" providerId="Windows Live" clId="Web-{32D607BA-9B28-456C-B7E5-BC74012D9202}" dt="2021-09-03T20:27:40.627" v="27"/>
          <ac:spMkLst>
            <pc:docMk/>
            <pc:sldMk cId="4144221" sldId="256"/>
            <ac:spMk id="12" creationId="{EFFB5C33-24B2-4764-BDBD-4C10A21DB1B4}"/>
          </ac:spMkLst>
        </pc:spChg>
        <pc:spChg chg="add">
          <ac:chgData name="Kashaf Naz" userId="f2a2665e5f65a109" providerId="Windows Live" clId="Web-{32D607BA-9B28-456C-B7E5-BC74012D9202}" dt="2021-09-03T20:27:40.627" v="27"/>
          <ac:spMkLst>
            <pc:docMk/>
            <pc:sldMk cId="4144221" sldId="256"/>
            <ac:spMk id="16" creationId="{1425DB5A-CEE1-4EE1-8C4A-689E49D3542F}"/>
          </ac:spMkLst>
        </pc:spChg>
        <pc:picChg chg="add">
          <ac:chgData name="Kashaf Naz" userId="f2a2665e5f65a109" providerId="Windows Live" clId="Web-{32D607BA-9B28-456C-B7E5-BC74012D9202}" dt="2021-09-03T20:27:40.627" v="27"/>
          <ac:picMkLst>
            <pc:docMk/>
            <pc:sldMk cId="4144221" sldId="256"/>
            <ac:picMk id="10" creationId="{B0A2A734-17E4-44D5-9630-D54D6AF74664}"/>
          </ac:picMkLst>
        </pc:picChg>
        <pc:picChg chg="add">
          <ac:chgData name="Kashaf Naz" userId="f2a2665e5f65a109" providerId="Windows Live" clId="Web-{32D607BA-9B28-456C-B7E5-BC74012D9202}" dt="2021-09-03T20:27:40.627" v="27"/>
          <ac:picMkLst>
            <pc:docMk/>
            <pc:sldMk cId="4144221" sldId="256"/>
            <ac:picMk id="14" creationId="{FEB601E2-EFED-4313-BEE4-9E27B94FC679}"/>
          </ac:picMkLst>
        </pc:picChg>
      </pc:sldChg>
      <pc:sldChg chg="new">
        <pc:chgData name="Kashaf Naz" userId="f2a2665e5f65a109" providerId="Windows Live" clId="Web-{32D607BA-9B28-456C-B7E5-BC74012D9202}" dt="2021-09-03T20:24:47.892" v="26"/>
        <pc:sldMkLst>
          <pc:docMk/>
          <pc:sldMk cId="3394179859" sldId="257"/>
        </pc:sldMkLst>
      </pc:sldChg>
    </pc:docChg>
  </pc:docChgLst>
  <pc:docChgLst>
    <pc:chgData name="Kashaf Naz" userId="f2a2665e5f65a109" providerId="Windows Live" clId="Web-{1E7B86E1-F108-4D0D-AC07-0C2AA1972C47}"/>
    <pc:docChg chg="addSld modSld sldOrd">
      <pc:chgData name="Kashaf Naz" userId="f2a2665e5f65a109" providerId="Windows Live" clId="Web-{1E7B86E1-F108-4D0D-AC07-0C2AA1972C47}" dt="2021-09-15T21:16:37.423" v="755"/>
      <pc:docMkLst>
        <pc:docMk/>
      </pc:docMkLst>
      <pc:sldChg chg="modSp">
        <pc:chgData name="Kashaf Naz" userId="f2a2665e5f65a109" providerId="Windows Live" clId="Web-{1E7B86E1-F108-4D0D-AC07-0C2AA1972C47}" dt="2021-09-15T08:29:41.325" v="19" actId="20577"/>
        <pc:sldMkLst>
          <pc:docMk/>
          <pc:sldMk cId="4144221" sldId="256"/>
        </pc:sldMkLst>
        <pc:spChg chg="mod">
          <ac:chgData name="Kashaf Naz" userId="f2a2665e5f65a109" providerId="Windows Live" clId="Web-{1E7B86E1-F108-4D0D-AC07-0C2AA1972C47}" dt="2021-09-15T08:29:41.325" v="19" actId="20577"/>
          <ac:spMkLst>
            <pc:docMk/>
            <pc:sldMk cId="4144221" sldId="256"/>
            <ac:spMk id="2" creationId="{00000000-0000-0000-0000-000000000000}"/>
          </ac:spMkLst>
        </pc:spChg>
      </pc:sldChg>
      <pc:sldChg chg="addSp delSp modSp mod setBg setClrOvrMap">
        <pc:chgData name="Kashaf Naz" userId="f2a2665e5f65a109" providerId="Windows Live" clId="Web-{1E7B86E1-F108-4D0D-AC07-0C2AA1972C47}" dt="2021-09-15T09:53:07.813" v="50"/>
        <pc:sldMkLst>
          <pc:docMk/>
          <pc:sldMk cId="3394179859" sldId="257"/>
        </pc:sldMkLst>
        <pc:spChg chg="mod">
          <ac:chgData name="Kashaf Naz" userId="f2a2665e5f65a109" providerId="Windows Live" clId="Web-{1E7B86E1-F108-4D0D-AC07-0C2AA1972C47}" dt="2021-09-15T09:53:07.813" v="50"/>
          <ac:spMkLst>
            <pc:docMk/>
            <pc:sldMk cId="3394179859" sldId="257"/>
            <ac:spMk id="2" creationId="{53B6FB18-AB3D-4604-8272-983155E8FD74}"/>
          </ac:spMkLst>
        </pc:spChg>
        <pc:spChg chg="mod">
          <ac:chgData name="Kashaf Naz" userId="f2a2665e5f65a109" providerId="Windows Live" clId="Web-{1E7B86E1-F108-4D0D-AC07-0C2AA1972C47}" dt="2021-09-15T09:53:07.813" v="50"/>
          <ac:spMkLst>
            <pc:docMk/>
            <pc:sldMk cId="3394179859" sldId="257"/>
            <ac:spMk id="3" creationId="{434800BB-93E4-4E07-B45B-29E0BEF7C854}"/>
          </ac:spMkLst>
        </pc:spChg>
        <pc:spChg chg="add del">
          <ac:chgData name="Kashaf Naz" userId="f2a2665e5f65a109" providerId="Windows Live" clId="Web-{1E7B86E1-F108-4D0D-AC07-0C2AA1972C47}" dt="2021-09-15T09:53:07.813" v="50"/>
          <ac:spMkLst>
            <pc:docMk/>
            <pc:sldMk cId="3394179859" sldId="257"/>
            <ac:spMk id="9" creationId="{C610D2AE-07EF-436A-9755-AA8DF4B933A4}"/>
          </ac:spMkLst>
        </pc:spChg>
        <pc:spChg chg="add del">
          <ac:chgData name="Kashaf Naz" userId="f2a2665e5f65a109" providerId="Windows Live" clId="Web-{1E7B86E1-F108-4D0D-AC07-0C2AA1972C47}" dt="2021-09-15T09:53:07.813" v="50"/>
          <ac:spMkLst>
            <pc:docMk/>
            <pc:sldMk cId="3394179859" sldId="257"/>
            <ac:spMk id="13" creationId="{CF2D8AD5-434A-4C0E-9F5B-C1AFD645F364}"/>
          </ac:spMkLst>
        </pc:spChg>
        <pc:spChg chg="add del">
          <ac:chgData name="Kashaf Naz" userId="f2a2665e5f65a109" providerId="Windows Live" clId="Web-{1E7B86E1-F108-4D0D-AC07-0C2AA1972C47}" dt="2021-09-15T09:53:07.782" v="49"/>
          <ac:spMkLst>
            <pc:docMk/>
            <pc:sldMk cId="3394179859" sldId="257"/>
            <ac:spMk id="19" creationId="{D0D98427-7B26-46E2-93FE-CB8CD38542AE}"/>
          </ac:spMkLst>
        </pc:spChg>
        <pc:spChg chg="add del">
          <ac:chgData name="Kashaf Naz" userId="f2a2665e5f65a109" providerId="Windows Live" clId="Web-{1E7B86E1-F108-4D0D-AC07-0C2AA1972C47}" dt="2021-09-15T09:53:07.782" v="49"/>
          <ac:spMkLst>
            <pc:docMk/>
            <pc:sldMk cId="3394179859" sldId="257"/>
            <ac:spMk id="21" creationId="{B15A4233-F980-4EF6-B2C0-D7C63E752ADF}"/>
          </ac:spMkLst>
        </pc:spChg>
        <pc:spChg chg="add del">
          <ac:chgData name="Kashaf Naz" userId="f2a2665e5f65a109" providerId="Windows Live" clId="Web-{1E7B86E1-F108-4D0D-AC07-0C2AA1972C47}" dt="2021-09-15T09:53:03.172" v="47"/>
          <ac:spMkLst>
            <pc:docMk/>
            <pc:sldMk cId="3394179859" sldId="257"/>
            <ac:spMk id="24" creationId="{9DD3589A-DB65-424B-ACF1-5C8155F1C3A8}"/>
          </ac:spMkLst>
        </pc:spChg>
        <pc:spChg chg="add del">
          <ac:chgData name="Kashaf Naz" userId="f2a2665e5f65a109" providerId="Windows Live" clId="Web-{1E7B86E1-F108-4D0D-AC07-0C2AA1972C47}" dt="2021-09-15T09:53:07.782" v="49"/>
          <ac:spMkLst>
            <pc:docMk/>
            <pc:sldMk cId="3394179859" sldId="257"/>
            <ac:spMk id="25" creationId="{421B5709-714B-4EA8-8C75-C105D9B4D5DD}"/>
          </ac:spMkLst>
        </pc:spChg>
        <pc:spChg chg="add del">
          <ac:chgData name="Kashaf Naz" userId="f2a2665e5f65a109" providerId="Windows Live" clId="Web-{1E7B86E1-F108-4D0D-AC07-0C2AA1972C47}" dt="2021-09-15T09:53:03.172" v="47"/>
          <ac:spMkLst>
            <pc:docMk/>
            <pc:sldMk cId="3394179859" sldId="257"/>
            <ac:spMk id="26" creationId="{9F784D76-D302-4160-A2D4-C2F4AB76D478}"/>
          </ac:spMkLst>
        </pc:spChg>
        <pc:spChg chg="add del">
          <ac:chgData name="Kashaf Naz" userId="f2a2665e5f65a109" providerId="Windows Live" clId="Web-{1E7B86E1-F108-4D0D-AC07-0C2AA1972C47}" dt="2021-09-15T09:53:03.172" v="47"/>
          <ac:spMkLst>
            <pc:docMk/>
            <pc:sldMk cId="3394179859" sldId="257"/>
            <ac:spMk id="30" creationId="{2B57E7D2-A94B-4A8D-B58F-D3E30C2353DE}"/>
          </ac:spMkLst>
        </pc:spChg>
        <pc:spChg chg="add">
          <ac:chgData name="Kashaf Naz" userId="f2a2665e5f65a109" providerId="Windows Live" clId="Web-{1E7B86E1-F108-4D0D-AC07-0C2AA1972C47}" dt="2021-09-15T09:53:07.813" v="50"/>
          <ac:spMkLst>
            <pc:docMk/>
            <pc:sldMk cId="3394179859" sldId="257"/>
            <ac:spMk id="31" creationId="{9DD3589A-DB65-424B-ACF1-5C8155F1C3A8}"/>
          </ac:spMkLst>
        </pc:spChg>
        <pc:spChg chg="add">
          <ac:chgData name="Kashaf Naz" userId="f2a2665e5f65a109" providerId="Windows Live" clId="Web-{1E7B86E1-F108-4D0D-AC07-0C2AA1972C47}" dt="2021-09-15T09:53:07.813" v="50"/>
          <ac:spMkLst>
            <pc:docMk/>
            <pc:sldMk cId="3394179859" sldId="257"/>
            <ac:spMk id="32" creationId="{9F784D76-D302-4160-A2D4-C2F4AB76D478}"/>
          </ac:spMkLst>
        </pc:spChg>
        <pc:spChg chg="add">
          <ac:chgData name="Kashaf Naz" userId="f2a2665e5f65a109" providerId="Windows Live" clId="Web-{1E7B86E1-F108-4D0D-AC07-0C2AA1972C47}" dt="2021-09-15T09:53:07.813" v="50"/>
          <ac:spMkLst>
            <pc:docMk/>
            <pc:sldMk cId="3394179859" sldId="257"/>
            <ac:spMk id="34" creationId="{2B57E7D2-A94B-4A8D-B58F-D3E30C2353DE}"/>
          </ac:spMkLst>
        </pc:spChg>
        <pc:picChg chg="add mod">
          <ac:chgData name="Kashaf Naz" userId="f2a2665e5f65a109" providerId="Windows Live" clId="Web-{1E7B86E1-F108-4D0D-AC07-0C2AA1972C47}" dt="2021-09-15T09:53:07.813" v="50"/>
          <ac:picMkLst>
            <pc:docMk/>
            <pc:sldMk cId="3394179859" sldId="257"/>
            <ac:picMk id="4" creationId="{A7F0777A-16C8-445A-8A5D-736008295002}"/>
          </ac:picMkLst>
        </pc:picChg>
        <pc:picChg chg="add del">
          <ac:chgData name="Kashaf Naz" userId="f2a2665e5f65a109" providerId="Windows Live" clId="Web-{1E7B86E1-F108-4D0D-AC07-0C2AA1972C47}" dt="2021-09-15T09:53:07.813" v="50"/>
          <ac:picMkLst>
            <pc:docMk/>
            <pc:sldMk cId="3394179859" sldId="257"/>
            <ac:picMk id="11" creationId="{6CACDD17-9043-46DF-882D-420365B79C18}"/>
          </ac:picMkLst>
        </pc:picChg>
        <pc:picChg chg="add del">
          <ac:chgData name="Kashaf Naz" userId="f2a2665e5f65a109" providerId="Windows Live" clId="Web-{1E7B86E1-F108-4D0D-AC07-0C2AA1972C47}" dt="2021-09-15T09:53:07.813" v="50"/>
          <ac:picMkLst>
            <pc:docMk/>
            <pc:sldMk cId="3394179859" sldId="257"/>
            <ac:picMk id="15" creationId="{E92B246D-47CC-40F8-8DE7-B65D409E945E}"/>
          </ac:picMkLst>
        </pc:picChg>
        <pc:picChg chg="add del">
          <ac:chgData name="Kashaf Naz" userId="f2a2665e5f65a109" providerId="Windows Live" clId="Web-{1E7B86E1-F108-4D0D-AC07-0C2AA1972C47}" dt="2021-09-15T09:53:07.782" v="49"/>
          <ac:picMkLst>
            <pc:docMk/>
            <pc:sldMk cId="3394179859" sldId="257"/>
            <ac:picMk id="17" creationId="{B3F9E774-F054-4892-8E69-C76B2C8545F2}"/>
          </ac:picMkLst>
        </pc:picChg>
        <pc:picChg chg="add del">
          <ac:chgData name="Kashaf Naz" userId="f2a2665e5f65a109" providerId="Windows Live" clId="Web-{1E7B86E1-F108-4D0D-AC07-0C2AA1972C47}" dt="2021-09-15T09:53:07.782" v="49"/>
          <ac:picMkLst>
            <pc:docMk/>
            <pc:sldMk cId="3394179859" sldId="257"/>
            <ac:picMk id="18" creationId="{BEF6A099-2A38-4C66-88FF-FDBCB564E5F8}"/>
          </ac:picMkLst>
        </pc:picChg>
        <pc:picChg chg="add del">
          <ac:chgData name="Kashaf Naz" userId="f2a2665e5f65a109" providerId="Windows Live" clId="Web-{1E7B86E1-F108-4D0D-AC07-0C2AA1972C47}" dt="2021-09-15T09:53:03.172" v="47"/>
          <ac:picMkLst>
            <pc:docMk/>
            <pc:sldMk cId="3394179859" sldId="257"/>
            <ac:picMk id="20" creationId="{D8DF5C3E-BDAB-40E6-A40B-8C05D8CD3F52}"/>
          </ac:picMkLst>
        </pc:picChg>
        <pc:picChg chg="add del">
          <ac:chgData name="Kashaf Naz" userId="f2a2665e5f65a109" providerId="Windows Live" clId="Web-{1E7B86E1-F108-4D0D-AC07-0C2AA1972C47}" dt="2021-09-15T09:53:03.172" v="47"/>
          <ac:picMkLst>
            <pc:docMk/>
            <pc:sldMk cId="3394179859" sldId="257"/>
            <ac:picMk id="22" creationId="{9D90C31A-86E3-472B-B929-496667598EFF}"/>
          </ac:picMkLst>
        </pc:picChg>
        <pc:picChg chg="add del">
          <ac:chgData name="Kashaf Naz" userId="f2a2665e5f65a109" providerId="Windows Live" clId="Web-{1E7B86E1-F108-4D0D-AC07-0C2AA1972C47}" dt="2021-09-15T09:53:07.782" v="49"/>
          <ac:picMkLst>
            <pc:docMk/>
            <pc:sldMk cId="3394179859" sldId="257"/>
            <ac:picMk id="23" creationId="{3B7E3E62-AACE-4D18-93B3-B4C452E287C4}"/>
          </ac:picMkLst>
        </pc:picChg>
        <pc:picChg chg="add">
          <ac:chgData name="Kashaf Naz" userId="f2a2665e5f65a109" providerId="Windows Live" clId="Web-{1E7B86E1-F108-4D0D-AC07-0C2AA1972C47}" dt="2021-09-15T09:53:07.813" v="50"/>
          <ac:picMkLst>
            <pc:docMk/>
            <pc:sldMk cId="3394179859" sldId="257"/>
            <ac:picMk id="27" creationId="{D8DF5C3E-BDAB-40E6-A40B-8C05D8CD3F52}"/>
          </ac:picMkLst>
        </pc:picChg>
        <pc:picChg chg="add del">
          <ac:chgData name="Kashaf Naz" userId="f2a2665e5f65a109" providerId="Windows Live" clId="Web-{1E7B86E1-F108-4D0D-AC07-0C2AA1972C47}" dt="2021-09-15T09:53:03.172" v="47"/>
          <ac:picMkLst>
            <pc:docMk/>
            <pc:sldMk cId="3394179859" sldId="257"/>
            <ac:picMk id="28" creationId="{608D9710-1A5F-4D24-B654-F2081DE6014C}"/>
          </ac:picMkLst>
        </pc:picChg>
        <pc:picChg chg="add">
          <ac:chgData name="Kashaf Naz" userId="f2a2665e5f65a109" providerId="Windows Live" clId="Web-{1E7B86E1-F108-4D0D-AC07-0C2AA1972C47}" dt="2021-09-15T09:53:07.813" v="50"/>
          <ac:picMkLst>
            <pc:docMk/>
            <pc:sldMk cId="3394179859" sldId="257"/>
            <ac:picMk id="29" creationId="{9D90C31A-86E3-472B-B929-496667598EFF}"/>
          </ac:picMkLst>
        </pc:picChg>
        <pc:picChg chg="add">
          <ac:chgData name="Kashaf Naz" userId="f2a2665e5f65a109" providerId="Windows Live" clId="Web-{1E7B86E1-F108-4D0D-AC07-0C2AA1972C47}" dt="2021-09-15T09:53:07.813" v="50"/>
          <ac:picMkLst>
            <pc:docMk/>
            <pc:sldMk cId="3394179859" sldId="257"/>
            <ac:picMk id="33" creationId="{608D9710-1A5F-4D24-B654-F2081DE6014C}"/>
          </ac:picMkLst>
        </pc:picChg>
      </pc:sldChg>
      <pc:sldChg chg="addSp delSp modSp new mod setBg setClrOvrMap">
        <pc:chgData name="Kashaf Naz" userId="f2a2665e5f65a109" providerId="Windows Live" clId="Web-{1E7B86E1-F108-4D0D-AC07-0C2AA1972C47}" dt="2021-09-15T09:53:27.641" v="51"/>
        <pc:sldMkLst>
          <pc:docMk/>
          <pc:sldMk cId="3029644444" sldId="258"/>
        </pc:sldMkLst>
        <pc:spChg chg="mod">
          <ac:chgData name="Kashaf Naz" userId="f2a2665e5f65a109" providerId="Windows Live" clId="Web-{1E7B86E1-F108-4D0D-AC07-0C2AA1972C47}" dt="2021-09-15T09:53:27.641" v="51"/>
          <ac:spMkLst>
            <pc:docMk/>
            <pc:sldMk cId="3029644444" sldId="258"/>
            <ac:spMk id="2" creationId="{8F44072A-201C-4FB3-B207-64D80F7AEF8C}"/>
          </ac:spMkLst>
        </pc:spChg>
        <pc:spChg chg="mod">
          <ac:chgData name="Kashaf Naz" userId="f2a2665e5f65a109" providerId="Windows Live" clId="Web-{1E7B86E1-F108-4D0D-AC07-0C2AA1972C47}" dt="2021-09-15T09:53:27.641" v="51"/>
          <ac:spMkLst>
            <pc:docMk/>
            <pc:sldMk cId="3029644444" sldId="258"/>
            <ac:spMk id="3" creationId="{2F8AE491-96AD-4FAD-89AA-3875B48DDBFA}"/>
          </ac:spMkLst>
        </pc:spChg>
        <pc:spChg chg="add del mod">
          <ac:chgData name="Kashaf Naz" userId="f2a2665e5f65a109" providerId="Windows Live" clId="Web-{1E7B86E1-F108-4D0D-AC07-0C2AA1972C47}" dt="2021-09-15T09:52:26.251" v="44"/>
          <ac:spMkLst>
            <pc:docMk/>
            <pc:sldMk cId="3029644444" sldId="258"/>
            <ac:spMk id="4" creationId="{133D0785-D398-42A3-A2A6-B80852D4AAB2}"/>
          </ac:spMkLst>
        </pc:spChg>
        <pc:spChg chg="add del">
          <ac:chgData name="Kashaf Naz" userId="f2a2665e5f65a109" providerId="Windows Live" clId="Web-{1E7B86E1-F108-4D0D-AC07-0C2AA1972C47}" dt="2021-09-15T09:53:27.641" v="51"/>
          <ac:spMkLst>
            <pc:docMk/>
            <pc:sldMk cId="3029644444" sldId="258"/>
            <ac:spMk id="14" creationId="{D0D98427-7B26-46E2-93FE-CB8CD38542AE}"/>
          </ac:spMkLst>
        </pc:spChg>
        <pc:spChg chg="add del">
          <ac:chgData name="Kashaf Naz" userId="f2a2665e5f65a109" providerId="Windows Live" clId="Web-{1E7B86E1-F108-4D0D-AC07-0C2AA1972C47}" dt="2021-09-15T09:53:27.641" v="51"/>
          <ac:spMkLst>
            <pc:docMk/>
            <pc:sldMk cId="3029644444" sldId="258"/>
            <ac:spMk id="16" creationId="{B15A4233-F980-4EF6-B2C0-D7C63E752ADF}"/>
          </ac:spMkLst>
        </pc:spChg>
        <pc:spChg chg="add del">
          <ac:chgData name="Kashaf Naz" userId="f2a2665e5f65a109" providerId="Windows Live" clId="Web-{1E7B86E1-F108-4D0D-AC07-0C2AA1972C47}" dt="2021-09-15T09:53:27.641" v="51"/>
          <ac:spMkLst>
            <pc:docMk/>
            <pc:sldMk cId="3029644444" sldId="258"/>
            <ac:spMk id="20" creationId="{421B5709-714B-4EA8-8C75-C105D9B4D5DD}"/>
          </ac:spMkLst>
        </pc:spChg>
        <pc:spChg chg="add">
          <ac:chgData name="Kashaf Naz" userId="f2a2665e5f65a109" providerId="Windows Live" clId="Web-{1E7B86E1-F108-4D0D-AC07-0C2AA1972C47}" dt="2021-09-15T09:53:27.641" v="51"/>
          <ac:spMkLst>
            <pc:docMk/>
            <pc:sldMk cId="3029644444" sldId="258"/>
            <ac:spMk id="29" creationId="{9DD3589A-DB65-424B-ACF1-5C8155F1C3A8}"/>
          </ac:spMkLst>
        </pc:spChg>
        <pc:spChg chg="add">
          <ac:chgData name="Kashaf Naz" userId="f2a2665e5f65a109" providerId="Windows Live" clId="Web-{1E7B86E1-F108-4D0D-AC07-0C2AA1972C47}" dt="2021-09-15T09:53:27.641" v="51"/>
          <ac:spMkLst>
            <pc:docMk/>
            <pc:sldMk cId="3029644444" sldId="258"/>
            <ac:spMk id="31" creationId="{9F784D76-D302-4160-A2D4-C2F4AB76D478}"/>
          </ac:spMkLst>
        </pc:spChg>
        <pc:spChg chg="add">
          <ac:chgData name="Kashaf Naz" userId="f2a2665e5f65a109" providerId="Windows Live" clId="Web-{1E7B86E1-F108-4D0D-AC07-0C2AA1972C47}" dt="2021-09-15T09:53:27.641" v="51"/>
          <ac:spMkLst>
            <pc:docMk/>
            <pc:sldMk cId="3029644444" sldId="258"/>
            <ac:spMk id="35" creationId="{2B57E7D2-A94B-4A8D-B58F-D3E30C2353DE}"/>
          </ac:spMkLst>
        </pc:spChg>
        <pc:picChg chg="add mod">
          <ac:chgData name="Kashaf Naz" userId="f2a2665e5f65a109" providerId="Windows Live" clId="Web-{1E7B86E1-F108-4D0D-AC07-0C2AA1972C47}" dt="2021-09-15T09:53:27.641" v="51"/>
          <ac:picMkLst>
            <pc:docMk/>
            <pc:sldMk cId="3029644444" sldId="258"/>
            <ac:picMk id="5" creationId="{C26EBA23-1684-4E72-855C-3B79FAED7E65}"/>
          </ac:picMkLst>
        </pc:picChg>
        <pc:picChg chg="add del">
          <ac:chgData name="Kashaf Naz" userId="f2a2665e5f65a109" providerId="Windows Live" clId="Web-{1E7B86E1-F108-4D0D-AC07-0C2AA1972C47}" dt="2021-09-15T09:53:27.641" v="51"/>
          <ac:picMkLst>
            <pc:docMk/>
            <pc:sldMk cId="3029644444" sldId="258"/>
            <ac:picMk id="10" creationId="{B3F9E774-F054-4892-8E69-C76B2C8545F2}"/>
          </ac:picMkLst>
        </pc:picChg>
        <pc:picChg chg="add del">
          <ac:chgData name="Kashaf Naz" userId="f2a2665e5f65a109" providerId="Windows Live" clId="Web-{1E7B86E1-F108-4D0D-AC07-0C2AA1972C47}" dt="2021-09-15T09:53:27.641" v="51"/>
          <ac:picMkLst>
            <pc:docMk/>
            <pc:sldMk cId="3029644444" sldId="258"/>
            <ac:picMk id="12" creationId="{BEF6A099-2A38-4C66-88FF-FDBCB564E5F8}"/>
          </ac:picMkLst>
        </pc:picChg>
        <pc:picChg chg="add del">
          <ac:chgData name="Kashaf Naz" userId="f2a2665e5f65a109" providerId="Windows Live" clId="Web-{1E7B86E1-F108-4D0D-AC07-0C2AA1972C47}" dt="2021-09-15T09:53:27.641" v="51"/>
          <ac:picMkLst>
            <pc:docMk/>
            <pc:sldMk cId="3029644444" sldId="258"/>
            <ac:picMk id="18" creationId="{3B7E3E62-AACE-4D18-93B3-B4C452E287C4}"/>
          </ac:picMkLst>
        </pc:picChg>
        <pc:picChg chg="add">
          <ac:chgData name="Kashaf Naz" userId="f2a2665e5f65a109" providerId="Windows Live" clId="Web-{1E7B86E1-F108-4D0D-AC07-0C2AA1972C47}" dt="2021-09-15T09:53:27.641" v="51"/>
          <ac:picMkLst>
            <pc:docMk/>
            <pc:sldMk cId="3029644444" sldId="258"/>
            <ac:picMk id="25" creationId="{D8DF5C3E-BDAB-40E6-A40B-8C05D8CD3F52}"/>
          </ac:picMkLst>
        </pc:picChg>
        <pc:picChg chg="add">
          <ac:chgData name="Kashaf Naz" userId="f2a2665e5f65a109" providerId="Windows Live" clId="Web-{1E7B86E1-F108-4D0D-AC07-0C2AA1972C47}" dt="2021-09-15T09:53:27.641" v="51"/>
          <ac:picMkLst>
            <pc:docMk/>
            <pc:sldMk cId="3029644444" sldId="258"/>
            <ac:picMk id="27" creationId="{9D90C31A-86E3-472B-B929-496667598EFF}"/>
          </ac:picMkLst>
        </pc:picChg>
        <pc:picChg chg="add">
          <ac:chgData name="Kashaf Naz" userId="f2a2665e5f65a109" providerId="Windows Live" clId="Web-{1E7B86E1-F108-4D0D-AC07-0C2AA1972C47}" dt="2021-09-15T09:53:27.641" v="51"/>
          <ac:picMkLst>
            <pc:docMk/>
            <pc:sldMk cId="3029644444" sldId="258"/>
            <ac:picMk id="33" creationId="{608D9710-1A5F-4D24-B654-F2081DE6014C}"/>
          </ac:picMkLst>
        </pc:picChg>
      </pc:sldChg>
      <pc:sldChg chg="addSp delSp modSp new mod setBg setClrOvrMap">
        <pc:chgData name="Kashaf Naz" userId="f2a2665e5f65a109" providerId="Windows Live" clId="Web-{1E7B86E1-F108-4D0D-AC07-0C2AA1972C47}" dt="2021-09-15T18:22:17.598" v="73"/>
        <pc:sldMkLst>
          <pc:docMk/>
          <pc:sldMk cId="83897910" sldId="259"/>
        </pc:sldMkLst>
        <pc:spChg chg="mod">
          <ac:chgData name="Kashaf Naz" userId="f2a2665e5f65a109" providerId="Windows Live" clId="Web-{1E7B86E1-F108-4D0D-AC07-0C2AA1972C47}" dt="2021-09-15T18:22:17.598" v="73"/>
          <ac:spMkLst>
            <pc:docMk/>
            <pc:sldMk cId="83897910" sldId="259"/>
            <ac:spMk id="2" creationId="{BE3A2A78-4C0C-4CB1-A530-01E302CE9D8D}"/>
          </ac:spMkLst>
        </pc:spChg>
        <pc:spChg chg="mod">
          <ac:chgData name="Kashaf Naz" userId="f2a2665e5f65a109" providerId="Windows Live" clId="Web-{1E7B86E1-F108-4D0D-AC07-0C2AA1972C47}" dt="2021-09-15T18:22:17.598" v="73"/>
          <ac:spMkLst>
            <pc:docMk/>
            <pc:sldMk cId="83897910" sldId="259"/>
            <ac:spMk id="3" creationId="{F3FD4A85-A015-4E58-B617-2FBD142EEF38}"/>
          </ac:spMkLst>
        </pc:spChg>
        <pc:spChg chg="add del">
          <ac:chgData name="Kashaf Naz" userId="f2a2665e5f65a109" providerId="Windows Live" clId="Web-{1E7B86E1-F108-4D0D-AC07-0C2AA1972C47}" dt="2021-09-15T18:17:31.486" v="68"/>
          <ac:spMkLst>
            <pc:docMk/>
            <pc:sldMk cId="83897910" sldId="259"/>
            <ac:spMk id="13" creationId="{9DD3589A-DB65-424B-ACF1-5C8155F1C3A8}"/>
          </ac:spMkLst>
        </pc:spChg>
        <pc:spChg chg="add del">
          <ac:chgData name="Kashaf Naz" userId="f2a2665e5f65a109" providerId="Windows Live" clId="Web-{1E7B86E1-F108-4D0D-AC07-0C2AA1972C47}" dt="2021-09-15T18:17:31.486" v="68"/>
          <ac:spMkLst>
            <pc:docMk/>
            <pc:sldMk cId="83897910" sldId="259"/>
            <ac:spMk id="15" creationId="{9F784D76-D302-4160-A2D4-C2F4AB76D478}"/>
          </ac:spMkLst>
        </pc:spChg>
        <pc:spChg chg="add del">
          <ac:chgData name="Kashaf Naz" userId="f2a2665e5f65a109" providerId="Windows Live" clId="Web-{1E7B86E1-F108-4D0D-AC07-0C2AA1972C47}" dt="2021-09-15T18:17:31.486" v="68"/>
          <ac:spMkLst>
            <pc:docMk/>
            <pc:sldMk cId="83897910" sldId="259"/>
            <ac:spMk id="19" creationId="{2B57E7D2-A94B-4A8D-B58F-D3E30C2353DE}"/>
          </ac:spMkLst>
        </pc:spChg>
        <pc:spChg chg="add del">
          <ac:chgData name="Kashaf Naz" userId="f2a2665e5f65a109" providerId="Windows Live" clId="Web-{1E7B86E1-F108-4D0D-AC07-0C2AA1972C47}" dt="2021-09-15T18:22:17.598" v="73"/>
          <ac:spMkLst>
            <pc:docMk/>
            <pc:sldMk cId="83897910" sldId="259"/>
            <ac:spMk id="24" creationId="{A106B9FE-7E5A-4047-B5D3-C3C24BD3E80E}"/>
          </ac:spMkLst>
        </pc:spChg>
        <pc:spChg chg="add del">
          <ac:chgData name="Kashaf Naz" userId="f2a2665e5f65a109" providerId="Windows Live" clId="Web-{1E7B86E1-F108-4D0D-AC07-0C2AA1972C47}" dt="2021-09-15T18:22:17.598" v="73"/>
          <ac:spMkLst>
            <pc:docMk/>
            <pc:sldMk cId="83897910" sldId="259"/>
            <ac:spMk id="26" creationId="{B60EBA20-0A64-45D5-B937-FE93DCA01C7E}"/>
          </ac:spMkLst>
        </pc:spChg>
        <pc:spChg chg="add del">
          <ac:chgData name="Kashaf Naz" userId="f2a2665e5f65a109" providerId="Windows Live" clId="Web-{1E7B86E1-F108-4D0D-AC07-0C2AA1972C47}" dt="2021-09-15T18:22:17.598" v="73"/>
          <ac:spMkLst>
            <pc:docMk/>
            <pc:sldMk cId="83897910" sldId="259"/>
            <ac:spMk id="32" creationId="{52A2FDCB-3B06-44F3-A0AA-2C056C3E512F}"/>
          </ac:spMkLst>
        </pc:spChg>
        <pc:spChg chg="add">
          <ac:chgData name="Kashaf Naz" userId="f2a2665e5f65a109" providerId="Windows Live" clId="Web-{1E7B86E1-F108-4D0D-AC07-0C2AA1972C47}" dt="2021-09-15T18:22:17.598" v="73"/>
          <ac:spMkLst>
            <pc:docMk/>
            <pc:sldMk cId="83897910" sldId="259"/>
            <ac:spMk id="36" creationId="{D0D98427-7B26-46E2-93FE-CB8CD38542AE}"/>
          </ac:spMkLst>
        </pc:spChg>
        <pc:spChg chg="add">
          <ac:chgData name="Kashaf Naz" userId="f2a2665e5f65a109" providerId="Windows Live" clId="Web-{1E7B86E1-F108-4D0D-AC07-0C2AA1972C47}" dt="2021-09-15T18:22:17.598" v="73"/>
          <ac:spMkLst>
            <pc:docMk/>
            <pc:sldMk cId="83897910" sldId="259"/>
            <ac:spMk id="38" creationId="{B15A4233-F980-4EF6-B2C0-D7C63E752ADF}"/>
          </ac:spMkLst>
        </pc:spChg>
        <pc:spChg chg="add del">
          <ac:chgData name="Kashaf Naz" userId="f2a2665e5f65a109" providerId="Windows Live" clId="Web-{1E7B86E1-F108-4D0D-AC07-0C2AA1972C47}" dt="2021-09-15T18:22:17.567" v="72"/>
          <ac:spMkLst>
            <pc:docMk/>
            <pc:sldMk cId="83897910" sldId="259"/>
            <ac:spMk id="41" creationId="{9DD3589A-DB65-424B-ACF1-5C8155F1C3A8}"/>
          </ac:spMkLst>
        </pc:spChg>
        <pc:spChg chg="add">
          <ac:chgData name="Kashaf Naz" userId="f2a2665e5f65a109" providerId="Windows Live" clId="Web-{1E7B86E1-F108-4D0D-AC07-0C2AA1972C47}" dt="2021-09-15T18:22:17.598" v="73"/>
          <ac:spMkLst>
            <pc:docMk/>
            <pc:sldMk cId="83897910" sldId="259"/>
            <ac:spMk id="42" creationId="{421B5709-714B-4EA8-8C75-C105D9B4D5DD}"/>
          </ac:spMkLst>
        </pc:spChg>
        <pc:spChg chg="add del">
          <ac:chgData name="Kashaf Naz" userId="f2a2665e5f65a109" providerId="Windows Live" clId="Web-{1E7B86E1-F108-4D0D-AC07-0C2AA1972C47}" dt="2021-09-15T18:22:17.567" v="72"/>
          <ac:spMkLst>
            <pc:docMk/>
            <pc:sldMk cId="83897910" sldId="259"/>
            <ac:spMk id="43" creationId="{9F784D76-D302-4160-A2D4-C2F4AB76D478}"/>
          </ac:spMkLst>
        </pc:spChg>
        <pc:spChg chg="add del">
          <ac:chgData name="Kashaf Naz" userId="f2a2665e5f65a109" providerId="Windows Live" clId="Web-{1E7B86E1-F108-4D0D-AC07-0C2AA1972C47}" dt="2021-09-15T18:22:17.567" v="72"/>
          <ac:spMkLst>
            <pc:docMk/>
            <pc:sldMk cId="83897910" sldId="259"/>
            <ac:spMk id="47" creationId="{2B57E7D2-A94B-4A8D-B58F-D3E30C2353DE}"/>
          </ac:spMkLst>
        </pc:spChg>
        <pc:picChg chg="add del mod">
          <ac:chgData name="Kashaf Naz" userId="f2a2665e5f65a109" providerId="Windows Live" clId="Web-{1E7B86E1-F108-4D0D-AC07-0C2AA1972C47}" dt="2021-09-15T18:17:25.064" v="67"/>
          <ac:picMkLst>
            <pc:docMk/>
            <pc:sldMk cId="83897910" sldId="259"/>
            <ac:picMk id="4" creationId="{3D0F3FB8-7AA7-4D5A-B4F6-90ABC42B5443}"/>
          </ac:picMkLst>
        </pc:picChg>
        <pc:picChg chg="add mod">
          <ac:chgData name="Kashaf Naz" userId="f2a2665e5f65a109" providerId="Windows Live" clId="Web-{1E7B86E1-F108-4D0D-AC07-0C2AA1972C47}" dt="2021-09-15T18:22:17.598" v="73"/>
          <ac:picMkLst>
            <pc:docMk/>
            <pc:sldMk cId="83897910" sldId="259"/>
            <ac:picMk id="5" creationId="{519AAF9B-EE70-493A-A6B8-B52C0AAEF0B6}"/>
          </ac:picMkLst>
        </pc:picChg>
        <pc:picChg chg="add del">
          <ac:chgData name="Kashaf Naz" userId="f2a2665e5f65a109" providerId="Windows Live" clId="Web-{1E7B86E1-F108-4D0D-AC07-0C2AA1972C47}" dt="2021-09-15T18:17:31.486" v="68"/>
          <ac:picMkLst>
            <pc:docMk/>
            <pc:sldMk cId="83897910" sldId="259"/>
            <ac:picMk id="9" creationId="{D8DF5C3E-BDAB-40E6-A40B-8C05D8CD3F52}"/>
          </ac:picMkLst>
        </pc:picChg>
        <pc:picChg chg="add del">
          <ac:chgData name="Kashaf Naz" userId="f2a2665e5f65a109" providerId="Windows Live" clId="Web-{1E7B86E1-F108-4D0D-AC07-0C2AA1972C47}" dt="2021-09-15T18:17:31.486" v="68"/>
          <ac:picMkLst>
            <pc:docMk/>
            <pc:sldMk cId="83897910" sldId="259"/>
            <ac:picMk id="11" creationId="{9D90C31A-86E3-472B-B929-496667598EFF}"/>
          </ac:picMkLst>
        </pc:picChg>
        <pc:picChg chg="add del">
          <ac:chgData name="Kashaf Naz" userId="f2a2665e5f65a109" providerId="Windows Live" clId="Web-{1E7B86E1-F108-4D0D-AC07-0C2AA1972C47}" dt="2021-09-15T18:17:31.486" v="68"/>
          <ac:picMkLst>
            <pc:docMk/>
            <pc:sldMk cId="83897910" sldId="259"/>
            <ac:picMk id="17" creationId="{608D9710-1A5F-4D24-B654-F2081DE6014C}"/>
          </ac:picMkLst>
        </pc:picChg>
        <pc:picChg chg="add del">
          <ac:chgData name="Kashaf Naz" userId="f2a2665e5f65a109" providerId="Windows Live" clId="Web-{1E7B86E1-F108-4D0D-AC07-0C2AA1972C47}" dt="2021-09-15T18:22:17.598" v="73"/>
          <ac:picMkLst>
            <pc:docMk/>
            <pc:sldMk cId="83897910" sldId="259"/>
            <ac:picMk id="28" creationId="{3EAD5E5B-543A-4690-8C75-BACF7FFB40ED}"/>
          </ac:picMkLst>
        </pc:picChg>
        <pc:picChg chg="add del">
          <ac:chgData name="Kashaf Naz" userId="f2a2665e5f65a109" providerId="Windows Live" clId="Web-{1E7B86E1-F108-4D0D-AC07-0C2AA1972C47}" dt="2021-09-15T18:22:17.598" v="73"/>
          <ac:picMkLst>
            <pc:docMk/>
            <pc:sldMk cId="83897910" sldId="259"/>
            <ac:picMk id="30" creationId="{98739700-980C-4F96-84CD-97157DFE86AE}"/>
          </ac:picMkLst>
        </pc:picChg>
        <pc:picChg chg="add">
          <ac:chgData name="Kashaf Naz" userId="f2a2665e5f65a109" providerId="Windows Live" clId="Web-{1E7B86E1-F108-4D0D-AC07-0C2AA1972C47}" dt="2021-09-15T18:22:17.598" v="73"/>
          <ac:picMkLst>
            <pc:docMk/>
            <pc:sldMk cId="83897910" sldId="259"/>
            <ac:picMk id="34" creationId="{B3F9E774-F054-4892-8E69-C76B2C8545F2}"/>
          </ac:picMkLst>
        </pc:picChg>
        <pc:picChg chg="add">
          <ac:chgData name="Kashaf Naz" userId="f2a2665e5f65a109" providerId="Windows Live" clId="Web-{1E7B86E1-F108-4D0D-AC07-0C2AA1972C47}" dt="2021-09-15T18:22:17.598" v="73"/>
          <ac:picMkLst>
            <pc:docMk/>
            <pc:sldMk cId="83897910" sldId="259"/>
            <ac:picMk id="35" creationId="{BEF6A099-2A38-4C66-88FF-FDBCB564E5F8}"/>
          </ac:picMkLst>
        </pc:picChg>
        <pc:picChg chg="add del">
          <ac:chgData name="Kashaf Naz" userId="f2a2665e5f65a109" providerId="Windows Live" clId="Web-{1E7B86E1-F108-4D0D-AC07-0C2AA1972C47}" dt="2021-09-15T18:22:17.567" v="72"/>
          <ac:picMkLst>
            <pc:docMk/>
            <pc:sldMk cId="83897910" sldId="259"/>
            <ac:picMk id="37" creationId="{D8DF5C3E-BDAB-40E6-A40B-8C05D8CD3F52}"/>
          </ac:picMkLst>
        </pc:picChg>
        <pc:picChg chg="add del">
          <ac:chgData name="Kashaf Naz" userId="f2a2665e5f65a109" providerId="Windows Live" clId="Web-{1E7B86E1-F108-4D0D-AC07-0C2AA1972C47}" dt="2021-09-15T18:22:17.567" v="72"/>
          <ac:picMkLst>
            <pc:docMk/>
            <pc:sldMk cId="83897910" sldId="259"/>
            <ac:picMk id="39" creationId="{9D90C31A-86E3-472B-B929-496667598EFF}"/>
          </ac:picMkLst>
        </pc:picChg>
        <pc:picChg chg="add">
          <ac:chgData name="Kashaf Naz" userId="f2a2665e5f65a109" providerId="Windows Live" clId="Web-{1E7B86E1-F108-4D0D-AC07-0C2AA1972C47}" dt="2021-09-15T18:22:17.598" v="73"/>
          <ac:picMkLst>
            <pc:docMk/>
            <pc:sldMk cId="83897910" sldId="259"/>
            <ac:picMk id="40" creationId="{3B7E3E62-AACE-4D18-93B3-B4C452E287C4}"/>
          </ac:picMkLst>
        </pc:picChg>
        <pc:picChg chg="add del">
          <ac:chgData name="Kashaf Naz" userId="f2a2665e5f65a109" providerId="Windows Live" clId="Web-{1E7B86E1-F108-4D0D-AC07-0C2AA1972C47}" dt="2021-09-15T18:22:17.567" v="72"/>
          <ac:picMkLst>
            <pc:docMk/>
            <pc:sldMk cId="83897910" sldId="259"/>
            <ac:picMk id="45" creationId="{608D9710-1A5F-4D24-B654-F2081DE6014C}"/>
          </ac:picMkLst>
        </pc:picChg>
      </pc:sldChg>
      <pc:sldChg chg="addSp delSp modSp new mod setBg setClrOvrMap">
        <pc:chgData name="Kashaf Naz" userId="f2a2665e5f65a109" providerId="Windows Live" clId="Web-{1E7B86E1-F108-4D0D-AC07-0C2AA1972C47}" dt="2021-09-15T19:04:08.587" v="378"/>
        <pc:sldMkLst>
          <pc:docMk/>
          <pc:sldMk cId="1517285161" sldId="260"/>
        </pc:sldMkLst>
        <pc:spChg chg="mod">
          <ac:chgData name="Kashaf Naz" userId="f2a2665e5f65a109" providerId="Windows Live" clId="Web-{1E7B86E1-F108-4D0D-AC07-0C2AA1972C47}" dt="2021-09-15T19:04:08.587" v="378"/>
          <ac:spMkLst>
            <pc:docMk/>
            <pc:sldMk cId="1517285161" sldId="260"/>
            <ac:spMk id="2" creationId="{1CD1C117-157E-40DD-BABB-E60F97E6304E}"/>
          </ac:spMkLst>
        </pc:spChg>
        <pc:spChg chg="del">
          <ac:chgData name="Kashaf Naz" userId="f2a2665e5f65a109" providerId="Windows Live" clId="Web-{1E7B86E1-F108-4D0D-AC07-0C2AA1972C47}" dt="2021-09-15T18:41:53.530" v="75"/>
          <ac:spMkLst>
            <pc:docMk/>
            <pc:sldMk cId="1517285161" sldId="260"/>
            <ac:spMk id="3" creationId="{6A038C54-8F99-4657-BDC2-419B1489F1A8}"/>
          </ac:spMkLst>
        </pc:spChg>
        <pc:spChg chg="add mod">
          <ac:chgData name="Kashaf Naz" userId="f2a2665e5f65a109" providerId="Windows Live" clId="Web-{1E7B86E1-F108-4D0D-AC07-0C2AA1972C47}" dt="2021-09-15T18:41:53.561" v="77"/>
          <ac:spMkLst>
            <pc:docMk/>
            <pc:sldMk cId="1517285161" sldId="260"/>
            <ac:spMk id="6" creationId="{6E0B8DDB-3580-4D79-8DC8-9C1E82BE00FE}"/>
          </ac:spMkLst>
        </pc:spChg>
        <pc:spChg chg="add del mod">
          <ac:chgData name="Kashaf Naz" userId="f2a2665e5f65a109" providerId="Windows Live" clId="Web-{1E7B86E1-F108-4D0D-AC07-0C2AA1972C47}" dt="2021-09-15T18:43:47.593" v="155"/>
          <ac:spMkLst>
            <pc:docMk/>
            <pc:sldMk cId="1517285161" sldId="260"/>
            <ac:spMk id="11" creationId="{6606FA16-321B-4070-BFC7-7D3CAF458D76}"/>
          </ac:spMkLst>
        </pc:spChg>
        <pc:spChg chg="add del">
          <ac:chgData name="Kashaf Naz" userId="f2a2665e5f65a109" providerId="Windows Live" clId="Web-{1E7B86E1-F108-4D0D-AC07-0C2AA1972C47}" dt="2021-09-15T18:43:47.593" v="155"/>
          <ac:spMkLst>
            <pc:docMk/>
            <pc:sldMk cId="1517285161" sldId="260"/>
            <ac:spMk id="18" creationId="{9DD3589A-DB65-424B-ACF1-5C8155F1C3A8}"/>
          </ac:spMkLst>
        </pc:spChg>
        <pc:spChg chg="add del">
          <ac:chgData name="Kashaf Naz" userId="f2a2665e5f65a109" providerId="Windows Live" clId="Web-{1E7B86E1-F108-4D0D-AC07-0C2AA1972C47}" dt="2021-09-15T18:43:47.593" v="155"/>
          <ac:spMkLst>
            <pc:docMk/>
            <pc:sldMk cId="1517285161" sldId="260"/>
            <ac:spMk id="20" creationId="{9F784D76-D302-4160-A2D4-C2F4AB76D478}"/>
          </ac:spMkLst>
        </pc:spChg>
        <pc:spChg chg="add del">
          <ac:chgData name="Kashaf Naz" userId="f2a2665e5f65a109" providerId="Windows Live" clId="Web-{1E7B86E1-F108-4D0D-AC07-0C2AA1972C47}" dt="2021-09-15T18:43:47.593" v="155"/>
          <ac:spMkLst>
            <pc:docMk/>
            <pc:sldMk cId="1517285161" sldId="260"/>
            <ac:spMk id="24" creationId="{2B57E7D2-A94B-4A8D-B58F-D3E30C2353DE}"/>
          </ac:spMkLst>
        </pc:spChg>
        <pc:spChg chg="add del">
          <ac:chgData name="Kashaf Naz" userId="f2a2665e5f65a109" providerId="Windows Live" clId="Web-{1E7B86E1-F108-4D0D-AC07-0C2AA1972C47}" dt="2021-09-15T19:04:08.556" v="377"/>
          <ac:spMkLst>
            <pc:docMk/>
            <pc:sldMk cId="1517285161" sldId="260"/>
            <ac:spMk id="30" creationId="{CD6EC5AD-977D-4411-AC6F-5677D6D5CD0B}"/>
          </ac:spMkLst>
        </pc:spChg>
        <pc:spChg chg="add del">
          <ac:chgData name="Kashaf Naz" userId="f2a2665e5f65a109" providerId="Windows Live" clId="Web-{1E7B86E1-F108-4D0D-AC07-0C2AA1972C47}" dt="2021-09-15T19:04:04.462" v="375"/>
          <ac:spMkLst>
            <pc:docMk/>
            <pc:sldMk cId="1517285161" sldId="260"/>
            <ac:spMk id="32" creationId="{CD6EC5AD-977D-4411-AC6F-5677D6D5CD0B}"/>
          </ac:spMkLst>
        </pc:spChg>
        <pc:spChg chg="add del">
          <ac:chgData name="Kashaf Naz" userId="f2a2665e5f65a109" providerId="Windows Live" clId="Web-{1E7B86E1-F108-4D0D-AC07-0C2AA1972C47}" dt="2021-09-15T18:43:47.578" v="154"/>
          <ac:spMkLst>
            <pc:docMk/>
            <pc:sldMk cId="1517285161" sldId="260"/>
            <ac:spMk id="33" creationId="{D0D98427-7B26-46E2-93FE-CB8CD38542AE}"/>
          </ac:spMkLst>
        </pc:spChg>
        <pc:spChg chg="add del">
          <ac:chgData name="Kashaf Naz" userId="f2a2665e5f65a109" providerId="Windows Live" clId="Web-{1E7B86E1-F108-4D0D-AC07-0C2AA1972C47}" dt="2021-09-15T18:43:47.578" v="154"/>
          <ac:spMkLst>
            <pc:docMk/>
            <pc:sldMk cId="1517285161" sldId="260"/>
            <ac:spMk id="35" creationId="{B15A4233-F980-4EF6-B2C0-D7C63E752ADF}"/>
          </ac:spMkLst>
        </pc:spChg>
        <pc:spChg chg="add del">
          <ac:chgData name="Kashaf Naz" userId="f2a2665e5f65a109" providerId="Windows Live" clId="Web-{1E7B86E1-F108-4D0D-AC07-0C2AA1972C47}" dt="2021-09-15T19:04:04.462" v="375"/>
          <ac:spMkLst>
            <pc:docMk/>
            <pc:sldMk cId="1517285161" sldId="260"/>
            <ac:spMk id="36" creationId="{1F5CD2AA-865E-46EF-BE02-B7F59735C5F1}"/>
          </ac:spMkLst>
        </pc:spChg>
        <pc:spChg chg="add del">
          <ac:chgData name="Kashaf Naz" userId="f2a2665e5f65a109" providerId="Windows Live" clId="Web-{1E7B86E1-F108-4D0D-AC07-0C2AA1972C47}" dt="2021-09-15T19:04:04.462" v="375"/>
          <ac:spMkLst>
            <pc:docMk/>
            <pc:sldMk cId="1517285161" sldId="260"/>
            <ac:spMk id="38" creationId="{9836E79C-DAF3-497B-8829-B578C6330EB9}"/>
          </ac:spMkLst>
        </pc:spChg>
        <pc:spChg chg="add del">
          <ac:chgData name="Kashaf Naz" userId="f2a2665e5f65a109" providerId="Windows Live" clId="Web-{1E7B86E1-F108-4D0D-AC07-0C2AA1972C47}" dt="2021-09-15T18:43:47.578" v="154"/>
          <ac:spMkLst>
            <pc:docMk/>
            <pc:sldMk cId="1517285161" sldId="260"/>
            <ac:spMk id="39" creationId="{421B5709-714B-4EA8-8C75-C105D9B4D5DD}"/>
          </ac:spMkLst>
        </pc:spChg>
        <pc:spChg chg="add del">
          <ac:chgData name="Kashaf Naz" userId="f2a2665e5f65a109" providerId="Windows Live" clId="Web-{1E7B86E1-F108-4D0D-AC07-0C2AA1972C47}" dt="2021-09-15T19:04:04.462" v="375"/>
          <ac:spMkLst>
            <pc:docMk/>
            <pc:sldMk cId="1517285161" sldId="260"/>
            <ac:spMk id="40" creationId="{96CBA651-59F0-4056-852B-7BA312B84B4B}"/>
          </ac:spMkLst>
        </pc:spChg>
        <pc:spChg chg="add del">
          <ac:chgData name="Kashaf Naz" userId="f2a2665e5f65a109" providerId="Windows Live" clId="Web-{1E7B86E1-F108-4D0D-AC07-0C2AA1972C47}" dt="2021-09-15T19:04:04.462" v="375"/>
          <ac:spMkLst>
            <pc:docMk/>
            <pc:sldMk cId="1517285161" sldId="260"/>
            <ac:spMk id="42" creationId="{86549CAF-504A-44ED-AD20-0880DCFE744A}"/>
          </ac:spMkLst>
        </pc:spChg>
        <pc:spChg chg="add del">
          <ac:chgData name="Kashaf Naz" userId="f2a2665e5f65a109" providerId="Windows Live" clId="Web-{1E7B86E1-F108-4D0D-AC07-0C2AA1972C47}" dt="2021-09-15T19:04:08.556" v="377"/>
          <ac:spMkLst>
            <pc:docMk/>
            <pc:sldMk cId="1517285161" sldId="260"/>
            <ac:spMk id="43" creationId="{1F5CD2AA-865E-46EF-BE02-B7F59735C5F1}"/>
          </ac:spMkLst>
        </pc:spChg>
        <pc:spChg chg="add del">
          <ac:chgData name="Kashaf Naz" userId="f2a2665e5f65a109" providerId="Windows Live" clId="Web-{1E7B86E1-F108-4D0D-AC07-0C2AA1972C47}" dt="2021-09-15T19:04:04.462" v="375"/>
          <ac:spMkLst>
            <pc:docMk/>
            <pc:sldMk cId="1517285161" sldId="260"/>
            <ac:spMk id="44" creationId="{B318056C-6EA6-4474-B02E-6C914AE04DBC}"/>
          </ac:spMkLst>
        </pc:spChg>
        <pc:spChg chg="add del">
          <ac:chgData name="Kashaf Naz" userId="f2a2665e5f65a109" providerId="Windows Live" clId="Web-{1E7B86E1-F108-4D0D-AC07-0C2AA1972C47}" dt="2021-09-15T19:04:08.556" v="377"/>
          <ac:spMkLst>
            <pc:docMk/>
            <pc:sldMk cId="1517285161" sldId="260"/>
            <ac:spMk id="45" creationId="{9836E79C-DAF3-497B-8829-B578C6330EB9}"/>
          </ac:spMkLst>
        </pc:spChg>
        <pc:spChg chg="add del">
          <ac:chgData name="Kashaf Naz" userId="f2a2665e5f65a109" providerId="Windows Live" clId="Web-{1E7B86E1-F108-4D0D-AC07-0C2AA1972C47}" dt="2021-09-15T19:04:08.556" v="377"/>
          <ac:spMkLst>
            <pc:docMk/>
            <pc:sldMk cId="1517285161" sldId="260"/>
            <ac:spMk id="46" creationId="{96CBA651-59F0-4056-852B-7BA312B84B4B}"/>
          </ac:spMkLst>
        </pc:spChg>
        <pc:spChg chg="add del">
          <ac:chgData name="Kashaf Naz" userId="f2a2665e5f65a109" providerId="Windows Live" clId="Web-{1E7B86E1-F108-4D0D-AC07-0C2AA1972C47}" dt="2021-09-15T19:04:08.556" v="377"/>
          <ac:spMkLst>
            <pc:docMk/>
            <pc:sldMk cId="1517285161" sldId="260"/>
            <ac:spMk id="47" creationId="{86549CAF-504A-44ED-AD20-0880DCFE744A}"/>
          </ac:spMkLst>
        </pc:spChg>
        <pc:spChg chg="add del">
          <ac:chgData name="Kashaf Naz" userId="f2a2665e5f65a109" providerId="Windows Live" clId="Web-{1E7B86E1-F108-4D0D-AC07-0C2AA1972C47}" dt="2021-09-15T19:04:08.556" v="377"/>
          <ac:spMkLst>
            <pc:docMk/>
            <pc:sldMk cId="1517285161" sldId="260"/>
            <ac:spMk id="48" creationId="{B318056C-6EA6-4474-B02E-6C914AE04DBC}"/>
          </ac:spMkLst>
        </pc:spChg>
        <pc:spChg chg="add">
          <ac:chgData name="Kashaf Naz" userId="f2a2665e5f65a109" providerId="Windows Live" clId="Web-{1E7B86E1-F108-4D0D-AC07-0C2AA1972C47}" dt="2021-09-15T19:04:08.587" v="378"/>
          <ac:spMkLst>
            <pc:docMk/>
            <pc:sldMk cId="1517285161" sldId="260"/>
            <ac:spMk id="49" creationId="{CD6EC5AD-977D-4411-AC6F-5677D6D5CD0B}"/>
          </ac:spMkLst>
        </pc:spChg>
        <pc:spChg chg="add">
          <ac:chgData name="Kashaf Naz" userId="f2a2665e5f65a109" providerId="Windows Live" clId="Web-{1E7B86E1-F108-4D0D-AC07-0C2AA1972C47}" dt="2021-09-15T19:04:08.587" v="378"/>
          <ac:spMkLst>
            <pc:docMk/>
            <pc:sldMk cId="1517285161" sldId="260"/>
            <ac:spMk id="51" creationId="{1F5CD2AA-865E-46EF-BE02-B7F59735C5F1}"/>
          </ac:spMkLst>
        </pc:spChg>
        <pc:spChg chg="add">
          <ac:chgData name="Kashaf Naz" userId="f2a2665e5f65a109" providerId="Windows Live" clId="Web-{1E7B86E1-F108-4D0D-AC07-0C2AA1972C47}" dt="2021-09-15T19:04:08.587" v="378"/>
          <ac:spMkLst>
            <pc:docMk/>
            <pc:sldMk cId="1517285161" sldId="260"/>
            <ac:spMk id="52" creationId="{9836E79C-DAF3-497B-8829-B578C6330EB9}"/>
          </ac:spMkLst>
        </pc:spChg>
        <pc:spChg chg="add">
          <ac:chgData name="Kashaf Naz" userId="f2a2665e5f65a109" providerId="Windows Live" clId="Web-{1E7B86E1-F108-4D0D-AC07-0C2AA1972C47}" dt="2021-09-15T19:04:08.587" v="378"/>
          <ac:spMkLst>
            <pc:docMk/>
            <pc:sldMk cId="1517285161" sldId="260"/>
            <ac:spMk id="53" creationId="{96CBA651-59F0-4056-852B-7BA312B84B4B}"/>
          </ac:spMkLst>
        </pc:spChg>
        <pc:spChg chg="add">
          <ac:chgData name="Kashaf Naz" userId="f2a2665e5f65a109" providerId="Windows Live" clId="Web-{1E7B86E1-F108-4D0D-AC07-0C2AA1972C47}" dt="2021-09-15T19:04:08.587" v="378"/>
          <ac:spMkLst>
            <pc:docMk/>
            <pc:sldMk cId="1517285161" sldId="260"/>
            <ac:spMk id="54" creationId="{86549CAF-504A-44ED-AD20-0880DCFE744A}"/>
          </ac:spMkLst>
        </pc:spChg>
        <pc:spChg chg="add">
          <ac:chgData name="Kashaf Naz" userId="f2a2665e5f65a109" providerId="Windows Live" clId="Web-{1E7B86E1-F108-4D0D-AC07-0C2AA1972C47}" dt="2021-09-15T19:04:08.587" v="378"/>
          <ac:spMkLst>
            <pc:docMk/>
            <pc:sldMk cId="1517285161" sldId="260"/>
            <ac:spMk id="55" creationId="{B318056C-6EA6-4474-B02E-6C914AE04DBC}"/>
          </ac:spMkLst>
        </pc:spChg>
        <pc:graphicFrameChg chg="add del mod ord modGraphic">
          <ac:chgData name="Kashaf Naz" userId="f2a2665e5f65a109" providerId="Windows Live" clId="Web-{1E7B86E1-F108-4D0D-AC07-0C2AA1972C47}" dt="2021-09-15T18:43:14.234" v="152"/>
          <ac:graphicFrameMkLst>
            <pc:docMk/>
            <pc:sldMk cId="1517285161" sldId="260"/>
            <ac:graphicFrameMk id="5" creationId="{4652E710-4AE9-4AB2-A312-50F6FD049214}"/>
          </ac:graphicFrameMkLst>
        </pc:graphicFrameChg>
        <pc:graphicFrameChg chg="add del mod">
          <ac:chgData name="Kashaf Naz" userId="f2a2665e5f65a109" providerId="Windows Live" clId="Web-{1E7B86E1-F108-4D0D-AC07-0C2AA1972C47}" dt="2021-09-15T18:43:47.593" v="155"/>
          <ac:graphicFrameMkLst>
            <pc:docMk/>
            <pc:sldMk cId="1517285161" sldId="260"/>
            <ac:graphicFrameMk id="9" creationId="{4652E710-4AE9-4AB2-A312-50F6FD049214}"/>
          </ac:graphicFrameMkLst>
        </pc:graphicFrameChg>
        <pc:graphicFrameChg chg="add mod modGraphic">
          <ac:chgData name="Kashaf Naz" userId="f2a2665e5f65a109" providerId="Windows Live" clId="Web-{1E7B86E1-F108-4D0D-AC07-0C2AA1972C47}" dt="2021-09-15T19:04:08.587" v="378"/>
          <ac:graphicFrameMkLst>
            <pc:docMk/>
            <pc:sldMk cId="1517285161" sldId="260"/>
            <ac:graphicFrameMk id="27" creationId="{4652E710-4AE9-4AB2-A312-50F6FD049214}"/>
          </ac:graphicFrameMkLst>
        </pc:graphicFrameChg>
        <pc:picChg chg="add del">
          <ac:chgData name="Kashaf Naz" userId="f2a2665e5f65a109" providerId="Windows Live" clId="Web-{1E7B86E1-F108-4D0D-AC07-0C2AA1972C47}" dt="2021-09-15T18:43:47.593" v="155"/>
          <ac:picMkLst>
            <pc:docMk/>
            <pc:sldMk cId="1517285161" sldId="260"/>
            <ac:picMk id="14" creationId="{D8DF5C3E-BDAB-40E6-A40B-8C05D8CD3F52}"/>
          </ac:picMkLst>
        </pc:picChg>
        <pc:picChg chg="add del">
          <ac:chgData name="Kashaf Naz" userId="f2a2665e5f65a109" providerId="Windows Live" clId="Web-{1E7B86E1-F108-4D0D-AC07-0C2AA1972C47}" dt="2021-09-15T18:43:47.593" v="155"/>
          <ac:picMkLst>
            <pc:docMk/>
            <pc:sldMk cId="1517285161" sldId="260"/>
            <ac:picMk id="16" creationId="{9D90C31A-86E3-472B-B929-496667598EFF}"/>
          </ac:picMkLst>
        </pc:picChg>
        <pc:picChg chg="add del">
          <ac:chgData name="Kashaf Naz" userId="f2a2665e5f65a109" providerId="Windows Live" clId="Web-{1E7B86E1-F108-4D0D-AC07-0C2AA1972C47}" dt="2021-09-15T18:43:47.593" v="155"/>
          <ac:picMkLst>
            <pc:docMk/>
            <pc:sldMk cId="1517285161" sldId="260"/>
            <ac:picMk id="22" creationId="{608D9710-1A5F-4D24-B654-F2081DE6014C}"/>
          </ac:picMkLst>
        </pc:picChg>
        <pc:picChg chg="add del">
          <ac:chgData name="Kashaf Naz" userId="f2a2665e5f65a109" providerId="Windows Live" clId="Web-{1E7B86E1-F108-4D0D-AC07-0C2AA1972C47}" dt="2021-09-15T18:43:47.578" v="154"/>
          <ac:picMkLst>
            <pc:docMk/>
            <pc:sldMk cId="1517285161" sldId="260"/>
            <ac:picMk id="29" creationId="{B3F9E774-F054-4892-8E69-C76B2C8545F2}"/>
          </ac:picMkLst>
        </pc:picChg>
        <pc:picChg chg="add del">
          <ac:chgData name="Kashaf Naz" userId="f2a2665e5f65a109" providerId="Windows Live" clId="Web-{1E7B86E1-F108-4D0D-AC07-0C2AA1972C47}" dt="2021-09-15T18:43:47.578" v="154"/>
          <ac:picMkLst>
            <pc:docMk/>
            <pc:sldMk cId="1517285161" sldId="260"/>
            <ac:picMk id="31" creationId="{BEF6A099-2A38-4C66-88FF-FDBCB564E5F8}"/>
          </ac:picMkLst>
        </pc:picChg>
        <pc:picChg chg="add del">
          <ac:chgData name="Kashaf Naz" userId="f2a2665e5f65a109" providerId="Windows Live" clId="Web-{1E7B86E1-F108-4D0D-AC07-0C2AA1972C47}" dt="2021-09-15T19:04:04.462" v="375"/>
          <ac:picMkLst>
            <pc:docMk/>
            <pc:sldMk cId="1517285161" sldId="260"/>
            <ac:picMk id="34" creationId="{83DC4F7D-6CBC-4B88-80C9-3E5BBFA8D75E}"/>
          </ac:picMkLst>
        </pc:picChg>
        <pc:picChg chg="add del">
          <ac:chgData name="Kashaf Naz" userId="f2a2665e5f65a109" providerId="Windows Live" clId="Web-{1E7B86E1-F108-4D0D-AC07-0C2AA1972C47}" dt="2021-09-15T18:43:47.578" v="154"/>
          <ac:picMkLst>
            <pc:docMk/>
            <pc:sldMk cId="1517285161" sldId="260"/>
            <ac:picMk id="37" creationId="{3B7E3E62-AACE-4D18-93B3-B4C452E287C4}"/>
          </ac:picMkLst>
        </pc:picChg>
        <pc:picChg chg="add del">
          <ac:chgData name="Kashaf Naz" userId="f2a2665e5f65a109" providerId="Windows Live" clId="Web-{1E7B86E1-F108-4D0D-AC07-0C2AA1972C47}" dt="2021-09-15T19:04:08.556" v="377"/>
          <ac:picMkLst>
            <pc:docMk/>
            <pc:sldMk cId="1517285161" sldId="260"/>
            <ac:picMk id="41" creationId="{83DC4F7D-6CBC-4B88-80C9-3E5BBFA8D75E}"/>
          </ac:picMkLst>
        </pc:picChg>
        <pc:picChg chg="add">
          <ac:chgData name="Kashaf Naz" userId="f2a2665e5f65a109" providerId="Windows Live" clId="Web-{1E7B86E1-F108-4D0D-AC07-0C2AA1972C47}" dt="2021-09-15T19:04:08.587" v="378"/>
          <ac:picMkLst>
            <pc:docMk/>
            <pc:sldMk cId="1517285161" sldId="260"/>
            <ac:picMk id="50" creationId="{83DC4F7D-6CBC-4B88-80C9-3E5BBFA8D75E}"/>
          </ac:picMkLst>
        </pc:picChg>
      </pc:sldChg>
      <pc:sldChg chg="addSp delSp modSp new mod setBg">
        <pc:chgData name="Kashaf Naz" userId="f2a2665e5f65a109" providerId="Windows Live" clId="Web-{1E7B86E1-F108-4D0D-AC07-0C2AA1972C47}" dt="2021-09-15T19:03:01.508" v="353"/>
        <pc:sldMkLst>
          <pc:docMk/>
          <pc:sldMk cId="4151101040" sldId="261"/>
        </pc:sldMkLst>
        <pc:spChg chg="mod">
          <ac:chgData name="Kashaf Naz" userId="f2a2665e5f65a109" providerId="Windows Live" clId="Web-{1E7B86E1-F108-4D0D-AC07-0C2AA1972C47}" dt="2021-09-15T19:00:16.882" v="322"/>
          <ac:spMkLst>
            <pc:docMk/>
            <pc:sldMk cId="4151101040" sldId="261"/>
            <ac:spMk id="2" creationId="{BA91526F-C185-4A9E-9D1A-A2DA0143678B}"/>
          </ac:spMkLst>
        </pc:spChg>
        <pc:spChg chg="del">
          <ac:chgData name="Kashaf Naz" userId="f2a2665e5f65a109" providerId="Windows Live" clId="Web-{1E7B86E1-F108-4D0D-AC07-0C2AA1972C47}" dt="2021-09-15T18:56:42.131" v="277"/>
          <ac:spMkLst>
            <pc:docMk/>
            <pc:sldMk cId="4151101040" sldId="261"/>
            <ac:spMk id="3" creationId="{4B2E45EB-03B7-47A5-A08F-81F7D687A7ED}"/>
          </ac:spMkLst>
        </pc:spChg>
        <pc:spChg chg="add del mod">
          <ac:chgData name="Kashaf Naz" userId="f2a2665e5f65a109" providerId="Windows Live" clId="Web-{1E7B86E1-F108-4D0D-AC07-0C2AA1972C47}" dt="2021-09-15T19:01:46.852" v="334"/>
          <ac:spMkLst>
            <pc:docMk/>
            <pc:sldMk cId="4151101040" sldId="261"/>
            <ac:spMk id="10" creationId="{52534A2B-0C46-4A35-83C8-70335C64BF0E}"/>
          </ac:spMkLst>
        </pc:spChg>
        <pc:graphicFrameChg chg="add del mod ord modGraphic">
          <ac:chgData name="Kashaf Naz" userId="f2a2665e5f65a109" providerId="Windows Live" clId="Web-{1E7B86E1-F108-4D0D-AC07-0C2AA1972C47}" dt="2021-09-15T19:01:17.867" v="329"/>
          <ac:graphicFrameMkLst>
            <pc:docMk/>
            <pc:sldMk cId="4151101040" sldId="261"/>
            <ac:graphicFrameMk id="4" creationId="{03829F9B-D500-419A-BA72-CC78188E94F7}"/>
          </ac:graphicFrameMkLst>
        </pc:graphicFrameChg>
        <pc:graphicFrameChg chg="add del mod">
          <ac:chgData name="Kashaf Naz" userId="f2a2665e5f65a109" providerId="Windows Live" clId="Web-{1E7B86E1-F108-4D0D-AC07-0C2AA1972C47}" dt="2021-09-15T19:01:03.742" v="324"/>
          <ac:graphicFrameMkLst>
            <pc:docMk/>
            <pc:sldMk cId="4151101040" sldId="261"/>
            <ac:graphicFrameMk id="6" creationId="{E12A4ABD-D066-4A08-84A4-7B6231B8BD46}"/>
          </ac:graphicFrameMkLst>
        </pc:graphicFrameChg>
        <pc:graphicFrameChg chg="add del mod">
          <ac:chgData name="Kashaf Naz" userId="f2a2665e5f65a109" providerId="Windows Live" clId="Web-{1E7B86E1-F108-4D0D-AC07-0C2AA1972C47}" dt="2021-09-15T19:01:14.429" v="328"/>
          <ac:graphicFrameMkLst>
            <pc:docMk/>
            <pc:sldMk cId="4151101040" sldId="261"/>
            <ac:graphicFrameMk id="8" creationId="{D2164239-F604-4921-952D-D282D425C927}"/>
          </ac:graphicFrameMkLst>
        </pc:graphicFrameChg>
        <pc:graphicFrameChg chg="add mod ord modGraphic">
          <ac:chgData name="Kashaf Naz" userId="f2a2665e5f65a109" providerId="Windows Live" clId="Web-{1E7B86E1-F108-4D0D-AC07-0C2AA1972C47}" dt="2021-09-15T19:03:01.508" v="353"/>
          <ac:graphicFrameMkLst>
            <pc:docMk/>
            <pc:sldMk cId="4151101040" sldId="261"/>
            <ac:graphicFrameMk id="12" creationId="{4AB611D3-E13C-4844-A8DC-62B59B8797EE}"/>
          </ac:graphicFrameMkLst>
        </pc:graphicFrameChg>
      </pc:sldChg>
      <pc:sldChg chg="addSp delSp modSp new mod setBg setClrOvrMap">
        <pc:chgData name="Kashaf Naz" userId="f2a2665e5f65a109" providerId="Windows Live" clId="Web-{1E7B86E1-F108-4D0D-AC07-0C2AA1972C47}" dt="2021-09-15T19:22:20.001" v="438" actId="20577"/>
        <pc:sldMkLst>
          <pc:docMk/>
          <pc:sldMk cId="3873559688" sldId="262"/>
        </pc:sldMkLst>
        <pc:spChg chg="mod">
          <ac:chgData name="Kashaf Naz" userId="f2a2665e5f65a109" providerId="Windows Live" clId="Web-{1E7B86E1-F108-4D0D-AC07-0C2AA1972C47}" dt="2021-09-15T19:19:52.422" v="425"/>
          <ac:spMkLst>
            <pc:docMk/>
            <pc:sldMk cId="3873559688" sldId="262"/>
            <ac:spMk id="2" creationId="{54311362-2508-4225-BCB9-C550D2C678EE}"/>
          </ac:spMkLst>
        </pc:spChg>
        <pc:spChg chg="del">
          <ac:chgData name="Kashaf Naz" userId="f2a2665e5f65a109" providerId="Windows Live" clId="Web-{1E7B86E1-F108-4D0D-AC07-0C2AA1972C47}" dt="2021-09-15T19:16:09.499" v="386"/>
          <ac:spMkLst>
            <pc:docMk/>
            <pc:sldMk cId="3873559688" sldId="262"/>
            <ac:spMk id="3" creationId="{BAE0B5D7-2EC3-42F5-B820-E6E9B5EC7ABB}"/>
          </ac:spMkLst>
        </pc:spChg>
        <pc:spChg chg="add del">
          <ac:chgData name="Kashaf Naz" userId="f2a2665e5f65a109" providerId="Windows Live" clId="Web-{1E7B86E1-F108-4D0D-AC07-0C2AA1972C47}" dt="2021-09-15T19:17:09.671" v="396"/>
          <ac:spMkLst>
            <pc:docMk/>
            <pc:sldMk cId="3873559688" sldId="262"/>
            <ac:spMk id="6" creationId="{C610D2AE-07EF-436A-9755-AA8DF4B933A4}"/>
          </ac:spMkLst>
        </pc:spChg>
        <pc:spChg chg="add del">
          <ac:chgData name="Kashaf Naz" userId="f2a2665e5f65a109" providerId="Windows Live" clId="Web-{1E7B86E1-F108-4D0D-AC07-0C2AA1972C47}" dt="2021-09-15T19:17:05.265" v="394"/>
          <ac:spMkLst>
            <pc:docMk/>
            <pc:sldMk cId="3873559688" sldId="262"/>
            <ac:spMk id="8" creationId="{637F5D17-AF7E-4C53-AB06-6AE69FF290C7}"/>
          </ac:spMkLst>
        </pc:spChg>
        <pc:spChg chg="add del">
          <ac:chgData name="Kashaf Naz" userId="f2a2665e5f65a109" providerId="Windows Live" clId="Web-{1E7B86E1-F108-4D0D-AC07-0C2AA1972C47}" dt="2021-09-15T19:17:09.671" v="396"/>
          <ac:spMkLst>
            <pc:docMk/>
            <pc:sldMk cId="3873559688" sldId="262"/>
            <ac:spMk id="9" creationId="{CF2D8AD5-434A-4C0E-9F5B-C1AFD645F364}"/>
          </ac:spMkLst>
        </pc:spChg>
        <pc:spChg chg="add del">
          <ac:chgData name="Kashaf Naz" userId="f2a2665e5f65a109" providerId="Windows Live" clId="Web-{1E7B86E1-F108-4D0D-AC07-0C2AA1972C47}" dt="2021-09-15T19:17:09.671" v="396"/>
          <ac:spMkLst>
            <pc:docMk/>
            <pc:sldMk cId="3873559688" sldId="262"/>
            <ac:spMk id="12" creationId="{7C9CC095-853B-4774-B074-226C16699AA2}"/>
          </ac:spMkLst>
        </pc:spChg>
        <pc:spChg chg="add mod">
          <ac:chgData name="Kashaf Naz" userId="f2a2665e5f65a109" providerId="Windows Live" clId="Web-{1E7B86E1-F108-4D0D-AC07-0C2AA1972C47}" dt="2021-09-15T19:22:20.001" v="438" actId="20577"/>
          <ac:spMkLst>
            <pc:docMk/>
            <pc:sldMk cId="3873559688" sldId="262"/>
            <ac:spMk id="14" creationId="{AF1EEBB3-A26E-4808-9F9D-AE84297970E9}"/>
          </ac:spMkLst>
        </pc:spChg>
        <pc:spChg chg="add del">
          <ac:chgData name="Kashaf Naz" userId="f2a2665e5f65a109" providerId="Windows Live" clId="Web-{1E7B86E1-F108-4D0D-AC07-0C2AA1972C47}" dt="2021-09-15T19:17:05.265" v="394"/>
          <ac:spMkLst>
            <pc:docMk/>
            <pc:sldMk cId="3873559688" sldId="262"/>
            <ac:spMk id="15" creationId="{D0D98427-7B26-46E2-93FE-CB8CD38542AE}"/>
          </ac:spMkLst>
        </pc:spChg>
        <pc:spChg chg="add del">
          <ac:chgData name="Kashaf Naz" userId="f2a2665e5f65a109" providerId="Windows Live" clId="Web-{1E7B86E1-F108-4D0D-AC07-0C2AA1972C47}" dt="2021-09-15T19:17:25.483" v="400"/>
          <ac:spMkLst>
            <pc:docMk/>
            <pc:sldMk cId="3873559688" sldId="262"/>
            <ac:spMk id="16" creationId="{F4979F40-3A44-4CCB-9EB7-F8318BCE576B}"/>
          </ac:spMkLst>
        </pc:spChg>
        <pc:spChg chg="add del">
          <ac:chgData name="Kashaf Naz" userId="f2a2665e5f65a109" providerId="Windows Live" clId="Web-{1E7B86E1-F108-4D0D-AC07-0C2AA1972C47}" dt="2021-09-15T19:17:05.265" v="394"/>
          <ac:spMkLst>
            <pc:docMk/>
            <pc:sldMk cId="3873559688" sldId="262"/>
            <ac:spMk id="17" creationId="{B15A4233-F980-4EF6-B2C0-D7C63E752ADF}"/>
          </ac:spMkLst>
        </pc:spChg>
        <pc:spChg chg="add del">
          <ac:chgData name="Kashaf Naz" userId="f2a2665e5f65a109" providerId="Windows Live" clId="Web-{1E7B86E1-F108-4D0D-AC07-0C2AA1972C47}" dt="2021-09-15T19:17:05.265" v="394"/>
          <ac:spMkLst>
            <pc:docMk/>
            <pc:sldMk cId="3873559688" sldId="262"/>
            <ac:spMk id="21" creationId="{421B5709-714B-4EA8-8C75-C105D9B4D5DD}"/>
          </ac:spMkLst>
        </pc:spChg>
        <pc:spChg chg="add del">
          <ac:chgData name="Kashaf Naz" userId="f2a2665e5f65a109" providerId="Windows Live" clId="Web-{1E7B86E1-F108-4D0D-AC07-0C2AA1972C47}" dt="2021-09-15T19:17:25.483" v="400"/>
          <ac:spMkLst>
            <pc:docMk/>
            <pc:sldMk cId="3873559688" sldId="262"/>
            <ac:spMk id="23" creationId="{AFD071FA-0514-4371-9568-86216A1F4658}"/>
          </ac:spMkLst>
        </pc:spChg>
        <pc:spChg chg="add del">
          <ac:chgData name="Kashaf Naz" userId="f2a2665e5f65a109" providerId="Windows Live" clId="Web-{1E7B86E1-F108-4D0D-AC07-0C2AA1972C47}" dt="2021-09-15T19:17:42.452" v="403"/>
          <ac:spMkLst>
            <pc:docMk/>
            <pc:sldMk cId="3873559688" sldId="262"/>
            <ac:spMk id="24" creationId="{D0D98427-7B26-46E2-93FE-CB8CD38542AE}"/>
          </ac:spMkLst>
        </pc:spChg>
        <pc:spChg chg="add del">
          <ac:chgData name="Kashaf Naz" userId="f2a2665e5f65a109" providerId="Windows Live" clId="Web-{1E7B86E1-F108-4D0D-AC07-0C2AA1972C47}" dt="2021-09-15T19:17:25.483" v="400"/>
          <ac:spMkLst>
            <pc:docMk/>
            <pc:sldMk cId="3873559688" sldId="262"/>
            <ac:spMk id="25" creationId="{5211DDA4-E7B5-4325-A844-B7F59B084BA7}"/>
          </ac:spMkLst>
        </pc:spChg>
        <pc:spChg chg="add del">
          <ac:chgData name="Kashaf Naz" userId="f2a2665e5f65a109" providerId="Windows Live" clId="Web-{1E7B86E1-F108-4D0D-AC07-0C2AA1972C47}" dt="2021-09-15T19:17:42.452" v="403"/>
          <ac:spMkLst>
            <pc:docMk/>
            <pc:sldMk cId="3873559688" sldId="262"/>
            <ac:spMk id="26" creationId="{B15A4233-F980-4EF6-B2C0-D7C63E752ADF}"/>
          </ac:spMkLst>
        </pc:spChg>
        <pc:spChg chg="add del">
          <ac:chgData name="Kashaf Naz" userId="f2a2665e5f65a109" providerId="Windows Live" clId="Web-{1E7B86E1-F108-4D0D-AC07-0C2AA1972C47}" dt="2021-09-15T19:17:42.452" v="403"/>
          <ac:spMkLst>
            <pc:docMk/>
            <pc:sldMk cId="3873559688" sldId="262"/>
            <ac:spMk id="29" creationId="{421B5709-714B-4EA8-8C75-C105D9B4D5DD}"/>
          </ac:spMkLst>
        </pc:spChg>
        <pc:spChg chg="add del">
          <ac:chgData name="Kashaf Naz" userId="f2a2665e5f65a109" providerId="Windows Live" clId="Web-{1E7B86E1-F108-4D0D-AC07-0C2AA1972C47}" dt="2021-09-15T19:19:52.422" v="425"/>
          <ac:spMkLst>
            <pc:docMk/>
            <pc:sldMk cId="3873559688" sldId="262"/>
            <ac:spMk id="34" creationId="{C610D2AE-07EF-436A-9755-AA8DF4B933A4}"/>
          </ac:spMkLst>
        </pc:spChg>
        <pc:spChg chg="add del">
          <ac:chgData name="Kashaf Naz" userId="f2a2665e5f65a109" providerId="Windows Live" clId="Web-{1E7B86E1-F108-4D0D-AC07-0C2AA1972C47}" dt="2021-09-15T19:19:52.422" v="425"/>
          <ac:spMkLst>
            <pc:docMk/>
            <pc:sldMk cId="3873559688" sldId="262"/>
            <ac:spMk id="38" creationId="{CF2D8AD5-434A-4C0E-9F5B-C1AFD645F364}"/>
          </ac:spMkLst>
        </pc:spChg>
        <pc:spChg chg="add del">
          <ac:chgData name="Kashaf Naz" userId="f2a2665e5f65a109" providerId="Windows Live" clId="Web-{1E7B86E1-F108-4D0D-AC07-0C2AA1972C47}" dt="2021-09-15T19:19:52.391" v="424"/>
          <ac:spMkLst>
            <pc:docMk/>
            <pc:sldMk cId="3873559688" sldId="262"/>
            <ac:spMk id="42" creationId="{C610D2AE-07EF-436A-9755-AA8DF4B933A4}"/>
          </ac:spMkLst>
        </pc:spChg>
        <pc:spChg chg="add del">
          <ac:chgData name="Kashaf Naz" userId="f2a2665e5f65a109" providerId="Windows Live" clId="Web-{1E7B86E1-F108-4D0D-AC07-0C2AA1972C47}" dt="2021-09-15T19:19:52.391" v="424"/>
          <ac:spMkLst>
            <pc:docMk/>
            <pc:sldMk cId="3873559688" sldId="262"/>
            <ac:spMk id="44" creationId="{CF2D8AD5-434A-4C0E-9F5B-C1AFD645F364}"/>
          </ac:spMkLst>
        </pc:spChg>
        <pc:spChg chg="add del">
          <ac:chgData name="Kashaf Naz" userId="f2a2665e5f65a109" providerId="Windows Live" clId="Web-{1E7B86E1-F108-4D0D-AC07-0C2AA1972C47}" dt="2021-09-15T19:20:43.094" v="427"/>
          <ac:spMkLst>
            <pc:docMk/>
            <pc:sldMk cId="3873559688" sldId="262"/>
            <ac:spMk id="48" creationId="{F4979F40-3A44-4CCB-9EB7-F8318BCE576B}"/>
          </ac:spMkLst>
        </pc:spChg>
        <pc:spChg chg="add del">
          <ac:chgData name="Kashaf Naz" userId="f2a2665e5f65a109" providerId="Windows Live" clId="Web-{1E7B86E1-F108-4D0D-AC07-0C2AA1972C47}" dt="2021-09-15T19:19:46.766" v="422"/>
          <ac:spMkLst>
            <pc:docMk/>
            <pc:sldMk cId="3873559688" sldId="262"/>
            <ac:spMk id="49" creationId="{D0D98427-7B26-46E2-93FE-CB8CD38542AE}"/>
          </ac:spMkLst>
        </pc:spChg>
        <pc:spChg chg="add del">
          <ac:chgData name="Kashaf Naz" userId="f2a2665e5f65a109" providerId="Windows Live" clId="Web-{1E7B86E1-F108-4D0D-AC07-0C2AA1972C47}" dt="2021-09-15T19:19:46.766" v="422"/>
          <ac:spMkLst>
            <pc:docMk/>
            <pc:sldMk cId="3873559688" sldId="262"/>
            <ac:spMk id="51" creationId="{B15A4233-F980-4EF6-B2C0-D7C63E752ADF}"/>
          </ac:spMkLst>
        </pc:spChg>
        <pc:spChg chg="add del">
          <ac:chgData name="Kashaf Naz" userId="f2a2665e5f65a109" providerId="Windows Live" clId="Web-{1E7B86E1-F108-4D0D-AC07-0C2AA1972C47}" dt="2021-09-15T19:20:43.094" v="427"/>
          <ac:spMkLst>
            <pc:docMk/>
            <pc:sldMk cId="3873559688" sldId="262"/>
            <ac:spMk id="52" creationId="{AFD071FA-0514-4371-9568-86216A1F4658}"/>
          </ac:spMkLst>
        </pc:spChg>
        <pc:spChg chg="add del">
          <ac:chgData name="Kashaf Naz" userId="f2a2665e5f65a109" providerId="Windows Live" clId="Web-{1E7B86E1-F108-4D0D-AC07-0C2AA1972C47}" dt="2021-09-15T19:20:43.094" v="427"/>
          <ac:spMkLst>
            <pc:docMk/>
            <pc:sldMk cId="3873559688" sldId="262"/>
            <ac:spMk id="54" creationId="{5211DDA4-E7B5-4325-A844-B7F59B084BA7}"/>
          </ac:spMkLst>
        </pc:spChg>
        <pc:spChg chg="add del">
          <ac:chgData name="Kashaf Naz" userId="f2a2665e5f65a109" providerId="Windows Live" clId="Web-{1E7B86E1-F108-4D0D-AC07-0C2AA1972C47}" dt="2021-09-15T19:19:46.766" v="422"/>
          <ac:spMkLst>
            <pc:docMk/>
            <pc:sldMk cId="3873559688" sldId="262"/>
            <ac:spMk id="55" creationId="{421B5709-714B-4EA8-8C75-C105D9B4D5DD}"/>
          </ac:spMkLst>
        </pc:spChg>
        <pc:spChg chg="add mod">
          <ac:chgData name="Kashaf Naz" userId="f2a2665e5f65a109" providerId="Windows Live" clId="Web-{1E7B86E1-F108-4D0D-AC07-0C2AA1972C47}" dt="2021-09-15T19:21:35.095" v="430" actId="20577"/>
          <ac:spMkLst>
            <pc:docMk/>
            <pc:sldMk cId="3873559688" sldId="262"/>
            <ac:spMk id="61" creationId="{F4979F40-3A44-4CCB-9EB7-F8318BCE576B}"/>
          </ac:spMkLst>
        </pc:spChg>
        <pc:spChg chg="add">
          <ac:chgData name="Kashaf Naz" userId="f2a2665e5f65a109" providerId="Windows Live" clId="Web-{1E7B86E1-F108-4D0D-AC07-0C2AA1972C47}" dt="2021-09-15T19:20:43.094" v="427"/>
          <ac:spMkLst>
            <pc:docMk/>
            <pc:sldMk cId="3873559688" sldId="262"/>
            <ac:spMk id="65" creationId="{AFD071FA-0514-4371-9568-86216A1F4658}"/>
          </ac:spMkLst>
        </pc:spChg>
        <pc:spChg chg="add">
          <ac:chgData name="Kashaf Naz" userId="f2a2665e5f65a109" providerId="Windows Live" clId="Web-{1E7B86E1-F108-4D0D-AC07-0C2AA1972C47}" dt="2021-09-15T19:20:43.094" v="427"/>
          <ac:spMkLst>
            <pc:docMk/>
            <pc:sldMk cId="3873559688" sldId="262"/>
            <ac:spMk id="67" creationId="{5211DDA4-E7B5-4325-A844-B7F59B084BA7}"/>
          </ac:spMkLst>
        </pc:spChg>
        <pc:picChg chg="add mod ord">
          <ac:chgData name="Kashaf Naz" userId="f2a2665e5f65a109" providerId="Windows Live" clId="Web-{1E7B86E1-F108-4D0D-AC07-0C2AA1972C47}" dt="2021-09-15T19:19:52.422" v="425"/>
          <ac:picMkLst>
            <pc:docMk/>
            <pc:sldMk cId="3873559688" sldId="262"/>
            <ac:picMk id="4" creationId="{DCA706B2-B404-473C-B8D3-C99A6BC5230C}"/>
          </ac:picMkLst>
        </pc:picChg>
        <pc:picChg chg="add del">
          <ac:chgData name="Kashaf Naz" userId="f2a2665e5f65a109" providerId="Windows Live" clId="Web-{1E7B86E1-F108-4D0D-AC07-0C2AA1972C47}" dt="2021-09-15T19:17:09.671" v="396"/>
          <ac:picMkLst>
            <pc:docMk/>
            <pc:sldMk cId="3873559688" sldId="262"/>
            <ac:picMk id="7" creationId="{6CACDD17-9043-46DF-882D-420365B79C18}"/>
          </ac:picMkLst>
        </pc:picChg>
        <pc:picChg chg="add del">
          <ac:chgData name="Kashaf Naz" userId="f2a2665e5f65a109" providerId="Windows Live" clId="Web-{1E7B86E1-F108-4D0D-AC07-0C2AA1972C47}" dt="2021-09-15T19:17:09.671" v="396"/>
          <ac:picMkLst>
            <pc:docMk/>
            <pc:sldMk cId="3873559688" sldId="262"/>
            <ac:picMk id="10" creationId="{E92B246D-47CC-40F8-8DE7-B65D409E945E}"/>
          </ac:picMkLst>
        </pc:picChg>
        <pc:picChg chg="add del">
          <ac:chgData name="Kashaf Naz" userId="f2a2665e5f65a109" providerId="Windows Live" clId="Web-{1E7B86E1-F108-4D0D-AC07-0C2AA1972C47}" dt="2021-09-15T19:17:05.265" v="394"/>
          <ac:picMkLst>
            <pc:docMk/>
            <pc:sldMk cId="3873559688" sldId="262"/>
            <ac:picMk id="11" creationId="{B3F9E774-F054-4892-8E69-C76B2C8545F2}"/>
          </ac:picMkLst>
        </pc:picChg>
        <pc:picChg chg="add del">
          <ac:chgData name="Kashaf Naz" userId="f2a2665e5f65a109" providerId="Windows Live" clId="Web-{1E7B86E1-F108-4D0D-AC07-0C2AA1972C47}" dt="2021-09-15T19:17:05.265" v="394"/>
          <ac:picMkLst>
            <pc:docMk/>
            <pc:sldMk cId="3873559688" sldId="262"/>
            <ac:picMk id="13" creationId="{BEF6A099-2A38-4C66-88FF-FDBCB564E5F8}"/>
          </ac:picMkLst>
        </pc:picChg>
        <pc:picChg chg="add del">
          <ac:chgData name="Kashaf Naz" userId="f2a2665e5f65a109" providerId="Windows Live" clId="Web-{1E7B86E1-F108-4D0D-AC07-0C2AA1972C47}" dt="2021-09-15T19:17:25.483" v="400"/>
          <ac:picMkLst>
            <pc:docMk/>
            <pc:sldMk cId="3873559688" sldId="262"/>
            <ac:picMk id="18" creationId="{15291D39-6B03-4BB5-BFC6-CBF11E90BFD6}"/>
          </ac:picMkLst>
        </pc:picChg>
        <pc:picChg chg="add del">
          <ac:chgData name="Kashaf Naz" userId="f2a2665e5f65a109" providerId="Windows Live" clId="Web-{1E7B86E1-F108-4D0D-AC07-0C2AA1972C47}" dt="2021-09-15T19:17:05.265" v="394"/>
          <ac:picMkLst>
            <pc:docMk/>
            <pc:sldMk cId="3873559688" sldId="262"/>
            <ac:picMk id="19" creationId="{3B7E3E62-AACE-4D18-93B3-B4C452E287C4}"/>
          </ac:picMkLst>
        </pc:picChg>
        <pc:picChg chg="add del">
          <ac:chgData name="Kashaf Naz" userId="f2a2665e5f65a109" providerId="Windows Live" clId="Web-{1E7B86E1-F108-4D0D-AC07-0C2AA1972C47}" dt="2021-09-15T19:17:42.452" v="403"/>
          <ac:picMkLst>
            <pc:docMk/>
            <pc:sldMk cId="3873559688" sldId="262"/>
            <ac:picMk id="20" creationId="{B3F9E774-F054-4892-8E69-C76B2C8545F2}"/>
          </ac:picMkLst>
        </pc:picChg>
        <pc:picChg chg="add del">
          <ac:chgData name="Kashaf Naz" userId="f2a2665e5f65a109" providerId="Windows Live" clId="Web-{1E7B86E1-F108-4D0D-AC07-0C2AA1972C47}" dt="2021-09-15T19:17:42.452" v="403"/>
          <ac:picMkLst>
            <pc:docMk/>
            <pc:sldMk cId="3873559688" sldId="262"/>
            <ac:picMk id="22" creationId="{BEF6A099-2A38-4C66-88FF-FDBCB564E5F8}"/>
          </ac:picMkLst>
        </pc:picChg>
        <pc:picChg chg="add del">
          <ac:chgData name="Kashaf Naz" userId="f2a2665e5f65a109" providerId="Windows Live" clId="Web-{1E7B86E1-F108-4D0D-AC07-0C2AA1972C47}" dt="2021-09-15T19:17:25.483" v="400"/>
          <ac:picMkLst>
            <pc:docMk/>
            <pc:sldMk cId="3873559688" sldId="262"/>
            <ac:picMk id="27" creationId="{0D58E222-6309-4F79-AC20-9D3C69CD9B16}"/>
          </ac:picMkLst>
        </pc:picChg>
        <pc:picChg chg="add del">
          <ac:chgData name="Kashaf Naz" userId="f2a2665e5f65a109" providerId="Windows Live" clId="Web-{1E7B86E1-F108-4D0D-AC07-0C2AA1972C47}" dt="2021-09-15T19:17:42.452" v="403"/>
          <ac:picMkLst>
            <pc:docMk/>
            <pc:sldMk cId="3873559688" sldId="262"/>
            <ac:picMk id="28" creationId="{3B7E3E62-AACE-4D18-93B3-B4C452E287C4}"/>
          </ac:picMkLst>
        </pc:picChg>
        <pc:picChg chg="add del">
          <ac:chgData name="Kashaf Naz" userId="f2a2665e5f65a109" providerId="Windows Live" clId="Web-{1E7B86E1-F108-4D0D-AC07-0C2AA1972C47}" dt="2021-09-15T19:19:52.422" v="425"/>
          <ac:picMkLst>
            <pc:docMk/>
            <pc:sldMk cId="3873559688" sldId="262"/>
            <ac:picMk id="36" creationId="{6CACDD17-9043-46DF-882D-420365B79C18}"/>
          </ac:picMkLst>
        </pc:picChg>
        <pc:picChg chg="add del">
          <ac:chgData name="Kashaf Naz" userId="f2a2665e5f65a109" providerId="Windows Live" clId="Web-{1E7B86E1-F108-4D0D-AC07-0C2AA1972C47}" dt="2021-09-15T19:19:52.422" v="425"/>
          <ac:picMkLst>
            <pc:docMk/>
            <pc:sldMk cId="3873559688" sldId="262"/>
            <ac:picMk id="40" creationId="{E92B246D-47CC-40F8-8DE7-B65D409E945E}"/>
          </ac:picMkLst>
        </pc:picChg>
        <pc:picChg chg="add del">
          <ac:chgData name="Kashaf Naz" userId="f2a2665e5f65a109" providerId="Windows Live" clId="Web-{1E7B86E1-F108-4D0D-AC07-0C2AA1972C47}" dt="2021-09-15T19:19:52.391" v="424"/>
          <ac:picMkLst>
            <pc:docMk/>
            <pc:sldMk cId="3873559688" sldId="262"/>
            <ac:picMk id="43" creationId="{6CACDD17-9043-46DF-882D-420365B79C18}"/>
          </ac:picMkLst>
        </pc:picChg>
        <pc:picChg chg="add del">
          <ac:chgData name="Kashaf Naz" userId="f2a2665e5f65a109" providerId="Windows Live" clId="Web-{1E7B86E1-F108-4D0D-AC07-0C2AA1972C47}" dt="2021-09-15T19:19:46.766" v="422"/>
          <ac:picMkLst>
            <pc:docMk/>
            <pc:sldMk cId="3873559688" sldId="262"/>
            <ac:picMk id="45" creationId="{B3F9E774-F054-4892-8E69-C76B2C8545F2}"/>
          </ac:picMkLst>
        </pc:picChg>
        <pc:picChg chg="add del">
          <ac:chgData name="Kashaf Naz" userId="f2a2665e5f65a109" providerId="Windows Live" clId="Web-{1E7B86E1-F108-4D0D-AC07-0C2AA1972C47}" dt="2021-09-15T19:19:52.391" v="424"/>
          <ac:picMkLst>
            <pc:docMk/>
            <pc:sldMk cId="3873559688" sldId="262"/>
            <ac:picMk id="46" creationId="{E92B246D-47CC-40F8-8DE7-B65D409E945E}"/>
          </ac:picMkLst>
        </pc:picChg>
        <pc:picChg chg="add del">
          <ac:chgData name="Kashaf Naz" userId="f2a2665e5f65a109" providerId="Windows Live" clId="Web-{1E7B86E1-F108-4D0D-AC07-0C2AA1972C47}" dt="2021-09-15T19:19:46.766" v="422"/>
          <ac:picMkLst>
            <pc:docMk/>
            <pc:sldMk cId="3873559688" sldId="262"/>
            <ac:picMk id="47" creationId="{BEF6A099-2A38-4C66-88FF-FDBCB564E5F8}"/>
          </ac:picMkLst>
        </pc:picChg>
        <pc:picChg chg="add del">
          <ac:chgData name="Kashaf Naz" userId="f2a2665e5f65a109" providerId="Windows Live" clId="Web-{1E7B86E1-F108-4D0D-AC07-0C2AA1972C47}" dt="2021-09-15T19:20:43.094" v="427"/>
          <ac:picMkLst>
            <pc:docMk/>
            <pc:sldMk cId="3873559688" sldId="262"/>
            <ac:picMk id="50" creationId="{15291D39-6B03-4BB5-BFC6-CBF11E90BFD6}"/>
          </ac:picMkLst>
        </pc:picChg>
        <pc:picChg chg="add del">
          <ac:chgData name="Kashaf Naz" userId="f2a2665e5f65a109" providerId="Windows Live" clId="Web-{1E7B86E1-F108-4D0D-AC07-0C2AA1972C47}" dt="2021-09-15T19:19:46.766" v="422"/>
          <ac:picMkLst>
            <pc:docMk/>
            <pc:sldMk cId="3873559688" sldId="262"/>
            <ac:picMk id="53" creationId="{3B7E3E62-AACE-4D18-93B3-B4C452E287C4}"/>
          </ac:picMkLst>
        </pc:picChg>
        <pc:picChg chg="add del">
          <ac:chgData name="Kashaf Naz" userId="f2a2665e5f65a109" providerId="Windows Live" clId="Web-{1E7B86E1-F108-4D0D-AC07-0C2AA1972C47}" dt="2021-09-15T19:20:43.094" v="427"/>
          <ac:picMkLst>
            <pc:docMk/>
            <pc:sldMk cId="3873559688" sldId="262"/>
            <ac:picMk id="56" creationId="{0D58E222-6309-4F79-AC20-9D3C69CD9B16}"/>
          </ac:picMkLst>
        </pc:picChg>
        <pc:picChg chg="add">
          <ac:chgData name="Kashaf Naz" userId="f2a2665e5f65a109" providerId="Windows Live" clId="Web-{1E7B86E1-F108-4D0D-AC07-0C2AA1972C47}" dt="2021-09-15T19:20:43.094" v="427"/>
          <ac:picMkLst>
            <pc:docMk/>
            <pc:sldMk cId="3873559688" sldId="262"/>
            <ac:picMk id="63" creationId="{15291D39-6B03-4BB5-BFC6-CBF11E90BFD6}"/>
          </ac:picMkLst>
        </pc:picChg>
        <pc:picChg chg="add">
          <ac:chgData name="Kashaf Naz" userId="f2a2665e5f65a109" providerId="Windows Live" clId="Web-{1E7B86E1-F108-4D0D-AC07-0C2AA1972C47}" dt="2021-09-15T19:20:43.094" v="427"/>
          <ac:picMkLst>
            <pc:docMk/>
            <pc:sldMk cId="3873559688" sldId="262"/>
            <ac:picMk id="69" creationId="{0D58E222-6309-4F79-AC20-9D3C69CD9B16}"/>
          </ac:picMkLst>
        </pc:picChg>
      </pc:sldChg>
      <pc:sldChg chg="addSp delSp modSp new mod setBg">
        <pc:chgData name="Kashaf Naz" userId="f2a2665e5f65a109" providerId="Windows Live" clId="Web-{1E7B86E1-F108-4D0D-AC07-0C2AA1972C47}" dt="2021-09-15T19:36:31.726" v="506" actId="20577"/>
        <pc:sldMkLst>
          <pc:docMk/>
          <pc:sldMk cId="1856336800" sldId="263"/>
        </pc:sldMkLst>
        <pc:spChg chg="mod ord">
          <ac:chgData name="Kashaf Naz" userId="f2a2665e5f65a109" providerId="Windows Live" clId="Web-{1E7B86E1-F108-4D0D-AC07-0C2AA1972C47}" dt="2021-09-15T19:24:34.174" v="451"/>
          <ac:spMkLst>
            <pc:docMk/>
            <pc:sldMk cId="1856336800" sldId="263"/>
            <ac:spMk id="2" creationId="{8780AA81-C878-484B-A35F-6B1680B77827}"/>
          </ac:spMkLst>
        </pc:spChg>
        <pc:spChg chg="mod ord">
          <ac:chgData name="Kashaf Naz" userId="f2a2665e5f65a109" providerId="Windows Live" clId="Web-{1E7B86E1-F108-4D0D-AC07-0C2AA1972C47}" dt="2021-09-15T19:36:31.726" v="506" actId="20577"/>
          <ac:spMkLst>
            <pc:docMk/>
            <pc:sldMk cId="1856336800" sldId="263"/>
            <ac:spMk id="3" creationId="{85C657A9-C8E6-47CE-8E81-FCAE5EF40C81}"/>
          </ac:spMkLst>
        </pc:spChg>
        <pc:spChg chg="add del">
          <ac:chgData name="Kashaf Naz" userId="f2a2665e5f65a109" providerId="Windows Live" clId="Web-{1E7B86E1-F108-4D0D-AC07-0C2AA1972C47}" dt="2021-09-15T19:23:30.830" v="447"/>
          <ac:spMkLst>
            <pc:docMk/>
            <pc:sldMk cId="1856336800" sldId="263"/>
            <ac:spMk id="8" creationId="{13BC1C09-8FD1-4619-B317-E9EED5E55DD8}"/>
          </ac:spMkLst>
        </pc:spChg>
        <pc:spChg chg="add del">
          <ac:chgData name="Kashaf Naz" userId="f2a2665e5f65a109" providerId="Windows Live" clId="Web-{1E7B86E1-F108-4D0D-AC07-0C2AA1972C47}" dt="2021-09-15T19:23:26.439" v="445"/>
          <ac:spMkLst>
            <pc:docMk/>
            <pc:sldMk cId="1856336800" sldId="263"/>
            <ac:spMk id="13" creationId="{13BC1C09-8FD1-4619-B317-E9EED5E55DD8}"/>
          </ac:spMkLst>
        </pc:spChg>
        <pc:spChg chg="add del">
          <ac:chgData name="Kashaf Naz" userId="f2a2665e5f65a109" providerId="Windows Live" clId="Web-{1E7B86E1-F108-4D0D-AC07-0C2AA1972C47}" dt="2021-09-15T19:24:34.174" v="451"/>
          <ac:spMkLst>
            <pc:docMk/>
            <pc:sldMk cId="1856336800" sldId="263"/>
            <ac:spMk id="17" creationId="{13BC1C09-8FD1-4619-B317-E9EED5E55DD8}"/>
          </ac:spMkLst>
        </pc:spChg>
        <pc:spChg chg="add">
          <ac:chgData name="Kashaf Naz" userId="f2a2665e5f65a109" providerId="Windows Live" clId="Web-{1E7B86E1-F108-4D0D-AC07-0C2AA1972C47}" dt="2021-09-15T19:24:34.174" v="451"/>
          <ac:spMkLst>
            <pc:docMk/>
            <pc:sldMk cId="1856336800" sldId="263"/>
            <ac:spMk id="23" creationId="{F4979F40-3A44-4CCB-9EB7-F8318BCE576B}"/>
          </ac:spMkLst>
        </pc:spChg>
        <pc:spChg chg="add">
          <ac:chgData name="Kashaf Naz" userId="f2a2665e5f65a109" providerId="Windows Live" clId="Web-{1E7B86E1-F108-4D0D-AC07-0C2AA1972C47}" dt="2021-09-15T19:24:34.174" v="451"/>
          <ac:spMkLst>
            <pc:docMk/>
            <pc:sldMk cId="1856336800" sldId="263"/>
            <ac:spMk id="27" creationId="{AFD071FA-0514-4371-9568-86216A1F4658}"/>
          </ac:spMkLst>
        </pc:spChg>
        <pc:spChg chg="add">
          <ac:chgData name="Kashaf Naz" userId="f2a2665e5f65a109" providerId="Windows Live" clId="Web-{1E7B86E1-F108-4D0D-AC07-0C2AA1972C47}" dt="2021-09-15T19:24:34.174" v="451"/>
          <ac:spMkLst>
            <pc:docMk/>
            <pc:sldMk cId="1856336800" sldId="263"/>
            <ac:spMk id="29" creationId="{5211DDA4-E7B5-4325-A844-B7F59B084BA7}"/>
          </ac:spMkLst>
        </pc:spChg>
        <pc:grpChg chg="add del">
          <ac:chgData name="Kashaf Naz" userId="f2a2665e5f65a109" providerId="Windows Live" clId="Web-{1E7B86E1-F108-4D0D-AC07-0C2AA1972C47}" dt="2021-09-15T19:23:30.830" v="447"/>
          <ac:grpSpMkLst>
            <pc:docMk/>
            <pc:sldMk cId="1856336800" sldId="263"/>
            <ac:grpSpMk id="6" creationId="{7A865E47-4365-4F21-B8EA-13B2C12BCB98}"/>
          </ac:grpSpMkLst>
        </pc:grpChg>
        <pc:grpChg chg="add del">
          <ac:chgData name="Kashaf Naz" userId="f2a2665e5f65a109" providerId="Windows Live" clId="Web-{1E7B86E1-F108-4D0D-AC07-0C2AA1972C47}" dt="2021-09-15T19:23:26.439" v="445"/>
          <ac:grpSpMkLst>
            <pc:docMk/>
            <pc:sldMk cId="1856336800" sldId="263"/>
            <ac:grpSpMk id="9" creationId="{7A865E47-4365-4F21-B8EA-13B2C12BCB98}"/>
          </ac:grpSpMkLst>
        </pc:grpChg>
        <pc:grpChg chg="add del">
          <ac:chgData name="Kashaf Naz" userId="f2a2665e5f65a109" providerId="Windows Live" clId="Web-{1E7B86E1-F108-4D0D-AC07-0C2AA1972C47}" dt="2021-09-15T19:24:34.174" v="451"/>
          <ac:grpSpMkLst>
            <pc:docMk/>
            <pc:sldMk cId="1856336800" sldId="263"/>
            <ac:grpSpMk id="14" creationId="{7A865E47-4365-4F21-B8EA-13B2C12BCB98}"/>
          </ac:grpSpMkLst>
        </pc:grpChg>
        <pc:picChg chg="add mod">
          <ac:chgData name="Kashaf Naz" userId="f2a2665e5f65a109" providerId="Windows Live" clId="Web-{1E7B86E1-F108-4D0D-AC07-0C2AA1972C47}" dt="2021-09-15T19:24:34.174" v="451"/>
          <ac:picMkLst>
            <pc:docMk/>
            <pc:sldMk cId="1856336800" sldId="263"/>
            <ac:picMk id="4" creationId="{51E91A57-94AE-41C1-B47F-EC7FAD02ACAB}"/>
          </ac:picMkLst>
        </pc:picChg>
        <pc:picChg chg="add del">
          <ac:chgData name="Kashaf Naz" userId="f2a2665e5f65a109" providerId="Windows Live" clId="Web-{1E7B86E1-F108-4D0D-AC07-0C2AA1972C47}" dt="2021-09-15T19:23:26.439" v="445"/>
          <ac:picMkLst>
            <pc:docMk/>
            <pc:sldMk cId="1856336800" sldId="263"/>
            <ac:picMk id="5" creationId="{2B7459A6-A748-4218-9AFC-61010F9755DA}"/>
          </ac:picMkLst>
        </pc:picChg>
        <pc:picChg chg="add del">
          <ac:chgData name="Kashaf Naz" userId="f2a2665e5f65a109" providerId="Windows Live" clId="Web-{1E7B86E1-F108-4D0D-AC07-0C2AA1972C47}" dt="2021-09-15T19:23:30.830" v="447"/>
          <ac:picMkLst>
            <pc:docMk/>
            <pc:sldMk cId="1856336800" sldId="263"/>
            <ac:picMk id="7" creationId="{3A3800B3-9333-40BC-8937-E29B6D2236ED}"/>
          </ac:picMkLst>
        </pc:picChg>
        <pc:picChg chg="add del">
          <ac:chgData name="Kashaf Naz" userId="f2a2665e5f65a109" providerId="Windows Live" clId="Web-{1E7B86E1-F108-4D0D-AC07-0C2AA1972C47}" dt="2021-09-15T19:23:30.830" v="447"/>
          <ac:picMkLst>
            <pc:docMk/>
            <pc:sldMk cId="1856336800" sldId="263"/>
            <ac:picMk id="12" creationId="{D3143E80-C928-46DB-9299-0BD06348A928}"/>
          </ac:picMkLst>
        </pc:picChg>
        <pc:picChg chg="add del">
          <ac:chgData name="Kashaf Naz" userId="f2a2665e5f65a109" providerId="Windows Live" clId="Web-{1E7B86E1-F108-4D0D-AC07-0C2AA1972C47}" dt="2021-09-15T19:23:26.439" v="445"/>
          <ac:picMkLst>
            <pc:docMk/>
            <pc:sldMk cId="1856336800" sldId="263"/>
            <ac:picMk id="15" creationId="{D3143E80-C928-46DB-9299-0BD06348A928}"/>
          </ac:picMkLst>
        </pc:picChg>
        <pc:picChg chg="add del">
          <ac:chgData name="Kashaf Naz" userId="f2a2665e5f65a109" providerId="Windows Live" clId="Web-{1E7B86E1-F108-4D0D-AC07-0C2AA1972C47}" dt="2021-09-15T19:24:25.674" v="450"/>
          <ac:picMkLst>
            <pc:docMk/>
            <pc:sldMk cId="1856336800" sldId="263"/>
            <ac:picMk id="16" creationId="{2B7459A6-A748-4218-9AFC-61010F9755DA}"/>
          </ac:picMkLst>
        </pc:picChg>
        <pc:picChg chg="add del">
          <ac:chgData name="Kashaf Naz" userId="f2a2665e5f65a109" providerId="Windows Live" clId="Web-{1E7B86E1-F108-4D0D-AC07-0C2AA1972C47}" dt="2021-09-15T19:24:34.174" v="451"/>
          <ac:picMkLst>
            <pc:docMk/>
            <pc:sldMk cId="1856336800" sldId="263"/>
            <ac:picMk id="18" creationId="{D3143E80-C928-46DB-9299-0BD06348A928}"/>
          </ac:picMkLst>
        </pc:picChg>
        <pc:picChg chg="add">
          <ac:chgData name="Kashaf Naz" userId="f2a2665e5f65a109" providerId="Windows Live" clId="Web-{1E7B86E1-F108-4D0D-AC07-0C2AA1972C47}" dt="2021-09-15T19:24:34.174" v="451"/>
          <ac:picMkLst>
            <pc:docMk/>
            <pc:sldMk cId="1856336800" sldId="263"/>
            <ac:picMk id="25" creationId="{15291D39-6B03-4BB5-BFC6-CBF11E90BFD6}"/>
          </ac:picMkLst>
        </pc:picChg>
        <pc:picChg chg="add">
          <ac:chgData name="Kashaf Naz" userId="f2a2665e5f65a109" providerId="Windows Live" clId="Web-{1E7B86E1-F108-4D0D-AC07-0C2AA1972C47}" dt="2021-09-15T19:24:34.174" v="451"/>
          <ac:picMkLst>
            <pc:docMk/>
            <pc:sldMk cId="1856336800" sldId="263"/>
            <ac:picMk id="31" creationId="{0D58E222-6309-4F79-AC20-9D3C69CD9B16}"/>
          </ac:picMkLst>
        </pc:picChg>
      </pc:sldChg>
      <pc:sldChg chg="addSp modSp new mod setBg">
        <pc:chgData name="Kashaf Naz" userId="f2a2665e5f65a109" providerId="Windows Live" clId="Web-{1E7B86E1-F108-4D0D-AC07-0C2AA1972C47}" dt="2021-09-15T19:30:16.208" v="470" actId="14100"/>
        <pc:sldMkLst>
          <pc:docMk/>
          <pc:sldMk cId="3046730456" sldId="264"/>
        </pc:sldMkLst>
        <pc:spChg chg="mod">
          <ac:chgData name="Kashaf Naz" userId="f2a2665e5f65a109" providerId="Windows Live" clId="Web-{1E7B86E1-F108-4D0D-AC07-0C2AA1972C47}" dt="2021-09-15T19:29:41.411" v="464"/>
          <ac:spMkLst>
            <pc:docMk/>
            <pc:sldMk cId="3046730456" sldId="264"/>
            <ac:spMk id="2" creationId="{26CC1BFE-E80D-4A92-8677-3557513915C5}"/>
          </ac:spMkLst>
        </pc:spChg>
        <pc:spChg chg="mod">
          <ac:chgData name="Kashaf Naz" userId="f2a2665e5f65a109" providerId="Windows Live" clId="Web-{1E7B86E1-F108-4D0D-AC07-0C2AA1972C47}" dt="2021-09-15T19:30:03.474" v="468" actId="14100"/>
          <ac:spMkLst>
            <pc:docMk/>
            <pc:sldMk cId="3046730456" sldId="264"/>
            <ac:spMk id="3" creationId="{83E957E4-1F39-4A85-9F99-4CEDBBC173BA}"/>
          </ac:spMkLst>
        </pc:spChg>
        <pc:spChg chg="add">
          <ac:chgData name="Kashaf Naz" userId="f2a2665e5f65a109" providerId="Windows Live" clId="Web-{1E7B86E1-F108-4D0D-AC07-0C2AA1972C47}" dt="2021-09-15T19:29:41.411" v="464"/>
          <ac:spMkLst>
            <pc:docMk/>
            <pc:sldMk cId="3046730456" sldId="264"/>
            <ac:spMk id="9" creationId="{F4979F40-3A44-4CCB-9EB7-F8318BCE576B}"/>
          </ac:spMkLst>
        </pc:spChg>
        <pc:spChg chg="add">
          <ac:chgData name="Kashaf Naz" userId="f2a2665e5f65a109" providerId="Windows Live" clId="Web-{1E7B86E1-F108-4D0D-AC07-0C2AA1972C47}" dt="2021-09-15T19:29:41.411" v="464"/>
          <ac:spMkLst>
            <pc:docMk/>
            <pc:sldMk cId="3046730456" sldId="264"/>
            <ac:spMk id="13" creationId="{AFD071FA-0514-4371-9568-86216A1F4658}"/>
          </ac:spMkLst>
        </pc:spChg>
        <pc:spChg chg="add">
          <ac:chgData name="Kashaf Naz" userId="f2a2665e5f65a109" providerId="Windows Live" clId="Web-{1E7B86E1-F108-4D0D-AC07-0C2AA1972C47}" dt="2021-09-15T19:29:41.411" v="464"/>
          <ac:spMkLst>
            <pc:docMk/>
            <pc:sldMk cId="3046730456" sldId="264"/>
            <ac:spMk id="15" creationId="{5211DDA4-E7B5-4325-A844-B7F59B084BA7}"/>
          </ac:spMkLst>
        </pc:spChg>
        <pc:picChg chg="add mod">
          <ac:chgData name="Kashaf Naz" userId="f2a2665e5f65a109" providerId="Windows Live" clId="Web-{1E7B86E1-F108-4D0D-AC07-0C2AA1972C47}" dt="2021-09-15T19:30:16.208" v="470" actId="14100"/>
          <ac:picMkLst>
            <pc:docMk/>
            <pc:sldMk cId="3046730456" sldId="264"/>
            <ac:picMk id="4" creationId="{8C0A6501-1287-4FE1-AC5B-F1807B2957C7}"/>
          </ac:picMkLst>
        </pc:picChg>
        <pc:picChg chg="add">
          <ac:chgData name="Kashaf Naz" userId="f2a2665e5f65a109" providerId="Windows Live" clId="Web-{1E7B86E1-F108-4D0D-AC07-0C2AA1972C47}" dt="2021-09-15T19:29:41.411" v="464"/>
          <ac:picMkLst>
            <pc:docMk/>
            <pc:sldMk cId="3046730456" sldId="264"/>
            <ac:picMk id="11" creationId="{15291D39-6B03-4BB5-BFC6-CBF11E90BFD6}"/>
          </ac:picMkLst>
        </pc:picChg>
        <pc:picChg chg="add">
          <ac:chgData name="Kashaf Naz" userId="f2a2665e5f65a109" providerId="Windows Live" clId="Web-{1E7B86E1-F108-4D0D-AC07-0C2AA1972C47}" dt="2021-09-15T19:29:41.411" v="464"/>
          <ac:picMkLst>
            <pc:docMk/>
            <pc:sldMk cId="3046730456" sldId="264"/>
            <ac:picMk id="17" creationId="{0D58E222-6309-4F79-AC20-9D3C69CD9B16}"/>
          </ac:picMkLst>
        </pc:picChg>
      </pc:sldChg>
      <pc:sldChg chg="addSp delSp modSp new mod setBg">
        <pc:chgData name="Kashaf Naz" userId="f2a2665e5f65a109" providerId="Windows Live" clId="Web-{1E7B86E1-F108-4D0D-AC07-0C2AA1972C47}" dt="2021-09-15T21:05:48.804" v="636"/>
        <pc:sldMkLst>
          <pc:docMk/>
          <pc:sldMk cId="1197920122" sldId="265"/>
        </pc:sldMkLst>
        <pc:spChg chg="mod ord">
          <ac:chgData name="Kashaf Naz" userId="f2a2665e5f65a109" providerId="Windows Live" clId="Web-{1E7B86E1-F108-4D0D-AC07-0C2AA1972C47}" dt="2021-09-15T21:05:48.804" v="636"/>
          <ac:spMkLst>
            <pc:docMk/>
            <pc:sldMk cId="1197920122" sldId="265"/>
            <ac:spMk id="2" creationId="{A0460175-C149-4E7F-837C-7EAF551019EA}"/>
          </ac:spMkLst>
        </pc:spChg>
        <pc:spChg chg="add del mod ord">
          <ac:chgData name="Kashaf Naz" userId="f2a2665e5f65a109" providerId="Windows Live" clId="Web-{1E7B86E1-F108-4D0D-AC07-0C2AA1972C47}" dt="2021-09-15T21:05:48.804" v="636"/>
          <ac:spMkLst>
            <pc:docMk/>
            <pc:sldMk cId="1197920122" sldId="265"/>
            <ac:spMk id="3" creationId="{FD0B6190-DC09-4C76-91C3-F5AD22B2559B}"/>
          </ac:spMkLst>
        </pc:spChg>
        <pc:spChg chg="add del">
          <ac:chgData name="Kashaf Naz" userId="f2a2665e5f65a109" providerId="Windows Live" clId="Web-{1E7B86E1-F108-4D0D-AC07-0C2AA1972C47}" dt="2021-09-15T19:35:22.101" v="499"/>
          <ac:spMkLst>
            <pc:docMk/>
            <pc:sldMk cId="1197920122" sldId="265"/>
            <ac:spMk id="8" creationId="{4B0FA309-807F-4C17-98EF-A3BA7388E213}"/>
          </ac:spMkLst>
        </pc:spChg>
        <pc:spChg chg="add del">
          <ac:chgData name="Kashaf Naz" userId="f2a2665e5f65a109" providerId="Windows Live" clId="Web-{1E7B86E1-F108-4D0D-AC07-0C2AA1972C47}" dt="2021-09-15T19:35:22.101" v="499"/>
          <ac:spMkLst>
            <pc:docMk/>
            <pc:sldMk cId="1197920122" sldId="265"/>
            <ac:spMk id="12" creationId="{C8FA1749-B91A-40E7-AD01-0B9C9C6AF74E}"/>
          </ac:spMkLst>
        </pc:spChg>
        <pc:spChg chg="add del">
          <ac:chgData name="Kashaf Naz" userId="f2a2665e5f65a109" providerId="Windows Live" clId="Web-{1E7B86E1-F108-4D0D-AC07-0C2AA1972C47}" dt="2021-09-15T19:35:22.101" v="499"/>
          <ac:spMkLst>
            <pc:docMk/>
            <pc:sldMk cId="1197920122" sldId="265"/>
            <ac:spMk id="16" creationId="{700676C8-6DE8-47DD-9A23-D42063A12E10}"/>
          </ac:spMkLst>
        </pc:spChg>
        <pc:spChg chg="add del">
          <ac:chgData name="Kashaf Naz" userId="f2a2665e5f65a109" providerId="Windows Live" clId="Web-{1E7B86E1-F108-4D0D-AC07-0C2AA1972C47}" dt="2021-09-15T19:36:54.727" v="510"/>
          <ac:spMkLst>
            <pc:docMk/>
            <pc:sldMk cId="1197920122" sldId="265"/>
            <ac:spMk id="19" creationId="{F93BE068-EB49-4EE8-B342-7FF888A46885}"/>
          </ac:spMkLst>
        </pc:spChg>
        <pc:spChg chg="add del">
          <ac:chgData name="Kashaf Naz" userId="f2a2665e5f65a109" providerId="Windows Live" clId="Web-{1E7B86E1-F108-4D0D-AC07-0C2AA1972C47}" dt="2021-09-15T19:35:22.070" v="498"/>
          <ac:spMkLst>
            <pc:docMk/>
            <pc:sldMk cId="1197920122" sldId="265"/>
            <ac:spMk id="21" creationId="{2E64DAFB-AD9A-4E52-B026-8641CCD677AE}"/>
          </ac:spMkLst>
        </pc:spChg>
        <pc:spChg chg="add del">
          <ac:chgData name="Kashaf Naz" userId="f2a2665e5f65a109" providerId="Windows Live" clId="Web-{1E7B86E1-F108-4D0D-AC07-0C2AA1972C47}" dt="2021-09-15T19:35:11.726" v="496"/>
          <ac:spMkLst>
            <pc:docMk/>
            <pc:sldMk cId="1197920122" sldId="265"/>
            <ac:spMk id="22" creationId="{B2A773CA-28F4-49C2-BFA3-49A5867C7AFB}"/>
          </ac:spMkLst>
        </pc:spChg>
        <pc:spChg chg="add del">
          <ac:chgData name="Kashaf Naz" userId="f2a2665e5f65a109" providerId="Windows Live" clId="Web-{1E7B86E1-F108-4D0D-AC07-0C2AA1972C47}" dt="2021-09-15T19:35:11.726" v="496"/>
          <ac:spMkLst>
            <pc:docMk/>
            <pc:sldMk cId="1197920122" sldId="265"/>
            <ac:spMk id="26" creationId="{3009A16D-868B-4145-BBC6-555098537EC2}"/>
          </ac:spMkLst>
        </pc:spChg>
        <pc:spChg chg="add del">
          <ac:chgData name="Kashaf Naz" userId="f2a2665e5f65a109" providerId="Windows Live" clId="Web-{1E7B86E1-F108-4D0D-AC07-0C2AA1972C47}" dt="2021-09-15T19:35:22.070" v="498"/>
          <ac:spMkLst>
            <pc:docMk/>
            <pc:sldMk cId="1197920122" sldId="265"/>
            <ac:spMk id="29" creationId="{CD6B57F6-C734-4FDA-9495-94E602DC54E6}"/>
          </ac:spMkLst>
        </pc:spChg>
        <pc:spChg chg="add del">
          <ac:chgData name="Kashaf Naz" userId="f2a2665e5f65a109" providerId="Windows Live" clId="Web-{1E7B86E1-F108-4D0D-AC07-0C2AA1972C47}" dt="2021-09-15T19:35:11.726" v="496"/>
          <ac:spMkLst>
            <pc:docMk/>
            <pc:sldMk cId="1197920122" sldId="265"/>
            <ac:spMk id="30" creationId="{2DCAE5CF-5D29-4779-83E1-BDB64E4F30E5}"/>
          </ac:spMkLst>
        </pc:spChg>
        <pc:spChg chg="add del">
          <ac:chgData name="Kashaf Naz" userId="f2a2665e5f65a109" providerId="Windows Live" clId="Web-{1E7B86E1-F108-4D0D-AC07-0C2AA1972C47}" dt="2021-09-15T19:35:22.070" v="498"/>
          <ac:spMkLst>
            <pc:docMk/>
            <pc:sldMk cId="1197920122" sldId="265"/>
            <ac:spMk id="31" creationId="{D6C984CB-7FE4-4AD0-8CF7-11AD5573699D}"/>
          </ac:spMkLst>
        </pc:spChg>
        <pc:spChg chg="add del">
          <ac:chgData name="Kashaf Naz" userId="f2a2665e5f65a109" providerId="Windows Live" clId="Web-{1E7B86E1-F108-4D0D-AC07-0C2AA1972C47}" dt="2021-09-15T19:36:54.727" v="510"/>
          <ac:spMkLst>
            <pc:docMk/>
            <pc:sldMk cId="1197920122" sldId="265"/>
            <ac:spMk id="32" creationId="{80C94170-18D0-486D-BF90-C5D8F24654BE}"/>
          </ac:spMkLst>
        </pc:spChg>
        <pc:spChg chg="add del">
          <ac:chgData name="Kashaf Naz" userId="f2a2665e5f65a109" providerId="Windows Live" clId="Web-{1E7B86E1-F108-4D0D-AC07-0C2AA1972C47}" dt="2021-09-15T19:36:54.727" v="510"/>
          <ac:spMkLst>
            <pc:docMk/>
            <pc:sldMk cId="1197920122" sldId="265"/>
            <ac:spMk id="33" creationId="{92F0C59B-04F6-4625-98E1-3A5809FD1D87}"/>
          </ac:spMkLst>
        </pc:spChg>
        <pc:spChg chg="add del">
          <ac:chgData name="Kashaf Naz" userId="f2a2665e5f65a109" providerId="Windows Live" clId="Web-{1E7B86E1-F108-4D0D-AC07-0C2AA1972C47}" dt="2021-09-15T19:36:54.727" v="510"/>
          <ac:spMkLst>
            <pc:docMk/>
            <pc:sldMk cId="1197920122" sldId="265"/>
            <ac:spMk id="34" creationId="{E94F92A3-106C-4644-B506-76132863E439}"/>
          </ac:spMkLst>
        </pc:spChg>
        <pc:spChg chg="add del">
          <ac:chgData name="Kashaf Naz" userId="f2a2665e5f65a109" providerId="Windows Live" clId="Web-{1E7B86E1-F108-4D0D-AC07-0C2AA1972C47}" dt="2021-09-15T19:36:54.727" v="510"/>
          <ac:spMkLst>
            <pc:docMk/>
            <pc:sldMk cId="1197920122" sldId="265"/>
            <ac:spMk id="35" creationId="{39D9C4DB-091C-47D0-BDA8-3375FF9989B1}"/>
          </ac:spMkLst>
        </pc:spChg>
        <pc:spChg chg="add del">
          <ac:chgData name="Kashaf Naz" userId="f2a2665e5f65a109" providerId="Windows Live" clId="Web-{1E7B86E1-F108-4D0D-AC07-0C2AA1972C47}" dt="2021-09-15T19:37:20.102" v="513"/>
          <ac:spMkLst>
            <pc:docMk/>
            <pc:sldMk cId="1197920122" sldId="265"/>
            <ac:spMk id="37" creationId="{4B0FA309-807F-4C17-98EF-A3BA7388E213}"/>
          </ac:spMkLst>
        </pc:spChg>
        <pc:spChg chg="add del">
          <ac:chgData name="Kashaf Naz" userId="f2a2665e5f65a109" providerId="Windows Live" clId="Web-{1E7B86E1-F108-4D0D-AC07-0C2AA1972C47}" dt="2021-09-15T19:37:20.102" v="513"/>
          <ac:spMkLst>
            <pc:docMk/>
            <pc:sldMk cId="1197920122" sldId="265"/>
            <ac:spMk id="39" creationId="{C8FA1749-B91A-40E7-AD01-0B9C9C6AF74E}"/>
          </ac:spMkLst>
        </pc:spChg>
        <pc:spChg chg="add del">
          <ac:chgData name="Kashaf Naz" userId="f2a2665e5f65a109" providerId="Windows Live" clId="Web-{1E7B86E1-F108-4D0D-AC07-0C2AA1972C47}" dt="2021-09-15T19:36:54.695" v="509"/>
          <ac:spMkLst>
            <pc:docMk/>
            <pc:sldMk cId="1197920122" sldId="265"/>
            <ac:spMk id="40" creationId="{C7F36C09-16BA-4141-A705-C6B5B5A40BF4}"/>
          </ac:spMkLst>
        </pc:spChg>
        <pc:spChg chg="add del">
          <ac:chgData name="Kashaf Naz" userId="f2a2665e5f65a109" providerId="Windows Live" clId="Web-{1E7B86E1-F108-4D0D-AC07-0C2AA1972C47}" dt="2021-09-15T19:36:54.695" v="509"/>
          <ac:spMkLst>
            <pc:docMk/>
            <pc:sldMk cId="1197920122" sldId="265"/>
            <ac:spMk id="44" creationId="{460C2540-36DC-4C0A-A9C0-231ED365DC32}"/>
          </ac:spMkLst>
        </pc:spChg>
        <pc:spChg chg="add del">
          <ac:chgData name="Kashaf Naz" userId="f2a2665e5f65a109" providerId="Windows Live" clId="Web-{1E7B86E1-F108-4D0D-AC07-0C2AA1972C47}" dt="2021-09-15T19:37:20.102" v="513"/>
          <ac:spMkLst>
            <pc:docMk/>
            <pc:sldMk cId="1197920122" sldId="265"/>
            <ac:spMk id="48" creationId="{700676C8-6DE8-47DD-9A23-D42063A12E10}"/>
          </ac:spMkLst>
        </pc:spChg>
        <pc:spChg chg="add del">
          <ac:chgData name="Kashaf Naz" userId="f2a2665e5f65a109" providerId="Windows Live" clId="Web-{1E7B86E1-F108-4D0D-AC07-0C2AA1972C47}" dt="2021-09-15T19:38:35.634" v="519"/>
          <ac:spMkLst>
            <pc:docMk/>
            <pc:sldMk cId="1197920122" sldId="265"/>
            <ac:spMk id="53" creationId="{A106B9FE-7E5A-4047-B5D3-C3C24BD3E80E}"/>
          </ac:spMkLst>
        </pc:spChg>
        <pc:spChg chg="add del">
          <ac:chgData name="Kashaf Naz" userId="f2a2665e5f65a109" providerId="Windows Live" clId="Web-{1E7B86E1-F108-4D0D-AC07-0C2AA1972C47}" dt="2021-09-15T19:37:20.071" v="512"/>
          <ac:spMkLst>
            <pc:docMk/>
            <pc:sldMk cId="1197920122" sldId="265"/>
            <ac:spMk id="54" creationId="{B2A773CA-28F4-49C2-BFA3-49A5867C7AFB}"/>
          </ac:spMkLst>
        </pc:spChg>
        <pc:spChg chg="add del">
          <ac:chgData name="Kashaf Naz" userId="f2a2665e5f65a109" providerId="Windows Live" clId="Web-{1E7B86E1-F108-4D0D-AC07-0C2AA1972C47}" dt="2021-09-15T19:38:35.634" v="519"/>
          <ac:spMkLst>
            <pc:docMk/>
            <pc:sldMk cId="1197920122" sldId="265"/>
            <ac:spMk id="55" creationId="{B60EBA20-0A64-45D5-B937-FE93DCA01C7E}"/>
          </ac:spMkLst>
        </pc:spChg>
        <pc:spChg chg="add del">
          <ac:chgData name="Kashaf Naz" userId="f2a2665e5f65a109" providerId="Windows Live" clId="Web-{1E7B86E1-F108-4D0D-AC07-0C2AA1972C47}" dt="2021-09-15T19:37:20.071" v="512"/>
          <ac:spMkLst>
            <pc:docMk/>
            <pc:sldMk cId="1197920122" sldId="265"/>
            <ac:spMk id="58" creationId="{3009A16D-868B-4145-BBC6-555098537EC2}"/>
          </ac:spMkLst>
        </pc:spChg>
        <pc:spChg chg="add del">
          <ac:chgData name="Kashaf Naz" userId="f2a2665e5f65a109" providerId="Windows Live" clId="Web-{1E7B86E1-F108-4D0D-AC07-0C2AA1972C47}" dt="2021-09-15T19:38:35.634" v="519"/>
          <ac:spMkLst>
            <pc:docMk/>
            <pc:sldMk cId="1197920122" sldId="265"/>
            <ac:spMk id="61" creationId="{52A2FDCB-3B06-44F3-A0AA-2C056C3E512F}"/>
          </ac:spMkLst>
        </pc:spChg>
        <pc:spChg chg="add del">
          <ac:chgData name="Kashaf Naz" userId="f2a2665e5f65a109" providerId="Windows Live" clId="Web-{1E7B86E1-F108-4D0D-AC07-0C2AA1972C47}" dt="2021-09-15T19:37:20.071" v="512"/>
          <ac:spMkLst>
            <pc:docMk/>
            <pc:sldMk cId="1197920122" sldId="265"/>
            <ac:spMk id="62" creationId="{2DCAE5CF-5D29-4779-83E1-BDB64E4F30E5}"/>
          </ac:spMkLst>
        </pc:spChg>
        <pc:spChg chg="add del">
          <ac:chgData name="Kashaf Naz" userId="f2a2665e5f65a109" providerId="Windows Live" clId="Web-{1E7B86E1-F108-4D0D-AC07-0C2AA1972C47}" dt="2021-09-15T21:05:48.804" v="636"/>
          <ac:spMkLst>
            <pc:docMk/>
            <pc:sldMk cId="1197920122" sldId="265"/>
            <ac:spMk id="66" creationId="{5FB47963-5549-4A98-8374-95B21719548D}"/>
          </ac:spMkLst>
        </pc:spChg>
        <pc:spChg chg="add del">
          <ac:chgData name="Kashaf Naz" userId="f2a2665e5f65a109" providerId="Windows Live" clId="Web-{1E7B86E1-F108-4D0D-AC07-0C2AA1972C47}" dt="2021-09-15T21:05:48.804" v="636"/>
          <ac:spMkLst>
            <pc:docMk/>
            <pc:sldMk cId="1197920122" sldId="265"/>
            <ac:spMk id="68" creationId="{26196266-F1CA-4985-A707-619EC695B7F1}"/>
          </ac:spMkLst>
        </pc:spChg>
        <pc:spChg chg="add">
          <ac:chgData name="Kashaf Naz" userId="f2a2665e5f65a109" providerId="Windows Live" clId="Web-{1E7B86E1-F108-4D0D-AC07-0C2AA1972C47}" dt="2021-09-15T21:05:48.804" v="636"/>
          <ac:spMkLst>
            <pc:docMk/>
            <pc:sldMk cId="1197920122" sldId="265"/>
            <ac:spMk id="72" creationId="{4B0FA309-807F-4C17-98EF-A3BA7388E213}"/>
          </ac:spMkLst>
        </pc:spChg>
        <pc:spChg chg="add">
          <ac:chgData name="Kashaf Naz" userId="f2a2665e5f65a109" providerId="Windows Live" clId="Web-{1E7B86E1-F108-4D0D-AC07-0C2AA1972C47}" dt="2021-09-15T21:05:48.804" v="636"/>
          <ac:spMkLst>
            <pc:docMk/>
            <pc:sldMk cId="1197920122" sldId="265"/>
            <ac:spMk id="74" creationId="{C8FA1749-B91A-40E7-AD01-0B9C9C6AF74E}"/>
          </ac:spMkLst>
        </pc:spChg>
        <pc:spChg chg="add del">
          <ac:chgData name="Kashaf Naz" userId="f2a2665e5f65a109" providerId="Windows Live" clId="Web-{1E7B86E1-F108-4D0D-AC07-0C2AA1972C47}" dt="2021-09-15T21:05:48.772" v="635"/>
          <ac:spMkLst>
            <pc:docMk/>
            <pc:sldMk cId="1197920122" sldId="265"/>
            <ac:spMk id="75" creationId="{EC45AD9C-F21B-4046-AF68-07A246947920}"/>
          </ac:spMkLst>
        </pc:spChg>
        <pc:spChg chg="add">
          <ac:chgData name="Kashaf Naz" userId="f2a2665e5f65a109" providerId="Windows Live" clId="Web-{1E7B86E1-F108-4D0D-AC07-0C2AA1972C47}" dt="2021-09-15T21:05:48.804" v="636"/>
          <ac:spMkLst>
            <pc:docMk/>
            <pc:sldMk cId="1197920122" sldId="265"/>
            <ac:spMk id="78" creationId="{700676C8-6DE8-47DD-9A23-D42063A12E10}"/>
          </ac:spMkLst>
        </pc:spChg>
        <pc:spChg chg="add del">
          <ac:chgData name="Kashaf Naz" userId="f2a2665e5f65a109" providerId="Windows Live" clId="Web-{1E7B86E1-F108-4D0D-AC07-0C2AA1972C47}" dt="2021-09-15T21:05:48.772" v="635"/>
          <ac:spMkLst>
            <pc:docMk/>
            <pc:sldMk cId="1197920122" sldId="265"/>
            <ac:spMk id="81" creationId="{ABC72B1C-D4EE-45CF-A99C-0AD017C4167E}"/>
          </ac:spMkLst>
        </pc:spChg>
        <pc:spChg chg="add del">
          <ac:chgData name="Kashaf Naz" userId="f2a2665e5f65a109" providerId="Windows Live" clId="Web-{1E7B86E1-F108-4D0D-AC07-0C2AA1972C47}" dt="2021-09-15T21:05:48.772" v="635"/>
          <ac:spMkLst>
            <pc:docMk/>
            <pc:sldMk cId="1197920122" sldId="265"/>
            <ac:spMk id="85" creationId="{A5B2FDF3-1FF8-4FBF-842A-4EA5719F3473}"/>
          </ac:spMkLst>
        </pc:spChg>
        <pc:spChg chg="add del">
          <ac:chgData name="Kashaf Naz" userId="f2a2665e5f65a109" providerId="Windows Live" clId="Web-{1E7B86E1-F108-4D0D-AC07-0C2AA1972C47}" dt="2021-09-15T21:05:48.772" v="635"/>
          <ac:spMkLst>
            <pc:docMk/>
            <pc:sldMk cId="1197920122" sldId="265"/>
            <ac:spMk id="89" creationId="{DF550B33-5759-49FD-90FC-11EA4ED58187}"/>
          </ac:spMkLst>
        </pc:spChg>
        <pc:graphicFrameChg chg="add del">
          <ac:chgData name="Kashaf Naz" userId="f2a2665e5f65a109" providerId="Windows Live" clId="Web-{1E7B86E1-F108-4D0D-AC07-0C2AA1972C47}" dt="2021-09-15T19:35:11.726" v="496"/>
          <ac:graphicFrameMkLst>
            <pc:docMk/>
            <pc:sldMk cId="1197920122" sldId="265"/>
            <ac:graphicFrameMk id="18" creationId="{7132EC9A-D7A6-4CE4-A318-2EF33F3C312A}"/>
          </ac:graphicFrameMkLst>
        </pc:graphicFrameChg>
        <pc:graphicFrameChg chg="add del">
          <ac:chgData name="Kashaf Naz" userId="f2a2665e5f65a109" providerId="Windows Live" clId="Web-{1E7B86E1-F108-4D0D-AC07-0C2AA1972C47}" dt="2021-09-15T19:37:20.071" v="512"/>
          <ac:graphicFrameMkLst>
            <pc:docMk/>
            <pc:sldMk cId="1197920122" sldId="265"/>
            <ac:graphicFrameMk id="50" creationId="{36F4B0D9-AFAF-42AF-AC68-5A4359D11403}"/>
          </ac:graphicFrameMkLst>
        </pc:graphicFrameChg>
        <pc:picChg chg="add del">
          <ac:chgData name="Kashaf Naz" userId="f2a2665e5f65a109" providerId="Windows Live" clId="Web-{1E7B86E1-F108-4D0D-AC07-0C2AA1972C47}" dt="2021-09-15T19:35:22.101" v="499"/>
          <ac:picMkLst>
            <pc:docMk/>
            <pc:sldMk cId="1197920122" sldId="265"/>
            <ac:picMk id="10" creationId="{2642A87B-CAE9-4F8F-B293-28388E45D9EE}"/>
          </ac:picMkLst>
        </pc:picChg>
        <pc:picChg chg="add del">
          <ac:chgData name="Kashaf Naz" userId="f2a2665e5f65a109" providerId="Windows Live" clId="Web-{1E7B86E1-F108-4D0D-AC07-0C2AA1972C47}" dt="2021-09-15T19:35:22.101" v="499"/>
          <ac:picMkLst>
            <pc:docMk/>
            <pc:sldMk cId="1197920122" sldId="265"/>
            <ac:picMk id="14" creationId="{3B7A934F-FFF7-4353-83D3-4EF66E93EEF8}"/>
          </ac:picMkLst>
        </pc:picChg>
        <pc:picChg chg="add del">
          <ac:chgData name="Kashaf Naz" userId="f2a2665e5f65a109" providerId="Windows Live" clId="Web-{1E7B86E1-F108-4D0D-AC07-0C2AA1972C47}" dt="2021-09-15T19:36:54.727" v="510"/>
          <ac:picMkLst>
            <pc:docMk/>
            <pc:sldMk cId="1197920122" sldId="265"/>
            <ac:picMk id="20" creationId="{C1B05C9B-60E1-40F3-BB02-7DAF0B1F01AB}"/>
          </ac:picMkLst>
        </pc:picChg>
        <pc:picChg chg="add del">
          <ac:chgData name="Kashaf Naz" userId="f2a2665e5f65a109" providerId="Windows Live" clId="Web-{1E7B86E1-F108-4D0D-AC07-0C2AA1972C47}" dt="2021-09-15T19:35:22.070" v="498"/>
          <ac:picMkLst>
            <pc:docMk/>
            <pc:sldMk cId="1197920122" sldId="265"/>
            <ac:picMk id="23" creationId="{23B1C8FC-E1FE-470B-AB3B-D4B1D8C9DEC8}"/>
          </ac:picMkLst>
        </pc:picChg>
        <pc:picChg chg="add del">
          <ac:chgData name="Kashaf Naz" userId="f2a2665e5f65a109" providerId="Windows Live" clId="Web-{1E7B86E1-F108-4D0D-AC07-0C2AA1972C47}" dt="2021-09-15T19:35:11.726" v="496"/>
          <ac:picMkLst>
            <pc:docMk/>
            <pc:sldMk cId="1197920122" sldId="265"/>
            <ac:picMk id="24" creationId="{5D7C72BA-4476-4E4B-BC37-9A75FD0C5951}"/>
          </ac:picMkLst>
        </pc:picChg>
        <pc:picChg chg="add del">
          <ac:chgData name="Kashaf Naz" userId="f2a2665e5f65a109" providerId="Windows Live" clId="Web-{1E7B86E1-F108-4D0D-AC07-0C2AA1972C47}" dt="2021-09-15T19:35:22.070" v="498"/>
          <ac:picMkLst>
            <pc:docMk/>
            <pc:sldMk cId="1197920122" sldId="265"/>
            <ac:picMk id="25" creationId="{56ED1086-4FBF-41E3-B23D-0AF086E76F1B}"/>
          </ac:picMkLst>
        </pc:picChg>
        <pc:picChg chg="add del">
          <ac:chgData name="Kashaf Naz" userId="f2a2665e5f65a109" providerId="Windows Live" clId="Web-{1E7B86E1-F108-4D0D-AC07-0C2AA1972C47}" dt="2021-09-15T19:35:22.070" v="498"/>
          <ac:picMkLst>
            <pc:docMk/>
            <pc:sldMk cId="1197920122" sldId="265"/>
            <ac:picMk id="27" creationId="{8900C04C-9973-40F3-8121-55AC6A47263E}"/>
          </ac:picMkLst>
        </pc:picChg>
        <pc:picChg chg="add del">
          <ac:chgData name="Kashaf Naz" userId="f2a2665e5f65a109" providerId="Windows Live" clId="Web-{1E7B86E1-F108-4D0D-AC07-0C2AA1972C47}" dt="2021-09-15T19:35:11.726" v="496"/>
          <ac:picMkLst>
            <pc:docMk/>
            <pc:sldMk cId="1197920122" sldId="265"/>
            <ac:picMk id="28" creationId="{3992EB33-38E1-4175-8EE2-9BB8CC159C7B}"/>
          </ac:picMkLst>
        </pc:picChg>
        <pc:picChg chg="add del">
          <ac:chgData name="Kashaf Naz" userId="f2a2665e5f65a109" providerId="Windows Live" clId="Web-{1E7B86E1-F108-4D0D-AC07-0C2AA1972C47}" dt="2021-09-15T19:37:20.102" v="513"/>
          <ac:picMkLst>
            <pc:docMk/>
            <pc:sldMk cId="1197920122" sldId="265"/>
            <ac:picMk id="38" creationId="{2642A87B-CAE9-4F8F-B293-28388E45D9EE}"/>
          </ac:picMkLst>
        </pc:picChg>
        <pc:picChg chg="add del">
          <ac:chgData name="Kashaf Naz" userId="f2a2665e5f65a109" providerId="Windows Live" clId="Web-{1E7B86E1-F108-4D0D-AC07-0C2AA1972C47}" dt="2021-09-15T19:36:54.695" v="509"/>
          <ac:picMkLst>
            <pc:docMk/>
            <pc:sldMk cId="1197920122" sldId="265"/>
            <ac:picMk id="42" creationId="{C9CE521D-42CE-4CD9-AFFE-37255AC0A649}"/>
          </ac:picMkLst>
        </pc:picChg>
        <pc:picChg chg="add del">
          <ac:chgData name="Kashaf Naz" userId="f2a2665e5f65a109" providerId="Windows Live" clId="Web-{1E7B86E1-F108-4D0D-AC07-0C2AA1972C47}" dt="2021-09-15T19:37:20.102" v="513"/>
          <ac:picMkLst>
            <pc:docMk/>
            <pc:sldMk cId="1197920122" sldId="265"/>
            <ac:picMk id="46" creationId="{3B7A934F-FFF7-4353-83D3-4EF66E93EEF8}"/>
          </ac:picMkLst>
        </pc:picChg>
        <pc:picChg chg="add del">
          <ac:chgData name="Kashaf Naz" userId="f2a2665e5f65a109" providerId="Windows Live" clId="Web-{1E7B86E1-F108-4D0D-AC07-0C2AA1972C47}" dt="2021-09-15T19:37:20.071" v="512"/>
          <ac:picMkLst>
            <pc:docMk/>
            <pc:sldMk cId="1197920122" sldId="265"/>
            <ac:picMk id="56" creationId="{5D7C72BA-4476-4E4B-BC37-9A75FD0C5951}"/>
          </ac:picMkLst>
        </pc:picChg>
        <pc:picChg chg="add del">
          <ac:chgData name="Kashaf Naz" userId="f2a2665e5f65a109" providerId="Windows Live" clId="Web-{1E7B86E1-F108-4D0D-AC07-0C2AA1972C47}" dt="2021-09-15T19:38:35.634" v="519"/>
          <ac:picMkLst>
            <pc:docMk/>
            <pc:sldMk cId="1197920122" sldId="265"/>
            <ac:picMk id="57" creationId="{3EAD5E5B-543A-4690-8C75-BACF7FFB40ED}"/>
          </ac:picMkLst>
        </pc:picChg>
        <pc:picChg chg="add del">
          <ac:chgData name="Kashaf Naz" userId="f2a2665e5f65a109" providerId="Windows Live" clId="Web-{1E7B86E1-F108-4D0D-AC07-0C2AA1972C47}" dt="2021-09-15T19:38:35.634" v="519"/>
          <ac:picMkLst>
            <pc:docMk/>
            <pc:sldMk cId="1197920122" sldId="265"/>
            <ac:picMk id="59" creationId="{98739700-980C-4F96-84CD-97157DFE86AE}"/>
          </ac:picMkLst>
        </pc:picChg>
        <pc:picChg chg="add del">
          <ac:chgData name="Kashaf Naz" userId="f2a2665e5f65a109" providerId="Windows Live" clId="Web-{1E7B86E1-F108-4D0D-AC07-0C2AA1972C47}" dt="2021-09-15T19:37:20.071" v="512"/>
          <ac:picMkLst>
            <pc:docMk/>
            <pc:sldMk cId="1197920122" sldId="265"/>
            <ac:picMk id="60" creationId="{3992EB33-38E1-4175-8EE2-9BB8CC159C7B}"/>
          </ac:picMkLst>
        </pc:picChg>
        <pc:picChg chg="add del">
          <ac:chgData name="Kashaf Naz" userId="f2a2665e5f65a109" providerId="Windows Live" clId="Web-{1E7B86E1-F108-4D0D-AC07-0C2AA1972C47}" dt="2021-09-15T21:05:48.804" v="636"/>
          <ac:picMkLst>
            <pc:docMk/>
            <pc:sldMk cId="1197920122" sldId="265"/>
            <ac:picMk id="70" creationId="{175F6B9F-2554-40B4-986D-5DAACD431920}"/>
          </ac:picMkLst>
        </pc:picChg>
        <pc:picChg chg="add">
          <ac:chgData name="Kashaf Naz" userId="f2a2665e5f65a109" providerId="Windows Live" clId="Web-{1E7B86E1-F108-4D0D-AC07-0C2AA1972C47}" dt="2021-09-15T21:05:48.804" v="636"/>
          <ac:picMkLst>
            <pc:docMk/>
            <pc:sldMk cId="1197920122" sldId="265"/>
            <ac:picMk id="73" creationId="{2642A87B-CAE9-4F8F-B293-28388E45D9EE}"/>
          </ac:picMkLst>
        </pc:picChg>
        <pc:picChg chg="add">
          <ac:chgData name="Kashaf Naz" userId="f2a2665e5f65a109" providerId="Windows Live" clId="Web-{1E7B86E1-F108-4D0D-AC07-0C2AA1972C47}" dt="2021-09-15T21:05:48.804" v="636"/>
          <ac:picMkLst>
            <pc:docMk/>
            <pc:sldMk cId="1197920122" sldId="265"/>
            <ac:picMk id="76" creationId="{3B7A934F-FFF7-4353-83D3-4EF66E93EEF8}"/>
          </ac:picMkLst>
        </pc:picChg>
        <pc:picChg chg="add del">
          <ac:chgData name="Kashaf Naz" userId="f2a2665e5f65a109" providerId="Windows Live" clId="Web-{1E7B86E1-F108-4D0D-AC07-0C2AA1972C47}" dt="2021-09-15T21:05:48.772" v="635"/>
          <ac:picMkLst>
            <pc:docMk/>
            <pc:sldMk cId="1197920122" sldId="265"/>
            <ac:picMk id="77" creationId="{85F5BD6E-AB48-4A2D-AA03-D787D54FAF0E}"/>
          </ac:picMkLst>
        </pc:picChg>
        <pc:picChg chg="add del">
          <ac:chgData name="Kashaf Naz" userId="f2a2665e5f65a109" providerId="Windows Live" clId="Web-{1E7B86E1-F108-4D0D-AC07-0C2AA1972C47}" dt="2021-09-15T21:05:48.772" v="635"/>
          <ac:picMkLst>
            <pc:docMk/>
            <pc:sldMk cId="1197920122" sldId="265"/>
            <ac:picMk id="79" creationId="{3221115A-B66A-4D35-9D9F-97A91D887F0A}"/>
          </ac:picMkLst>
        </pc:picChg>
        <pc:picChg chg="add del">
          <ac:chgData name="Kashaf Naz" userId="f2a2665e5f65a109" providerId="Windows Live" clId="Web-{1E7B86E1-F108-4D0D-AC07-0C2AA1972C47}" dt="2021-09-15T21:05:48.772" v="635"/>
          <ac:picMkLst>
            <pc:docMk/>
            <pc:sldMk cId="1197920122" sldId="265"/>
            <ac:picMk id="83" creationId="{38AB44AF-E52F-46C5-8C2C-8487AC8B1B65}"/>
          </ac:picMkLst>
        </pc:picChg>
        <pc:picChg chg="add del">
          <ac:chgData name="Kashaf Naz" userId="f2a2665e5f65a109" providerId="Windows Live" clId="Web-{1E7B86E1-F108-4D0D-AC07-0C2AA1972C47}" dt="2021-09-15T21:05:48.772" v="635"/>
          <ac:picMkLst>
            <pc:docMk/>
            <pc:sldMk cId="1197920122" sldId="265"/>
            <ac:picMk id="87" creationId="{6389DEC8-49B8-4778-BB47-FF48E8C5B6CF}"/>
          </ac:picMkLst>
        </pc:picChg>
      </pc:sldChg>
      <pc:sldChg chg="addSp delSp modSp new mod setBg">
        <pc:chgData name="Kashaf Naz" userId="f2a2665e5f65a109" providerId="Windows Live" clId="Web-{1E7B86E1-F108-4D0D-AC07-0C2AA1972C47}" dt="2021-09-15T21:16:37.423" v="755"/>
        <pc:sldMkLst>
          <pc:docMk/>
          <pc:sldMk cId="2320145389" sldId="266"/>
        </pc:sldMkLst>
        <pc:spChg chg="mod">
          <ac:chgData name="Kashaf Naz" userId="f2a2665e5f65a109" providerId="Windows Live" clId="Web-{1E7B86E1-F108-4D0D-AC07-0C2AA1972C47}" dt="2021-09-15T21:16:37.423" v="755"/>
          <ac:spMkLst>
            <pc:docMk/>
            <pc:sldMk cId="2320145389" sldId="266"/>
            <ac:spMk id="2" creationId="{BB225AC6-E5BC-42F6-A0A2-4FB704A4B01A}"/>
          </ac:spMkLst>
        </pc:spChg>
        <pc:spChg chg="del mod">
          <ac:chgData name="Kashaf Naz" userId="f2a2665e5f65a109" providerId="Windows Live" clId="Web-{1E7B86E1-F108-4D0D-AC07-0C2AA1972C47}" dt="2021-09-15T21:14:09.471" v="739"/>
          <ac:spMkLst>
            <pc:docMk/>
            <pc:sldMk cId="2320145389" sldId="266"/>
            <ac:spMk id="3" creationId="{8C01BF70-72D7-46E0-9359-629A493E6A6E}"/>
          </ac:spMkLst>
        </pc:spChg>
        <pc:spChg chg="add del">
          <ac:chgData name="Kashaf Naz" userId="f2a2665e5f65a109" providerId="Windows Live" clId="Web-{1E7B86E1-F108-4D0D-AC07-0C2AA1972C47}" dt="2021-09-15T20:20:51.196" v="544"/>
          <ac:spMkLst>
            <pc:docMk/>
            <pc:sldMk cId="2320145389" sldId="266"/>
            <ac:spMk id="8" creationId="{4B0FA309-807F-4C17-98EF-A3BA7388E213}"/>
          </ac:spMkLst>
        </pc:spChg>
        <pc:spChg chg="add del">
          <ac:chgData name="Kashaf Naz" userId="f2a2665e5f65a109" providerId="Windows Live" clId="Web-{1E7B86E1-F108-4D0D-AC07-0C2AA1972C47}" dt="2021-09-15T20:20:51.196" v="544"/>
          <ac:spMkLst>
            <pc:docMk/>
            <pc:sldMk cId="2320145389" sldId="266"/>
            <ac:spMk id="12" creationId="{C8FA1749-B91A-40E7-AD01-0B9C9C6AF74E}"/>
          </ac:spMkLst>
        </pc:spChg>
        <pc:spChg chg="add del">
          <ac:chgData name="Kashaf Naz" userId="f2a2665e5f65a109" providerId="Windows Live" clId="Web-{1E7B86E1-F108-4D0D-AC07-0C2AA1972C47}" dt="2021-09-15T20:20:51.196" v="544"/>
          <ac:spMkLst>
            <pc:docMk/>
            <pc:sldMk cId="2320145389" sldId="266"/>
            <ac:spMk id="16" creationId="{700676C8-6DE8-47DD-9A23-D42063A12E10}"/>
          </ac:spMkLst>
        </pc:spChg>
        <pc:spChg chg="add del">
          <ac:chgData name="Kashaf Naz" userId="f2a2665e5f65a109" providerId="Windows Live" clId="Web-{1E7B86E1-F108-4D0D-AC07-0C2AA1972C47}" dt="2021-09-15T20:21:58.883" v="554"/>
          <ac:spMkLst>
            <pc:docMk/>
            <pc:sldMk cId="2320145389" sldId="266"/>
            <ac:spMk id="21" creationId="{198A2CF5-5D77-4F40-9D7F-58E7E69EDEFB}"/>
          </ac:spMkLst>
        </pc:spChg>
        <pc:spChg chg="add del">
          <ac:chgData name="Kashaf Naz" userId="f2a2665e5f65a109" providerId="Windows Live" clId="Web-{1E7B86E1-F108-4D0D-AC07-0C2AA1972C47}" dt="2021-09-15T20:21:58.883" v="554"/>
          <ac:spMkLst>
            <pc:docMk/>
            <pc:sldMk cId="2320145389" sldId="266"/>
            <ac:spMk id="23" creationId="{C9107CEA-9690-45A7-AD63-81B580BD2D4A}"/>
          </ac:spMkLst>
        </pc:spChg>
        <pc:spChg chg="add del">
          <ac:chgData name="Kashaf Naz" userId="f2a2665e5f65a109" providerId="Windows Live" clId="Web-{1E7B86E1-F108-4D0D-AC07-0C2AA1972C47}" dt="2021-09-15T20:21:58.883" v="554"/>
          <ac:spMkLst>
            <pc:docMk/>
            <pc:sldMk cId="2320145389" sldId="266"/>
            <ac:spMk id="27" creationId="{DC93C6B4-586F-4876-9FE1-CF9B241CAC88}"/>
          </ac:spMkLst>
        </pc:spChg>
        <pc:spChg chg="add del">
          <ac:chgData name="Kashaf Naz" userId="f2a2665e5f65a109" providerId="Windows Live" clId="Web-{1E7B86E1-F108-4D0D-AC07-0C2AA1972C47}" dt="2021-09-15T21:02:39.977" v="631"/>
          <ac:spMkLst>
            <pc:docMk/>
            <pc:sldMk cId="2320145389" sldId="266"/>
            <ac:spMk id="32" creationId="{273E8A9A-DA4B-4F12-9331-219EBE5235D0}"/>
          </ac:spMkLst>
        </pc:spChg>
        <pc:spChg chg="add del">
          <ac:chgData name="Kashaf Naz" userId="f2a2665e5f65a109" providerId="Windows Live" clId="Web-{1E7B86E1-F108-4D0D-AC07-0C2AA1972C47}" dt="2021-09-15T21:02:39.977" v="631"/>
          <ac:spMkLst>
            <pc:docMk/>
            <pc:sldMk cId="2320145389" sldId="266"/>
            <ac:spMk id="36" creationId="{ADD673B7-F6B7-43EE-936B-D09F3A337A3E}"/>
          </ac:spMkLst>
        </pc:spChg>
        <pc:spChg chg="add del">
          <ac:chgData name="Kashaf Naz" userId="f2a2665e5f65a109" providerId="Windows Live" clId="Web-{1E7B86E1-F108-4D0D-AC07-0C2AA1972C47}" dt="2021-09-15T21:02:39.946" v="630"/>
          <ac:spMkLst>
            <pc:docMk/>
            <pc:sldMk cId="2320145389" sldId="266"/>
            <ac:spMk id="38" creationId="{4B0FA309-807F-4C17-98EF-A3BA7388E213}"/>
          </ac:spMkLst>
        </pc:spChg>
        <pc:spChg chg="add del">
          <ac:chgData name="Kashaf Naz" userId="f2a2665e5f65a109" providerId="Windows Live" clId="Web-{1E7B86E1-F108-4D0D-AC07-0C2AA1972C47}" dt="2021-09-15T21:02:39.946" v="630"/>
          <ac:spMkLst>
            <pc:docMk/>
            <pc:sldMk cId="2320145389" sldId="266"/>
            <ac:spMk id="40" creationId="{C8FA1749-B91A-40E7-AD01-0B9C9C6AF74E}"/>
          </ac:spMkLst>
        </pc:spChg>
        <pc:spChg chg="add del">
          <ac:chgData name="Kashaf Naz" userId="f2a2665e5f65a109" providerId="Windows Live" clId="Web-{1E7B86E1-F108-4D0D-AC07-0C2AA1972C47}" dt="2021-09-15T21:02:33.087" v="628"/>
          <ac:spMkLst>
            <pc:docMk/>
            <pc:sldMk cId="2320145389" sldId="266"/>
            <ac:spMk id="41" creationId="{273E8A9A-DA4B-4F12-9331-219EBE5235D0}"/>
          </ac:spMkLst>
        </pc:spChg>
        <pc:spChg chg="add del">
          <ac:chgData name="Kashaf Naz" userId="f2a2665e5f65a109" providerId="Windows Live" clId="Web-{1E7B86E1-F108-4D0D-AC07-0C2AA1972C47}" dt="2021-09-15T21:14:09.471" v="739"/>
          <ac:spMkLst>
            <pc:docMk/>
            <pc:sldMk cId="2320145389" sldId="266"/>
            <ac:spMk id="42" creationId="{2E64DAFB-AD9A-4E52-B026-8641CCD677AE}"/>
          </ac:spMkLst>
        </pc:spChg>
        <pc:spChg chg="add del">
          <ac:chgData name="Kashaf Naz" userId="f2a2665e5f65a109" providerId="Windows Live" clId="Web-{1E7B86E1-F108-4D0D-AC07-0C2AA1972C47}" dt="2021-09-15T21:02:33.087" v="628"/>
          <ac:spMkLst>
            <pc:docMk/>
            <pc:sldMk cId="2320145389" sldId="266"/>
            <ac:spMk id="45" creationId="{ADD673B7-F6B7-43EE-936B-D09F3A337A3E}"/>
          </ac:spMkLst>
        </pc:spChg>
        <pc:spChg chg="add del">
          <ac:chgData name="Kashaf Naz" userId="f2a2665e5f65a109" providerId="Windows Live" clId="Web-{1E7B86E1-F108-4D0D-AC07-0C2AA1972C47}" dt="2021-09-15T21:02:39.946" v="630"/>
          <ac:spMkLst>
            <pc:docMk/>
            <pc:sldMk cId="2320145389" sldId="266"/>
            <ac:spMk id="49" creationId="{700676C8-6DE8-47DD-9A23-D42063A12E10}"/>
          </ac:spMkLst>
        </pc:spChg>
        <pc:spChg chg="add del">
          <ac:chgData name="Kashaf Naz" userId="f2a2665e5f65a109" providerId="Windows Live" clId="Web-{1E7B86E1-F108-4D0D-AC07-0C2AA1972C47}" dt="2021-09-15T21:14:09.471" v="739"/>
          <ac:spMkLst>
            <pc:docMk/>
            <pc:sldMk cId="2320145389" sldId="266"/>
            <ac:spMk id="50" creationId="{CD6B57F6-C734-4FDA-9495-94E602DC54E6}"/>
          </ac:spMkLst>
        </pc:spChg>
        <pc:spChg chg="add del">
          <ac:chgData name="Kashaf Naz" userId="f2a2665e5f65a109" providerId="Windows Live" clId="Web-{1E7B86E1-F108-4D0D-AC07-0C2AA1972C47}" dt="2021-09-15T21:14:09.471" v="739"/>
          <ac:spMkLst>
            <pc:docMk/>
            <pc:sldMk cId="2320145389" sldId="266"/>
            <ac:spMk id="51" creationId="{D6C984CB-7FE4-4AD0-8CF7-11AD5573699D}"/>
          </ac:spMkLst>
        </pc:spChg>
        <pc:spChg chg="add del">
          <ac:chgData name="Kashaf Naz" userId="f2a2665e5f65a109" providerId="Windows Live" clId="Web-{1E7B86E1-F108-4D0D-AC07-0C2AA1972C47}" dt="2021-09-15T21:15:16.408" v="745"/>
          <ac:spMkLst>
            <pc:docMk/>
            <pc:sldMk cId="2320145389" sldId="266"/>
            <ac:spMk id="57" creationId="{B2A773CA-28F4-49C2-BFA3-49A5867C7AFB}"/>
          </ac:spMkLst>
        </pc:spChg>
        <pc:spChg chg="add del">
          <ac:chgData name="Kashaf Naz" userId="f2a2665e5f65a109" providerId="Windows Live" clId="Web-{1E7B86E1-F108-4D0D-AC07-0C2AA1972C47}" dt="2021-09-15T21:15:16.408" v="745"/>
          <ac:spMkLst>
            <pc:docMk/>
            <pc:sldMk cId="2320145389" sldId="266"/>
            <ac:spMk id="61" creationId="{3009A16D-868B-4145-BBC6-555098537EC2}"/>
          </ac:spMkLst>
        </pc:spChg>
        <pc:spChg chg="add del">
          <ac:chgData name="Kashaf Naz" userId="f2a2665e5f65a109" providerId="Windows Live" clId="Web-{1E7B86E1-F108-4D0D-AC07-0C2AA1972C47}" dt="2021-09-15T21:15:16.408" v="745"/>
          <ac:spMkLst>
            <pc:docMk/>
            <pc:sldMk cId="2320145389" sldId="266"/>
            <ac:spMk id="65" creationId="{2DCAE5CF-5D29-4779-83E1-BDB64E4F30E5}"/>
          </ac:spMkLst>
        </pc:spChg>
        <pc:spChg chg="add del">
          <ac:chgData name="Kashaf Naz" userId="f2a2665e5f65a109" providerId="Windows Live" clId="Web-{1E7B86E1-F108-4D0D-AC07-0C2AA1972C47}" dt="2021-09-15T21:15:16.127" v="744"/>
          <ac:spMkLst>
            <pc:docMk/>
            <pc:sldMk cId="2320145389" sldId="266"/>
            <ac:spMk id="67" creationId="{B2A773CA-28F4-49C2-BFA3-49A5867C7AFB}"/>
          </ac:spMkLst>
        </pc:spChg>
        <pc:spChg chg="add del">
          <ac:chgData name="Kashaf Naz" userId="f2a2665e5f65a109" providerId="Windows Live" clId="Web-{1E7B86E1-F108-4D0D-AC07-0C2AA1972C47}" dt="2021-09-15T21:15:16.127" v="744"/>
          <ac:spMkLst>
            <pc:docMk/>
            <pc:sldMk cId="2320145389" sldId="266"/>
            <ac:spMk id="69" creationId="{3009A16D-868B-4145-BBC6-555098537EC2}"/>
          </ac:spMkLst>
        </pc:spChg>
        <pc:spChg chg="add del">
          <ac:chgData name="Kashaf Naz" userId="f2a2665e5f65a109" providerId="Windows Live" clId="Web-{1E7B86E1-F108-4D0D-AC07-0C2AA1972C47}" dt="2021-09-15T21:15:09.596" v="742"/>
          <ac:spMkLst>
            <pc:docMk/>
            <pc:sldMk cId="2320145389" sldId="266"/>
            <ac:spMk id="70" creationId="{CD6EC5AD-977D-4411-AC6F-5677D6D5CD0B}"/>
          </ac:spMkLst>
        </pc:spChg>
        <pc:spChg chg="add del">
          <ac:chgData name="Kashaf Naz" userId="f2a2665e5f65a109" providerId="Windows Live" clId="Web-{1E7B86E1-F108-4D0D-AC07-0C2AA1972C47}" dt="2021-09-15T21:15:16.127" v="744"/>
          <ac:spMkLst>
            <pc:docMk/>
            <pc:sldMk cId="2320145389" sldId="266"/>
            <ac:spMk id="73" creationId="{2DCAE5CF-5D29-4779-83E1-BDB64E4F30E5}"/>
          </ac:spMkLst>
        </pc:spChg>
        <pc:spChg chg="add del">
          <ac:chgData name="Kashaf Naz" userId="f2a2665e5f65a109" providerId="Windows Live" clId="Web-{1E7B86E1-F108-4D0D-AC07-0C2AA1972C47}" dt="2021-09-15T21:15:09.596" v="742"/>
          <ac:spMkLst>
            <pc:docMk/>
            <pc:sldMk cId="2320145389" sldId="266"/>
            <ac:spMk id="74" creationId="{1F5CD2AA-865E-46EF-BE02-B7F59735C5F1}"/>
          </ac:spMkLst>
        </pc:spChg>
        <pc:spChg chg="add del">
          <ac:chgData name="Kashaf Naz" userId="f2a2665e5f65a109" providerId="Windows Live" clId="Web-{1E7B86E1-F108-4D0D-AC07-0C2AA1972C47}" dt="2021-09-15T21:15:48.377" v="749"/>
          <ac:spMkLst>
            <pc:docMk/>
            <pc:sldMk cId="2320145389" sldId="266"/>
            <ac:spMk id="75" creationId="{CD6EC5AD-977D-4411-AC6F-5677D6D5CD0B}"/>
          </ac:spMkLst>
        </pc:spChg>
        <pc:spChg chg="add del">
          <ac:chgData name="Kashaf Naz" userId="f2a2665e5f65a109" providerId="Windows Live" clId="Web-{1E7B86E1-F108-4D0D-AC07-0C2AA1972C47}" dt="2021-09-15T21:15:09.596" v="742"/>
          <ac:spMkLst>
            <pc:docMk/>
            <pc:sldMk cId="2320145389" sldId="266"/>
            <ac:spMk id="76" creationId="{9836E79C-DAF3-497B-8829-B578C6330EB9}"/>
          </ac:spMkLst>
        </pc:spChg>
        <pc:spChg chg="add del">
          <ac:chgData name="Kashaf Naz" userId="f2a2665e5f65a109" providerId="Windows Live" clId="Web-{1E7B86E1-F108-4D0D-AC07-0C2AA1972C47}" dt="2021-09-15T21:15:09.596" v="742"/>
          <ac:spMkLst>
            <pc:docMk/>
            <pc:sldMk cId="2320145389" sldId="266"/>
            <ac:spMk id="78" creationId="{96CBA651-59F0-4056-852B-7BA312B84B4B}"/>
          </ac:spMkLst>
        </pc:spChg>
        <pc:spChg chg="add del">
          <ac:chgData name="Kashaf Naz" userId="f2a2665e5f65a109" providerId="Windows Live" clId="Web-{1E7B86E1-F108-4D0D-AC07-0C2AA1972C47}" dt="2021-09-15T21:15:48.377" v="749"/>
          <ac:spMkLst>
            <pc:docMk/>
            <pc:sldMk cId="2320145389" sldId="266"/>
            <ac:spMk id="79" creationId="{1F5CD2AA-865E-46EF-BE02-B7F59735C5F1}"/>
          </ac:spMkLst>
        </pc:spChg>
        <pc:spChg chg="add del">
          <ac:chgData name="Kashaf Naz" userId="f2a2665e5f65a109" providerId="Windows Live" clId="Web-{1E7B86E1-F108-4D0D-AC07-0C2AA1972C47}" dt="2021-09-15T21:15:09.596" v="742"/>
          <ac:spMkLst>
            <pc:docMk/>
            <pc:sldMk cId="2320145389" sldId="266"/>
            <ac:spMk id="80" creationId="{86549CAF-504A-44ED-AD20-0880DCFE744A}"/>
          </ac:spMkLst>
        </pc:spChg>
        <pc:spChg chg="add del">
          <ac:chgData name="Kashaf Naz" userId="f2a2665e5f65a109" providerId="Windows Live" clId="Web-{1E7B86E1-F108-4D0D-AC07-0C2AA1972C47}" dt="2021-09-15T21:15:48.377" v="749"/>
          <ac:spMkLst>
            <pc:docMk/>
            <pc:sldMk cId="2320145389" sldId="266"/>
            <ac:spMk id="81" creationId="{9836E79C-DAF3-497B-8829-B578C6330EB9}"/>
          </ac:spMkLst>
        </pc:spChg>
        <pc:spChg chg="add del">
          <ac:chgData name="Kashaf Naz" userId="f2a2665e5f65a109" providerId="Windows Live" clId="Web-{1E7B86E1-F108-4D0D-AC07-0C2AA1972C47}" dt="2021-09-15T21:15:09.596" v="742"/>
          <ac:spMkLst>
            <pc:docMk/>
            <pc:sldMk cId="2320145389" sldId="266"/>
            <ac:spMk id="82" creationId="{B318056C-6EA6-4474-B02E-6C914AE04DBC}"/>
          </ac:spMkLst>
        </pc:spChg>
        <pc:spChg chg="add del">
          <ac:chgData name="Kashaf Naz" userId="f2a2665e5f65a109" providerId="Windows Live" clId="Web-{1E7B86E1-F108-4D0D-AC07-0C2AA1972C47}" dt="2021-09-15T21:15:48.377" v="749"/>
          <ac:spMkLst>
            <pc:docMk/>
            <pc:sldMk cId="2320145389" sldId="266"/>
            <ac:spMk id="83" creationId="{96CBA651-59F0-4056-852B-7BA312B84B4B}"/>
          </ac:spMkLst>
        </pc:spChg>
        <pc:spChg chg="add del">
          <ac:chgData name="Kashaf Naz" userId="f2a2665e5f65a109" providerId="Windows Live" clId="Web-{1E7B86E1-F108-4D0D-AC07-0C2AA1972C47}" dt="2021-09-15T21:15:48.377" v="749"/>
          <ac:spMkLst>
            <pc:docMk/>
            <pc:sldMk cId="2320145389" sldId="266"/>
            <ac:spMk id="84" creationId="{86549CAF-504A-44ED-AD20-0880DCFE744A}"/>
          </ac:spMkLst>
        </pc:spChg>
        <pc:spChg chg="add del">
          <ac:chgData name="Kashaf Naz" userId="f2a2665e5f65a109" providerId="Windows Live" clId="Web-{1E7B86E1-F108-4D0D-AC07-0C2AA1972C47}" dt="2021-09-15T21:15:48.377" v="749"/>
          <ac:spMkLst>
            <pc:docMk/>
            <pc:sldMk cId="2320145389" sldId="266"/>
            <ac:spMk id="85" creationId="{B318056C-6EA6-4474-B02E-6C914AE04DBC}"/>
          </ac:spMkLst>
        </pc:spChg>
        <pc:spChg chg="add del">
          <ac:chgData name="Kashaf Naz" userId="f2a2665e5f65a109" providerId="Windows Live" clId="Web-{1E7B86E1-F108-4D0D-AC07-0C2AA1972C47}" dt="2021-09-15T21:16:37.423" v="755"/>
          <ac:spMkLst>
            <pc:docMk/>
            <pc:sldMk cId="2320145389" sldId="266"/>
            <ac:spMk id="90" creationId="{5CCD89DF-A084-43AD-9824-83BBBFC81EA5}"/>
          </ac:spMkLst>
        </pc:spChg>
        <pc:spChg chg="add del">
          <ac:chgData name="Kashaf Naz" userId="f2a2665e5f65a109" providerId="Windows Live" clId="Web-{1E7B86E1-F108-4D0D-AC07-0C2AA1972C47}" dt="2021-09-15T21:16:37.423" v="755"/>
          <ac:spMkLst>
            <pc:docMk/>
            <pc:sldMk cId="2320145389" sldId="266"/>
            <ac:spMk id="94" creationId="{11767E27-DCFE-4AA0-B1A2-E019108D7A3E}"/>
          </ac:spMkLst>
        </pc:spChg>
        <pc:spChg chg="add del">
          <ac:chgData name="Kashaf Naz" userId="f2a2665e5f65a109" providerId="Windows Live" clId="Web-{1E7B86E1-F108-4D0D-AC07-0C2AA1972C47}" dt="2021-09-15T21:16:37.423" v="755"/>
          <ac:spMkLst>
            <pc:docMk/>
            <pc:sldMk cId="2320145389" sldId="266"/>
            <ac:spMk id="96" creationId="{1C61BEF9-DC90-4AC9-8E25-ED5509D7A1DC}"/>
          </ac:spMkLst>
        </pc:spChg>
        <pc:spChg chg="add del">
          <ac:chgData name="Kashaf Naz" userId="f2a2665e5f65a109" providerId="Windows Live" clId="Web-{1E7B86E1-F108-4D0D-AC07-0C2AA1972C47}" dt="2021-09-15T21:16:37.423" v="755"/>
          <ac:spMkLst>
            <pc:docMk/>
            <pc:sldMk cId="2320145389" sldId="266"/>
            <ac:spMk id="98" creationId="{D64306F4-D304-4F4E-9B08-A8036AF82123}"/>
          </ac:spMkLst>
        </pc:spChg>
        <pc:spChg chg="add">
          <ac:chgData name="Kashaf Naz" userId="f2a2665e5f65a109" providerId="Windows Live" clId="Web-{1E7B86E1-F108-4D0D-AC07-0C2AA1972C47}" dt="2021-09-15T21:16:37.423" v="755"/>
          <ac:spMkLst>
            <pc:docMk/>
            <pc:sldMk cId="2320145389" sldId="266"/>
            <ac:spMk id="107" creationId="{CD6EC5AD-977D-4411-AC6F-5677D6D5CD0B}"/>
          </ac:spMkLst>
        </pc:spChg>
        <pc:spChg chg="add">
          <ac:chgData name="Kashaf Naz" userId="f2a2665e5f65a109" providerId="Windows Live" clId="Web-{1E7B86E1-F108-4D0D-AC07-0C2AA1972C47}" dt="2021-09-15T21:16:37.423" v="755"/>
          <ac:spMkLst>
            <pc:docMk/>
            <pc:sldMk cId="2320145389" sldId="266"/>
            <ac:spMk id="111" creationId="{1F5CD2AA-865E-46EF-BE02-B7F59735C5F1}"/>
          </ac:spMkLst>
        </pc:spChg>
        <pc:spChg chg="add">
          <ac:chgData name="Kashaf Naz" userId="f2a2665e5f65a109" providerId="Windows Live" clId="Web-{1E7B86E1-F108-4D0D-AC07-0C2AA1972C47}" dt="2021-09-15T21:16:37.423" v="755"/>
          <ac:spMkLst>
            <pc:docMk/>
            <pc:sldMk cId="2320145389" sldId="266"/>
            <ac:spMk id="113" creationId="{9836E79C-DAF3-497B-8829-B578C6330EB9}"/>
          </ac:spMkLst>
        </pc:spChg>
        <pc:spChg chg="add">
          <ac:chgData name="Kashaf Naz" userId="f2a2665e5f65a109" providerId="Windows Live" clId="Web-{1E7B86E1-F108-4D0D-AC07-0C2AA1972C47}" dt="2021-09-15T21:16:37.423" v="755"/>
          <ac:spMkLst>
            <pc:docMk/>
            <pc:sldMk cId="2320145389" sldId="266"/>
            <ac:spMk id="115" creationId="{96CBA651-59F0-4056-852B-7BA312B84B4B}"/>
          </ac:spMkLst>
        </pc:spChg>
        <pc:spChg chg="add">
          <ac:chgData name="Kashaf Naz" userId="f2a2665e5f65a109" providerId="Windows Live" clId="Web-{1E7B86E1-F108-4D0D-AC07-0C2AA1972C47}" dt="2021-09-15T21:16:37.423" v="755"/>
          <ac:spMkLst>
            <pc:docMk/>
            <pc:sldMk cId="2320145389" sldId="266"/>
            <ac:spMk id="117" creationId="{86549CAF-504A-44ED-AD20-0880DCFE744A}"/>
          </ac:spMkLst>
        </pc:spChg>
        <pc:spChg chg="add">
          <ac:chgData name="Kashaf Naz" userId="f2a2665e5f65a109" providerId="Windows Live" clId="Web-{1E7B86E1-F108-4D0D-AC07-0C2AA1972C47}" dt="2021-09-15T21:16:37.423" v="755"/>
          <ac:spMkLst>
            <pc:docMk/>
            <pc:sldMk cId="2320145389" sldId="266"/>
            <ac:spMk id="119" creationId="{B318056C-6EA6-4474-B02E-6C914AE04DBC}"/>
          </ac:spMkLst>
        </pc:spChg>
        <pc:graphicFrameChg chg="add mod modGraphic">
          <ac:chgData name="Kashaf Naz" userId="f2a2665e5f65a109" providerId="Windows Live" clId="Web-{1E7B86E1-F108-4D0D-AC07-0C2AA1972C47}" dt="2021-09-15T21:16:37.423" v="755"/>
          <ac:graphicFrameMkLst>
            <pc:docMk/>
            <pc:sldMk cId="2320145389" sldId="266"/>
            <ac:graphicFrameMk id="53" creationId="{540F9579-671E-4193-8AF3-AAC8A40C7D5A}"/>
          </ac:graphicFrameMkLst>
        </pc:graphicFrameChg>
        <pc:picChg chg="add del">
          <ac:chgData name="Kashaf Naz" userId="f2a2665e5f65a109" providerId="Windows Live" clId="Web-{1E7B86E1-F108-4D0D-AC07-0C2AA1972C47}" dt="2021-09-15T20:20:51.196" v="544"/>
          <ac:picMkLst>
            <pc:docMk/>
            <pc:sldMk cId="2320145389" sldId="266"/>
            <ac:picMk id="10" creationId="{2642A87B-CAE9-4F8F-B293-28388E45D9EE}"/>
          </ac:picMkLst>
        </pc:picChg>
        <pc:picChg chg="add del">
          <ac:chgData name="Kashaf Naz" userId="f2a2665e5f65a109" providerId="Windows Live" clId="Web-{1E7B86E1-F108-4D0D-AC07-0C2AA1972C47}" dt="2021-09-15T20:20:51.196" v="544"/>
          <ac:picMkLst>
            <pc:docMk/>
            <pc:sldMk cId="2320145389" sldId="266"/>
            <ac:picMk id="14" creationId="{3B7A934F-FFF7-4353-83D3-4EF66E93EEF8}"/>
          </ac:picMkLst>
        </pc:picChg>
        <pc:picChg chg="add del">
          <ac:chgData name="Kashaf Naz" userId="f2a2665e5f65a109" providerId="Windows Live" clId="Web-{1E7B86E1-F108-4D0D-AC07-0C2AA1972C47}" dt="2021-09-15T20:21:58.883" v="554"/>
          <ac:picMkLst>
            <pc:docMk/>
            <pc:sldMk cId="2320145389" sldId="266"/>
            <ac:picMk id="25" creationId="{D760E178-A1D3-4B11-9005-4B6E82CEB17C}"/>
          </ac:picMkLst>
        </pc:picChg>
        <pc:picChg chg="add del">
          <ac:chgData name="Kashaf Naz" userId="f2a2665e5f65a109" providerId="Windows Live" clId="Web-{1E7B86E1-F108-4D0D-AC07-0C2AA1972C47}" dt="2021-09-15T21:02:39.977" v="631"/>
          <ac:picMkLst>
            <pc:docMk/>
            <pc:sldMk cId="2320145389" sldId="266"/>
            <ac:picMk id="34" creationId="{1C4DCE7A-0E46-404B-9E0D-E93DC7B2A861}"/>
          </ac:picMkLst>
        </pc:picChg>
        <pc:picChg chg="add del">
          <ac:chgData name="Kashaf Naz" userId="f2a2665e5f65a109" providerId="Windows Live" clId="Web-{1E7B86E1-F108-4D0D-AC07-0C2AA1972C47}" dt="2021-09-15T21:02:39.946" v="630"/>
          <ac:picMkLst>
            <pc:docMk/>
            <pc:sldMk cId="2320145389" sldId="266"/>
            <ac:picMk id="39" creationId="{2642A87B-CAE9-4F8F-B293-28388E45D9EE}"/>
          </ac:picMkLst>
        </pc:picChg>
        <pc:picChg chg="add del">
          <ac:chgData name="Kashaf Naz" userId="f2a2665e5f65a109" providerId="Windows Live" clId="Web-{1E7B86E1-F108-4D0D-AC07-0C2AA1972C47}" dt="2021-09-15T21:02:33.087" v="628"/>
          <ac:picMkLst>
            <pc:docMk/>
            <pc:sldMk cId="2320145389" sldId="266"/>
            <ac:picMk id="43" creationId="{1C4DCE7A-0E46-404B-9E0D-E93DC7B2A861}"/>
          </ac:picMkLst>
        </pc:picChg>
        <pc:picChg chg="add del">
          <ac:chgData name="Kashaf Naz" userId="f2a2665e5f65a109" providerId="Windows Live" clId="Web-{1E7B86E1-F108-4D0D-AC07-0C2AA1972C47}" dt="2021-09-15T21:14:09.471" v="739"/>
          <ac:picMkLst>
            <pc:docMk/>
            <pc:sldMk cId="2320145389" sldId="266"/>
            <ac:picMk id="44" creationId="{23B1C8FC-E1FE-470B-AB3B-D4B1D8C9DEC8}"/>
          </ac:picMkLst>
        </pc:picChg>
        <pc:picChg chg="add del">
          <ac:chgData name="Kashaf Naz" userId="f2a2665e5f65a109" providerId="Windows Live" clId="Web-{1E7B86E1-F108-4D0D-AC07-0C2AA1972C47}" dt="2021-09-15T21:14:09.471" v="739"/>
          <ac:picMkLst>
            <pc:docMk/>
            <pc:sldMk cId="2320145389" sldId="266"/>
            <ac:picMk id="46" creationId="{56ED1086-4FBF-41E3-B23D-0AF086E76F1B}"/>
          </ac:picMkLst>
        </pc:picChg>
        <pc:picChg chg="add del">
          <ac:chgData name="Kashaf Naz" userId="f2a2665e5f65a109" providerId="Windows Live" clId="Web-{1E7B86E1-F108-4D0D-AC07-0C2AA1972C47}" dt="2021-09-15T21:02:39.946" v="630"/>
          <ac:picMkLst>
            <pc:docMk/>
            <pc:sldMk cId="2320145389" sldId="266"/>
            <ac:picMk id="47" creationId="{3B7A934F-FFF7-4353-83D3-4EF66E93EEF8}"/>
          </ac:picMkLst>
        </pc:picChg>
        <pc:picChg chg="add del">
          <ac:chgData name="Kashaf Naz" userId="f2a2665e5f65a109" providerId="Windows Live" clId="Web-{1E7B86E1-F108-4D0D-AC07-0C2AA1972C47}" dt="2021-09-15T21:14:09.471" v="739"/>
          <ac:picMkLst>
            <pc:docMk/>
            <pc:sldMk cId="2320145389" sldId="266"/>
            <ac:picMk id="48" creationId="{8900C04C-9973-40F3-8121-55AC6A47263E}"/>
          </ac:picMkLst>
        </pc:picChg>
        <pc:picChg chg="add del">
          <ac:chgData name="Kashaf Naz" userId="f2a2665e5f65a109" providerId="Windows Live" clId="Web-{1E7B86E1-F108-4D0D-AC07-0C2AA1972C47}" dt="2021-09-15T21:15:16.408" v="745"/>
          <ac:picMkLst>
            <pc:docMk/>
            <pc:sldMk cId="2320145389" sldId="266"/>
            <ac:picMk id="59" creationId="{5D7C72BA-4476-4E4B-BC37-9A75FD0C5951}"/>
          </ac:picMkLst>
        </pc:picChg>
        <pc:picChg chg="add del">
          <ac:chgData name="Kashaf Naz" userId="f2a2665e5f65a109" providerId="Windows Live" clId="Web-{1E7B86E1-F108-4D0D-AC07-0C2AA1972C47}" dt="2021-09-15T21:15:16.408" v="745"/>
          <ac:picMkLst>
            <pc:docMk/>
            <pc:sldMk cId="2320145389" sldId="266"/>
            <ac:picMk id="63" creationId="{3992EB33-38E1-4175-8EE2-9BB8CC159C7B}"/>
          </ac:picMkLst>
        </pc:picChg>
        <pc:picChg chg="add del">
          <ac:chgData name="Kashaf Naz" userId="f2a2665e5f65a109" providerId="Windows Live" clId="Web-{1E7B86E1-F108-4D0D-AC07-0C2AA1972C47}" dt="2021-09-15T21:15:16.127" v="744"/>
          <ac:picMkLst>
            <pc:docMk/>
            <pc:sldMk cId="2320145389" sldId="266"/>
            <ac:picMk id="68" creationId="{5D7C72BA-4476-4E4B-BC37-9A75FD0C5951}"/>
          </ac:picMkLst>
        </pc:picChg>
        <pc:picChg chg="add del">
          <ac:chgData name="Kashaf Naz" userId="f2a2665e5f65a109" providerId="Windows Live" clId="Web-{1E7B86E1-F108-4D0D-AC07-0C2AA1972C47}" dt="2021-09-15T21:15:16.127" v="744"/>
          <ac:picMkLst>
            <pc:docMk/>
            <pc:sldMk cId="2320145389" sldId="266"/>
            <ac:picMk id="71" creationId="{3992EB33-38E1-4175-8EE2-9BB8CC159C7B}"/>
          </ac:picMkLst>
        </pc:picChg>
        <pc:picChg chg="add del">
          <ac:chgData name="Kashaf Naz" userId="f2a2665e5f65a109" providerId="Windows Live" clId="Web-{1E7B86E1-F108-4D0D-AC07-0C2AA1972C47}" dt="2021-09-15T21:15:09.596" v="742"/>
          <ac:picMkLst>
            <pc:docMk/>
            <pc:sldMk cId="2320145389" sldId="266"/>
            <ac:picMk id="72" creationId="{83DC4F7D-6CBC-4B88-80C9-3E5BBFA8D75E}"/>
          </ac:picMkLst>
        </pc:picChg>
        <pc:picChg chg="add del">
          <ac:chgData name="Kashaf Naz" userId="f2a2665e5f65a109" providerId="Windows Live" clId="Web-{1E7B86E1-F108-4D0D-AC07-0C2AA1972C47}" dt="2021-09-15T21:15:48.377" v="749"/>
          <ac:picMkLst>
            <pc:docMk/>
            <pc:sldMk cId="2320145389" sldId="266"/>
            <ac:picMk id="77" creationId="{83DC4F7D-6CBC-4B88-80C9-3E5BBFA8D75E}"/>
          </ac:picMkLst>
        </pc:picChg>
        <pc:picChg chg="add del">
          <ac:chgData name="Kashaf Naz" userId="f2a2665e5f65a109" providerId="Windows Live" clId="Web-{1E7B86E1-F108-4D0D-AC07-0C2AA1972C47}" dt="2021-09-15T21:16:37.423" v="755"/>
          <ac:picMkLst>
            <pc:docMk/>
            <pc:sldMk cId="2320145389" sldId="266"/>
            <ac:picMk id="92" creationId="{842DB508-57AC-4491-A95B-0A00DE260814}"/>
          </ac:picMkLst>
        </pc:picChg>
        <pc:picChg chg="add del">
          <ac:chgData name="Kashaf Naz" userId="f2a2665e5f65a109" providerId="Windows Live" clId="Web-{1E7B86E1-F108-4D0D-AC07-0C2AA1972C47}" dt="2021-09-15T21:16:37.423" v="755"/>
          <ac:picMkLst>
            <pc:docMk/>
            <pc:sldMk cId="2320145389" sldId="266"/>
            <ac:picMk id="100" creationId="{8FACC571-ABDB-4C1F-8A8B-53E362E11388}"/>
          </ac:picMkLst>
        </pc:picChg>
        <pc:picChg chg="add del">
          <ac:chgData name="Kashaf Naz" userId="f2a2665e5f65a109" providerId="Windows Live" clId="Web-{1E7B86E1-F108-4D0D-AC07-0C2AA1972C47}" dt="2021-09-15T21:16:37.423" v="755"/>
          <ac:picMkLst>
            <pc:docMk/>
            <pc:sldMk cId="2320145389" sldId="266"/>
            <ac:picMk id="102" creationId="{F486E5BD-1557-41D9-A119-D5F62647ABB1}"/>
          </ac:picMkLst>
        </pc:picChg>
        <pc:picChg chg="add">
          <ac:chgData name="Kashaf Naz" userId="f2a2665e5f65a109" providerId="Windows Live" clId="Web-{1E7B86E1-F108-4D0D-AC07-0C2AA1972C47}" dt="2021-09-15T21:16:37.423" v="755"/>
          <ac:picMkLst>
            <pc:docMk/>
            <pc:sldMk cId="2320145389" sldId="266"/>
            <ac:picMk id="109" creationId="{83DC4F7D-6CBC-4B88-80C9-3E5BBFA8D75E}"/>
          </ac:picMkLst>
        </pc:picChg>
      </pc:sldChg>
      <pc:sldChg chg="new">
        <pc:chgData name="Kashaf Naz" userId="f2a2665e5f65a109" providerId="Windows Live" clId="Web-{1E7B86E1-F108-4D0D-AC07-0C2AA1972C47}" dt="2021-09-15T20:16:49.871" v="529"/>
        <pc:sldMkLst>
          <pc:docMk/>
          <pc:sldMk cId="2862448447" sldId="267"/>
        </pc:sldMkLst>
      </pc:sldChg>
      <pc:sldChg chg="addSp delSp modSp new mod setBg addAnim">
        <pc:chgData name="Kashaf Naz" userId="f2a2665e5f65a109" providerId="Windows Live" clId="Web-{1E7B86E1-F108-4D0D-AC07-0C2AA1972C47}" dt="2021-09-15T20:17:32.855" v="535"/>
        <pc:sldMkLst>
          <pc:docMk/>
          <pc:sldMk cId="156296867" sldId="268"/>
        </pc:sldMkLst>
        <pc:spChg chg="mod">
          <ac:chgData name="Kashaf Naz" userId="f2a2665e5f65a109" providerId="Windows Live" clId="Web-{1E7B86E1-F108-4D0D-AC07-0C2AA1972C47}" dt="2021-09-15T20:17:32.855" v="534"/>
          <ac:spMkLst>
            <pc:docMk/>
            <pc:sldMk cId="156296867" sldId="268"/>
            <ac:spMk id="2" creationId="{C3F23713-00DF-4A47-A62C-3586E5DEBCAA}"/>
          </ac:spMkLst>
        </pc:spChg>
        <pc:spChg chg="del">
          <ac:chgData name="Kashaf Naz" userId="f2a2665e5f65a109" providerId="Windows Live" clId="Web-{1E7B86E1-F108-4D0D-AC07-0C2AA1972C47}" dt="2021-09-15T20:17:22.589" v="533"/>
          <ac:spMkLst>
            <pc:docMk/>
            <pc:sldMk cId="156296867" sldId="268"/>
            <ac:spMk id="3" creationId="{E9B0D10B-EB63-4CB1-9173-40C7288ED77F}"/>
          </ac:spMkLst>
        </pc:spChg>
        <pc:spChg chg="add">
          <ac:chgData name="Kashaf Naz" userId="f2a2665e5f65a109" providerId="Windows Live" clId="Web-{1E7B86E1-F108-4D0D-AC07-0C2AA1972C47}" dt="2021-09-15T20:17:32.855" v="534"/>
          <ac:spMkLst>
            <pc:docMk/>
            <pc:sldMk cId="156296867" sldId="268"/>
            <ac:spMk id="13" creationId="{7EF5ECB8-D49C-48FB-A93E-88EB2FFDFD42}"/>
          </ac:spMkLst>
        </pc:spChg>
        <pc:spChg chg="add">
          <ac:chgData name="Kashaf Naz" userId="f2a2665e5f65a109" providerId="Windows Live" clId="Web-{1E7B86E1-F108-4D0D-AC07-0C2AA1972C47}" dt="2021-09-15T20:17:32.855" v="534"/>
          <ac:spMkLst>
            <pc:docMk/>
            <pc:sldMk cId="156296867" sldId="268"/>
            <ac:spMk id="15" creationId="{411B77A2-BD5C-432D-B52E-C12612C74C17}"/>
          </ac:spMkLst>
        </pc:spChg>
        <pc:spChg chg="add">
          <ac:chgData name="Kashaf Naz" userId="f2a2665e5f65a109" providerId="Windows Live" clId="Web-{1E7B86E1-F108-4D0D-AC07-0C2AA1972C47}" dt="2021-09-15T20:17:32.855" v="534"/>
          <ac:spMkLst>
            <pc:docMk/>
            <pc:sldMk cId="156296867" sldId="268"/>
            <ac:spMk id="17" creationId="{B2E911EF-80F5-4781-A4DF-44EFAF242FB8}"/>
          </ac:spMkLst>
        </pc:spChg>
        <pc:spChg chg="add">
          <ac:chgData name="Kashaf Naz" userId="f2a2665e5f65a109" providerId="Windows Live" clId="Web-{1E7B86E1-F108-4D0D-AC07-0C2AA1972C47}" dt="2021-09-15T20:17:32.855" v="534"/>
          <ac:spMkLst>
            <pc:docMk/>
            <pc:sldMk cId="156296867" sldId="268"/>
            <ac:spMk id="21" creationId="{EFFB5C33-24B2-4764-BDBD-4C10A21DB1B4}"/>
          </ac:spMkLst>
        </pc:spChg>
        <pc:spChg chg="add">
          <ac:chgData name="Kashaf Naz" userId="f2a2665e5f65a109" providerId="Windows Live" clId="Web-{1E7B86E1-F108-4D0D-AC07-0C2AA1972C47}" dt="2021-09-15T20:17:32.855" v="534"/>
          <ac:spMkLst>
            <pc:docMk/>
            <pc:sldMk cId="156296867" sldId="268"/>
            <ac:spMk id="25" creationId="{1425DB5A-CEE1-4EE1-8C4A-689E49D3542F}"/>
          </ac:spMkLst>
        </pc:spChg>
        <pc:picChg chg="add">
          <ac:chgData name="Kashaf Naz" userId="f2a2665e5f65a109" providerId="Windows Live" clId="Web-{1E7B86E1-F108-4D0D-AC07-0C2AA1972C47}" dt="2021-09-15T20:17:32.855" v="534"/>
          <ac:picMkLst>
            <pc:docMk/>
            <pc:sldMk cId="156296867" sldId="268"/>
            <ac:picMk id="7" creationId="{AC3E6C53-102E-4ACA-BCBB-3CC973B99486}"/>
          </ac:picMkLst>
        </pc:picChg>
        <pc:picChg chg="add">
          <ac:chgData name="Kashaf Naz" userId="f2a2665e5f65a109" providerId="Windows Live" clId="Web-{1E7B86E1-F108-4D0D-AC07-0C2AA1972C47}" dt="2021-09-15T20:17:32.855" v="534"/>
          <ac:picMkLst>
            <pc:docMk/>
            <pc:sldMk cId="156296867" sldId="268"/>
            <ac:picMk id="9" creationId="{17B2B42C-0777-4D6E-9432-535281803A88}"/>
          </ac:picMkLst>
        </pc:picChg>
        <pc:picChg chg="add">
          <ac:chgData name="Kashaf Naz" userId="f2a2665e5f65a109" providerId="Windows Live" clId="Web-{1E7B86E1-F108-4D0D-AC07-0C2AA1972C47}" dt="2021-09-15T20:17:32.855" v="534"/>
          <ac:picMkLst>
            <pc:docMk/>
            <pc:sldMk cId="156296867" sldId="268"/>
            <ac:picMk id="11" creationId="{EFEAAB60-93E2-4DC6-99AC-939637BCE864}"/>
          </ac:picMkLst>
        </pc:picChg>
        <pc:picChg chg="add">
          <ac:chgData name="Kashaf Naz" userId="f2a2665e5f65a109" providerId="Windows Live" clId="Web-{1E7B86E1-F108-4D0D-AC07-0C2AA1972C47}" dt="2021-09-15T20:17:32.855" v="534"/>
          <ac:picMkLst>
            <pc:docMk/>
            <pc:sldMk cId="156296867" sldId="268"/>
            <ac:picMk id="19" creationId="{B0A2A734-17E4-44D5-9630-D54D6AF74664}"/>
          </ac:picMkLst>
        </pc:picChg>
        <pc:picChg chg="add">
          <ac:chgData name="Kashaf Naz" userId="f2a2665e5f65a109" providerId="Windows Live" clId="Web-{1E7B86E1-F108-4D0D-AC07-0C2AA1972C47}" dt="2021-09-15T20:17:32.855" v="534"/>
          <ac:picMkLst>
            <pc:docMk/>
            <pc:sldMk cId="156296867" sldId="268"/>
            <ac:picMk id="23" creationId="{FEB601E2-EFED-4313-BEE4-9E27B94FC679}"/>
          </ac:picMkLst>
        </pc:picChg>
      </pc:sldChg>
      <pc:sldChg chg="addSp delSp modSp new mod ord setBg">
        <pc:chgData name="Kashaf Naz" userId="f2a2665e5f65a109" providerId="Windows Live" clId="Web-{1E7B86E1-F108-4D0D-AC07-0C2AA1972C47}" dt="2021-09-15T20:28:02.145" v="602"/>
        <pc:sldMkLst>
          <pc:docMk/>
          <pc:sldMk cId="2978265164" sldId="269"/>
        </pc:sldMkLst>
        <pc:spChg chg="del">
          <ac:chgData name="Kashaf Naz" userId="f2a2665e5f65a109" providerId="Windows Live" clId="Web-{1E7B86E1-F108-4D0D-AC07-0C2AA1972C47}" dt="2021-09-15T20:27:00.115" v="589"/>
          <ac:spMkLst>
            <pc:docMk/>
            <pc:sldMk cId="2978265164" sldId="269"/>
            <ac:spMk id="2" creationId="{F5FB4D25-34AD-4F69-ACB5-99AB23A541AF}"/>
          </ac:spMkLst>
        </pc:spChg>
        <pc:spChg chg="del">
          <ac:chgData name="Kashaf Naz" userId="f2a2665e5f65a109" providerId="Windows Live" clId="Web-{1E7B86E1-F108-4D0D-AC07-0C2AA1972C47}" dt="2021-09-15T20:23:44.288" v="556"/>
          <ac:spMkLst>
            <pc:docMk/>
            <pc:sldMk cId="2978265164" sldId="269"/>
            <ac:spMk id="3" creationId="{88B178BD-DEAE-4141-95BC-8900A97462A3}"/>
          </ac:spMkLst>
        </pc:spChg>
        <pc:spChg chg="add del">
          <ac:chgData name="Kashaf Naz" userId="f2a2665e5f65a109" providerId="Windows Live" clId="Web-{1E7B86E1-F108-4D0D-AC07-0C2AA1972C47}" dt="2021-09-15T20:27:25.489" v="591"/>
          <ac:spMkLst>
            <pc:docMk/>
            <pc:sldMk cId="2978265164" sldId="269"/>
            <ac:spMk id="8" creationId="{AE77F60A-D6B2-4DD2-8D04-D7141C99A138}"/>
          </ac:spMkLst>
        </pc:spChg>
        <pc:spChg chg="add del">
          <ac:chgData name="Kashaf Naz" userId="f2a2665e5f65a109" providerId="Windows Live" clId="Web-{1E7B86E1-F108-4D0D-AC07-0C2AA1972C47}" dt="2021-09-15T20:27:40.770" v="595"/>
          <ac:spMkLst>
            <pc:docMk/>
            <pc:sldMk cId="2978265164" sldId="269"/>
            <ac:spMk id="10" creationId="{8ADE9738-7B48-4F06-BA7B-E2CF9663A69E}"/>
          </ac:spMkLst>
        </pc:spChg>
        <pc:spChg chg="add del">
          <ac:chgData name="Kashaf Naz" userId="f2a2665e5f65a109" providerId="Windows Live" clId="Web-{1E7B86E1-F108-4D0D-AC07-0C2AA1972C47}" dt="2021-09-15T20:27:40.770" v="595"/>
          <ac:spMkLst>
            <pc:docMk/>
            <pc:sldMk cId="2978265164" sldId="269"/>
            <ac:spMk id="12" creationId="{F134BFCB-373A-440C-A076-F874F5F22CCE}"/>
          </ac:spMkLst>
        </pc:spChg>
        <pc:spChg chg="add del">
          <ac:chgData name="Kashaf Naz" userId="f2a2665e5f65a109" providerId="Windows Live" clId="Web-{1E7B86E1-F108-4D0D-AC07-0C2AA1972C47}" dt="2021-09-15T20:27:36.817" v="593"/>
          <ac:spMkLst>
            <pc:docMk/>
            <pc:sldMk cId="2978265164" sldId="269"/>
            <ac:spMk id="13" creationId="{8ADE9738-7B48-4F06-BA7B-E2CF9663A69E}"/>
          </ac:spMkLst>
        </pc:spChg>
        <pc:spChg chg="add del">
          <ac:chgData name="Kashaf Naz" userId="f2a2665e5f65a109" providerId="Windows Live" clId="Web-{1E7B86E1-F108-4D0D-AC07-0C2AA1972C47}" dt="2021-09-15T20:27:36.817" v="593"/>
          <ac:spMkLst>
            <pc:docMk/>
            <pc:sldMk cId="2978265164" sldId="269"/>
            <ac:spMk id="15" creationId="{CAF43216-230D-4305-A1C8-B62D812B5A3E}"/>
          </ac:spMkLst>
        </pc:spChg>
        <pc:spChg chg="add del">
          <ac:chgData name="Kashaf Naz" userId="f2a2665e5f65a109" providerId="Windows Live" clId="Web-{1E7B86E1-F108-4D0D-AC07-0C2AA1972C47}" dt="2021-09-15T20:27:40.770" v="595"/>
          <ac:spMkLst>
            <pc:docMk/>
            <pc:sldMk cId="2978265164" sldId="269"/>
            <ac:spMk id="16" creationId="{669D87E5-1B49-46CB-A366-E4BCB4B19B2A}"/>
          </ac:spMkLst>
        </pc:spChg>
        <pc:spChg chg="add del">
          <ac:chgData name="Kashaf Naz" userId="f2a2665e5f65a109" providerId="Windows Live" clId="Web-{1E7B86E1-F108-4D0D-AC07-0C2AA1972C47}" dt="2021-09-15T20:27:36.817" v="593"/>
          <ac:spMkLst>
            <pc:docMk/>
            <pc:sldMk cId="2978265164" sldId="269"/>
            <ac:spMk id="19" creationId="{8B596859-88E8-4EB6-B800-82A454647840}"/>
          </ac:spMkLst>
        </pc:spChg>
        <pc:spChg chg="add del">
          <ac:chgData name="Kashaf Naz" userId="f2a2665e5f65a109" providerId="Windows Live" clId="Web-{1E7B86E1-F108-4D0D-AC07-0C2AA1972C47}" dt="2021-09-15T20:27:40.770" v="595"/>
          <ac:spMkLst>
            <pc:docMk/>
            <pc:sldMk cId="2978265164" sldId="269"/>
            <ac:spMk id="21" creationId="{E6CED3C9-6B93-4623-B2C9-EDECE2B4233C}"/>
          </ac:spMkLst>
        </pc:spChg>
        <pc:spChg chg="add del">
          <ac:chgData name="Kashaf Naz" userId="f2a2665e5f65a109" providerId="Windows Live" clId="Web-{1E7B86E1-F108-4D0D-AC07-0C2AA1972C47}" dt="2021-09-15T20:27:46.317" v="597"/>
          <ac:spMkLst>
            <pc:docMk/>
            <pc:sldMk cId="2978265164" sldId="269"/>
            <ac:spMk id="22" creationId="{93E975A1-5008-46D0-B573-A424564CB2DB}"/>
          </ac:spMkLst>
        </pc:spChg>
        <pc:spChg chg="add del">
          <ac:chgData name="Kashaf Naz" userId="f2a2665e5f65a109" providerId="Windows Live" clId="Web-{1E7B86E1-F108-4D0D-AC07-0C2AA1972C47}" dt="2021-09-15T20:27:46.317" v="597"/>
          <ac:spMkLst>
            <pc:docMk/>
            <pc:sldMk cId="2978265164" sldId="269"/>
            <ac:spMk id="24" creationId="{DE479FF5-13B8-44CF-A149-6E7E0489FE99}"/>
          </ac:spMkLst>
        </pc:spChg>
        <pc:spChg chg="add del">
          <ac:chgData name="Kashaf Naz" userId="f2a2665e5f65a109" providerId="Windows Live" clId="Web-{1E7B86E1-F108-4D0D-AC07-0C2AA1972C47}" dt="2021-09-15T20:27:46.317" v="597"/>
          <ac:spMkLst>
            <pc:docMk/>
            <pc:sldMk cId="2978265164" sldId="269"/>
            <ac:spMk id="25" creationId="{273834BF-BB09-46BB-BA11-D8C65C3582FC}"/>
          </ac:spMkLst>
        </pc:spChg>
        <pc:spChg chg="add del">
          <ac:chgData name="Kashaf Naz" userId="f2a2665e5f65a109" providerId="Windows Live" clId="Web-{1E7B86E1-F108-4D0D-AC07-0C2AA1972C47}" dt="2021-09-15T20:27:53.395" v="599"/>
          <ac:spMkLst>
            <pc:docMk/>
            <pc:sldMk cId="2978265164" sldId="269"/>
            <ac:spMk id="28" creationId="{93E975A1-5008-46D0-B573-A424564CB2DB}"/>
          </ac:spMkLst>
        </pc:spChg>
        <pc:spChg chg="add del">
          <ac:chgData name="Kashaf Naz" userId="f2a2665e5f65a109" providerId="Windows Live" clId="Web-{1E7B86E1-F108-4D0D-AC07-0C2AA1972C47}" dt="2021-09-15T20:27:53.395" v="599"/>
          <ac:spMkLst>
            <pc:docMk/>
            <pc:sldMk cId="2978265164" sldId="269"/>
            <ac:spMk id="29" creationId="{355C2497-A31D-411B-B7CC-5CB04199A41F}"/>
          </ac:spMkLst>
        </pc:spChg>
        <pc:spChg chg="add del">
          <ac:chgData name="Kashaf Naz" userId="f2a2665e5f65a109" providerId="Windows Live" clId="Web-{1E7B86E1-F108-4D0D-AC07-0C2AA1972C47}" dt="2021-09-15T20:27:53.395" v="599"/>
          <ac:spMkLst>
            <pc:docMk/>
            <pc:sldMk cId="2978265164" sldId="269"/>
            <ac:spMk id="31" creationId="{77C4A954-C4D8-4B3C-8268-C93B77D49D8D}"/>
          </ac:spMkLst>
        </pc:spChg>
        <pc:spChg chg="add del">
          <ac:chgData name="Kashaf Naz" userId="f2a2665e5f65a109" providerId="Windows Live" clId="Web-{1E7B86E1-F108-4D0D-AC07-0C2AA1972C47}" dt="2021-09-15T20:28:02.130" v="601"/>
          <ac:spMkLst>
            <pc:docMk/>
            <pc:sldMk cId="2978265164" sldId="269"/>
            <ac:spMk id="34" creationId="{93E975A1-5008-46D0-B573-A424564CB2DB}"/>
          </ac:spMkLst>
        </pc:spChg>
        <pc:spChg chg="add del">
          <ac:chgData name="Kashaf Naz" userId="f2a2665e5f65a109" providerId="Windows Live" clId="Web-{1E7B86E1-F108-4D0D-AC07-0C2AA1972C47}" dt="2021-09-15T20:28:02.130" v="601"/>
          <ac:spMkLst>
            <pc:docMk/>
            <pc:sldMk cId="2978265164" sldId="269"/>
            <ac:spMk id="36" creationId="{67E5AC2D-4D6C-4824-866E-F9DE4F0175B3}"/>
          </ac:spMkLst>
        </pc:spChg>
        <pc:spChg chg="add">
          <ac:chgData name="Kashaf Naz" userId="f2a2665e5f65a109" providerId="Windows Live" clId="Web-{1E7B86E1-F108-4D0D-AC07-0C2AA1972C47}" dt="2021-09-15T20:28:02.145" v="602"/>
          <ac:spMkLst>
            <pc:docMk/>
            <pc:sldMk cId="2978265164" sldId="269"/>
            <ac:spMk id="39" creationId="{93E975A1-5008-46D0-B573-A424564CB2DB}"/>
          </ac:spMkLst>
        </pc:spChg>
        <pc:spChg chg="add">
          <ac:chgData name="Kashaf Naz" userId="f2a2665e5f65a109" providerId="Windows Live" clId="Web-{1E7B86E1-F108-4D0D-AC07-0C2AA1972C47}" dt="2021-09-15T20:28:02.145" v="602"/>
          <ac:spMkLst>
            <pc:docMk/>
            <pc:sldMk cId="2978265164" sldId="269"/>
            <ac:spMk id="40" creationId="{355C2497-A31D-411B-B7CC-5CB04199A41F}"/>
          </ac:spMkLst>
        </pc:spChg>
        <pc:spChg chg="add">
          <ac:chgData name="Kashaf Naz" userId="f2a2665e5f65a109" providerId="Windows Live" clId="Web-{1E7B86E1-F108-4D0D-AC07-0C2AA1972C47}" dt="2021-09-15T20:28:02.145" v="602"/>
          <ac:spMkLst>
            <pc:docMk/>
            <pc:sldMk cId="2978265164" sldId="269"/>
            <ac:spMk id="42" creationId="{77C4A954-C4D8-4B3C-8268-C93B77D49D8D}"/>
          </ac:spMkLst>
        </pc:spChg>
        <pc:picChg chg="add mod ord">
          <ac:chgData name="Kashaf Naz" userId="f2a2665e5f65a109" providerId="Windows Live" clId="Web-{1E7B86E1-F108-4D0D-AC07-0C2AA1972C47}" dt="2021-09-15T20:28:02.145" v="602"/>
          <ac:picMkLst>
            <pc:docMk/>
            <pc:sldMk cId="2978265164" sldId="269"/>
            <ac:picMk id="4" creationId="{000FAAEE-C8D7-423D-BC10-7471C4B3925F}"/>
          </ac:picMkLst>
        </pc:picChg>
        <pc:picChg chg="add del">
          <ac:chgData name="Kashaf Naz" userId="f2a2665e5f65a109" providerId="Windows Live" clId="Web-{1E7B86E1-F108-4D0D-AC07-0C2AA1972C47}" dt="2021-09-15T20:27:40.770" v="595"/>
          <ac:picMkLst>
            <pc:docMk/>
            <pc:sldMk cId="2978265164" sldId="269"/>
            <ac:picMk id="6" creationId="{62CFFBB8-E539-483F-B9AA-088F7D4B170D}"/>
          </ac:picMkLst>
        </pc:picChg>
        <pc:picChg chg="add del">
          <ac:chgData name="Kashaf Naz" userId="f2a2665e5f65a109" providerId="Windows Live" clId="Web-{1E7B86E1-F108-4D0D-AC07-0C2AA1972C47}" dt="2021-09-15T20:27:40.770" v="595"/>
          <ac:picMkLst>
            <pc:docMk/>
            <pc:sldMk cId="2978265164" sldId="269"/>
            <ac:picMk id="7" creationId="{552C38B8-B7F9-478B-8D67-99B248A946C4}"/>
          </ac:picMkLst>
        </pc:picChg>
        <pc:picChg chg="add del">
          <ac:chgData name="Kashaf Naz" userId="f2a2665e5f65a109" providerId="Windows Live" clId="Web-{1E7B86E1-F108-4D0D-AC07-0C2AA1972C47}" dt="2021-09-15T20:27:36.817" v="593"/>
          <ac:picMkLst>
            <pc:docMk/>
            <pc:sldMk cId="2978265164" sldId="269"/>
            <ac:picMk id="9" creationId="{62CFFBB8-E539-483F-B9AA-088F7D4B170D}"/>
          </ac:picMkLst>
        </pc:picChg>
        <pc:picChg chg="add del">
          <ac:chgData name="Kashaf Naz" userId="f2a2665e5f65a109" providerId="Windows Live" clId="Web-{1E7B86E1-F108-4D0D-AC07-0C2AA1972C47}" dt="2021-09-15T20:27:36.817" v="593"/>
          <ac:picMkLst>
            <pc:docMk/>
            <pc:sldMk cId="2978265164" sldId="269"/>
            <ac:picMk id="11" creationId="{552C38B8-B7F9-478B-8D67-99B248A946C4}"/>
          </ac:picMkLst>
        </pc:picChg>
        <pc:picChg chg="add del">
          <ac:chgData name="Kashaf Naz" userId="f2a2665e5f65a109" providerId="Windows Live" clId="Web-{1E7B86E1-F108-4D0D-AC07-0C2AA1972C47}" dt="2021-09-15T20:27:40.770" v="595"/>
          <ac:picMkLst>
            <pc:docMk/>
            <pc:sldMk cId="2978265164" sldId="269"/>
            <ac:picMk id="14" creationId="{705D511C-3CFA-4D05-A290-5674D6D1DFF2}"/>
          </ac:picMkLst>
        </pc:picChg>
        <pc:picChg chg="add del">
          <ac:chgData name="Kashaf Naz" userId="f2a2665e5f65a109" providerId="Windows Live" clId="Web-{1E7B86E1-F108-4D0D-AC07-0C2AA1972C47}" dt="2021-09-15T20:27:36.817" v="593"/>
          <ac:picMkLst>
            <pc:docMk/>
            <pc:sldMk cId="2978265164" sldId="269"/>
            <ac:picMk id="17" creationId="{ABFE1D33-74D4-49A6-BE38-4E9E88ED963B}"/>
          </ac:picMkLst>
        </pc:picChg>
        <pc:picChg chg="add del">
          <ac:chgData name="Kashaf Naz" userId="f2a2665e5f65a109" providerId="Windows Live" clId="Web-{1E7B86E1-F108-4D0D-AC07-0C2AA1972C47}" dt="2021-09-15T20:27:46.317" v="597"/>
          <ac:picMkLst>
            <pc:docMk/>
            <pc:sldMk cId="2978265164" sldId="269"/>
            <ac:picMk id="18" creationId="{6D378268-173C-4C67-AF66-98482F208A1F}"/>
          </ac:picMkLst>
        </pc:picChg>
        <pc:picChg chg="add del">
          <ac:chgData name="Kashaf Naz" userId="f2a2665e5f65a109" providerId="Windows Live" clId="Web-{1E7B86E1-F108-4D0D-AC07-0C2AA1972C47}" dt="2021-09-15T20:27:46.317" v="597"/>
          <ac:picMkLst>
            <pc:docMk/>
            <pc:sldMk cId="2978265164" sldId="269"/>
            <ac:picMk id="20" creationId="{F5B94371-1ED5-46C9-92CB-009E55DBB27A}"/>
          </ac:picMkLst>
        </pc:picChg>
        <pc:picChg chg="add del">
          <ac:chgData name="Kashaf Naz" userId="f2a2665e5f65a109" providerId="Windows Live" clId="Web-{1E7B86E1-F108-4D0D-AC07-0C2AA1972C47}" dt="2021-09-15T20:27:40.770" v="595"/>
          <ac:picMkLst>
            <pc:docMk/>
            <pc:sldMk cId="2978265164" sldId="269"/>
            <ac:picMk id="23" creationId="{0C8DA627-0DBB-4595-982F-5BE763E20369}"/>
          </ac:picMkLst>
        </pc:picChg>
        <pc:picChg chg="add del">
          <ac:chgData name="Kashaf Naz" userId="f2a2665e5f65a109" providerId="Windows Live" clId="Web-{1E7B86E1-F108-4D0D-AC07-0C2AA1972C47}" dt="2021-09-15T20:27:53.395" v="599"/>
          <ac:picMkLst>
            <pc:docMk/>
            <pc:sldMk cId="2978265164" sldId="269"/>
            <ac:picMk id="26" creationId="{6D378268-173C-4C67-AF66-98482F208A1F}"/>
          </ac:picMkLst>
        </pc:picChg>
        <pc:picChg chg="add del">
          <ac:chgData name="Kashaf Naz" userId="f2a2665e5f65a109" providerId="Windows Live" clId="Web-{1E7B86E1-F108-4D0D-AC07-0C2AA1972C47}" dt="2021-09-15T20:27:53.395" v="599"/>
          <ac:picMkLst>
            <pc:docMk/>
            <pc:sldMk cId="2978265164" sldId="269"/>
            <ac:picMk id="27" creationId="{F5B94371-1ED5-46C9-92CB-009E55DBB27A}"/>
          </ac:picMkLst>
        </pc:picChg>
        <pc:picChg chg="add del">
          <ac:chgData name="Kashaf Naz" userId="f2a2665e5f65a109" providerId="Windows Live" clId="Web-{1E7B86E1-F108-4D0D-AC07-0C2AA1972C47}" dt="2021-09-15T20:27:53.395" v="599"/>
          <ac:picMkLst>
            <pc:docMk/>
            <pc:sldMk cId="2978265164" sldId="269"/>
            <ac:picMk id="30" creationId="{1702A4D1-2C2E-40B4-9C63-D31CDB407FE4}"/>
          </ac:picMkLst>
        </pc:picChg>
        <pc:picChg chg="add del">
          <ac:chgData name="Kashaf Naz" userId="f2a2665e5f65a109" providerId="Windows Live" clId="Web-{1E7B86E1-F108-4D0D-AC07-0C2AA1972C47}" dt="2021-09-15T20:28:02.130" v="601"/>
          <ac:picMkLst>
            <pc:docMk/>
            <pc:sldMk cId="2978265164" sldId="269"/>
            <ac:picMk id="32" creationId="{6D378268-173C-4C67-AF66-98482F208A1F}"/>
          </ac:picMkLst>
        </pc:picChg>
        <pc:picChg chg="add del">
          <ac:chgData name="Kashaf Naz" userId="f2a2665e5f65a109" providerId="Windows Live" clId="Web-{1E7B86E1-F108-4D0D-AC07-0C2AA1972C47}" dt="2021-09-15T20:28:02.130" v="601"/>
          <ac:picMkLst>
            <pc:docMk/>
            <pc:sldMk cId="2978265164" sldId="269"/>
            <ac:picMk id="33" creationId="{F5B94371-1ED5-46C9-92CB-009E55DBB27A}"/>
          </ac:picMkLst>
        </pc:picChg>
        <pc:picChg chg="add del">
          <ac:chgData name="Kashaf Naz" userId="f2a2665e5f65a109" providerId="Windows Live" clId="Web-{1E7B86E1-F108-4D0D-AC07-0C2AA1972C47}" dt="2021-09-15T20:28:02.130" v="601"/>
          <ac:picMkLst>
            <pc:docMk/>
            <pc:sldMk cId="2978265164" sldId="269"/>
            <ac:picMk id="35" creationId="{E24ECB3D-8433-4CE7-8ED9-18DD5F22451D}"/>
          </ac:picMkLst>
        </pc:picChg>
        <pc:picChg chg="add">
          <ac:chgData name="Kashaf Naz" userId="f2a2665e5f65a109" providerId="Windows Live" clId="Web-{1E7B86E1-F108-4D0D-AC07-0C2AA1972C47}" dt="2021-09-15T20:28:02.145" v="602"/>
          <ac:picMkLst>
            <pc:docMk/>
            <pc:sldMk cId="2978265164" sldId="269"/>
            <ac:picMk id="37" creationId="{6D378268-173C-4C67-AF66-98482F208A1F}"/>
          </ac:picMkLst>
        </pc:picChg>
        <pc:picChg chg="add">
          <ac:chgData name="Kashaf Naz" userId="f2a2665e5f65a109" providerId="Windows Live" clId="Web-{1E7B86E1-F108-4D0D-AC07-0C2AA1972C47}" dt="2021-09-15T20:28:02.145" v="602"/>
          <ac:picMkLst>
            <pc:docMk/>
            <pc:sldMk cId="2978265164" sldId="269"/>
            <ac:picMk id="38" creationId="{F5B94371-1ED5-46C9-92CB-009E55DBB27A}"/>
          </ac:picMkLst>
        </pc:picChg>
        <pc:picChg chg="add">
          <ac:chgData name="Kashaf Naz" userId="f2a2665e5f65a109" providerId="Windows Live" clId="Web-{1E7B86E1-F108-4D0D-AC07-0C2AA1972C47}" dt="2021-09-15T20:28:02.145" v="602"/>
          <ac:picMkLst>
            <pc:docMk/>
            <pc:sldMk cId="2978265164" sldId="269"/>
            <ac:picMk id="41" creationId="{1702A4D1-2C2E-40B4-9C63-D31CDB407FE4}"/>
          </ac:picMkLst>
        </pc:picChg>
      </pc:sldChg>
      <pc:sldChg chg="addSp delSp modSp new mod ord setBg addAnim">
        <pc:chgData name="Kashaf Naz" userId="f2a2665e5f65a109" providerId="Windows Live" clId="Web-{1E7B86E1-F108-4D0D-AC07-0C2AA1972C47}" dt="2021-09-15T20:26:44.302" v="588"/>
        <pc:sldMkLst>
          <pc:docMk/>
          <pc:sldMk cId="2149117063" sldId="270"/>
        </pc:sldMkLst>
        <pc:spChg chg="mod">
          <ac:chgData name="Kashaf Naz" userId="f2a2665e5f65a109" providerId="Windows Live" clId="Web-{1E7B86E1-F108-4D0D-AC07-0C2AA1972C47}" dt="2021-09-15T20:26:44.302" v="588"/>
          <ac:spMkLst>
            <pc:docMk/>
            <pc:sldMk cId="2149117063" sldId="270"/>
            <ac:spMk id="2" creationId="{02D7DDE6-97B1-44D3-BDC1-587930EC19AF}"/>
          </ac:spMkLst>
        </pc:spChg>
        <pc:spChg chg="del">
          <ac:chgData name="Kashaf Naz" userId="f2a2665e5f65a109" providerId="Windows Live" clId="Web-{1E7B86E1-F108-4D0D-AC07-0C2AA1972C47}" dt="2021-09-15T20:25:59.053" v="581"/>
          <ac:spMkLst>
            <pc:docMk/>
            <pc:sldMk cId="2149117063" sldId="270"/>
            <ac:spMk id="3" creationId="{5650D33C-A923-4EB4-8F97-B5C106E80DBC}"/>
          </ac:spMkLst>
        </pc:spChg>
        <pc:spChg chg="add del">
          <ac:chgData name="Kashaf Naz" userId="f2a2665e5f65a109" providerId="Windows Live" clId="Web-{1E7B86E1-F108-4D0D-AC07-0C2AA1972C47}" dt="2021-09-15T20:26:44.302" v="588"/>
          <ac:spMkLst>
            <pc:docMk/>
            <pc:sldMk cId="2149117063" sldId="270"/>
            <ac:spMk id="13" creationId="{7EF5ECB8-D49C-48FB-A93E-88EB2FFDFD42}"/>
          </ac:spMkLst>
        </pc:spChg>
        <pc:spChg chg="add del">
          <ac:chgData name="Kashaf Naz" userId="f2a2665e5f65a109" providerId="Windows Live" clId="Web-{1E7B86E1-F108-4D0D-AC07-0C2AA1972C47}" dt="2021-09-15T20:26:44.302" v="588"/>
          <ac:spMkLst>
            <pc:docMk/>
            <pc:sldMk cId="2149117063" sldId="270"/>
            <ac:spMk id="15" creationId="{411B77A2-BD5C-432D-B52E-C12612C74C17}"/>
          </ac:spMkLst>
        </pc:spChg>
        <pc:spChg chg="add del">
          <ac:chgData name="Kashaf Naz" userId="f2a2665e5f65a109" providerId="Windows Live" clId="Web-{1E7B86E1-F108-4D0D-AC07-0C2AA1972C47}" dt="2021-09-15T20:26:44.302" v="588"/>
          <ac:spMkLst>
            <pc:docMk/>
            <pc:sldMk cId="2149117063" sldId="270"/>
            <ac:spMk id="17" creationId="{E019E2EA-0CC7-43D8-9028-C645A8ACC948}"/>
          </ac:spMkLst>
        </pc:spChg>
        <pc:spChg chg="add del">
          <ac:chgData name="Kashaf Naz" userId="f2a2665e5f65a109" providerId="Windows Live" clId="Web-{1E7B86E1-F108-4D0D-AC07-0C2AA1972C47}" dt="2021-09-15T20:26:44.302" v="588"/>
          <ac:spMkLst>
            <pc:docMk/>
            <pc:sldMk cId="2149117063" sldId="270"/>
            <ac:spMk id="23" creationId="{189BA561-AFE1-4D4F-AA22-96A71A7732BD}"/>
          </ac:spMkLst>
        </pc:spChg>
        <pc:spChg chg="add">
          <ac:chgData name="Kashaf Naz" userId="f2a2665e5f65a109" providerId="Windows Live" clId="Web-{1E7B86E1-F108-4D0D-AC07-0C2AA1972C47}" dt="2021-09-15T20:26:44.302" v="588"/>
          <ac:spMkLst>
            <pc:docMk/>
            <pc:sldMk cId="2149117063" sldId="270"/>
            <ac:spMk id="34" creationId="{7EF5ECB8-D49C-48FB-A93E-88EB2FFDFD42}"/>
          </ac:spMkLst>
        </pc:spChg>
        <pc:spChg chg="add">
          <ac:chgData name="Kashaf Naz" userId="f2a2665e5f65a109" providerId="Windows Live" clId="Web-{1E7B86E1-F108-4D0D-AC07-0C2AA1972C47}" dt="2021-09-15T20:26:44.302" v="588"/>
          <ac:spMkLst>
            <pc:docMk/>
            <pc:sldMk cId="2149117063" sldId="270"/>
            <ac:spMk id="36" creationId="{411B77A2-BD5C-432D-B52E-C12612C74C17}"/>
          </ac:spMkLst>
        </pc:spChg>
        <pc:spChg chg="add">
          <ac:chgData name="Kashaf Naz" userId="f2a2665e5f65a109" providerId="Windows Live" clId="Web-{1E7B86E1-F108-4D0D-AC07-0C2AA1972C47}" dt="2021-09-15T20:26:44.302" v="588"/>
          <ac:spMkLst>
            <pc:docMk/>
            <pc:sldMk cId="2149117063" sldId="270"/>
            <ac:spMk id="38" creationId="{58BBCFF1-6BF3-4941-973F-CE3A1F225EF3}"/>
          </ac:spMkLst>
        </pc:spChg>
        <pc:spChg chg="add">
          <ac:chgData name="Kashaf Naz" userId="f2a2665e5f65a109" providerId="Windows Live" clId="Web-{1E7B86E1-F108-4D0D-AC07-0C2AA1972C47}" dt="2021-09-15T20:26:44.302" v="588"/>
          <ac:spMkLst>
            <pc:docMk/>
            <pc:sldMk cId="2149117063" sldId="270"/>
            <ac:spMk id="42" creationId="{8EE3C243-B4B4-4FE3-AFF2-E81D7F48CAA3}"/>
          </ac:spMkLst>
        </pc:spChg>
        <pc:picChg chg="add del">
          <ac:chgData name="Kashaf Naz" userId="f2a2665e5f65a109" providerId="Windows Live" clId="Web-{1E7B86E1-F108-4D0D-AC07-0C2AA1972C47}" dt="2021-09-15T20:26:44.302" v="588"/>
          <ac:picMkLst>
            <pc:docMk/>
            <pc:sldMk cId="2149117063" sldId="270"/>
            <ac:picMk id="7" creationId="{AC3E6C53-102E-4ACA-BCBB-3CC973B99486}"/>
          </ac:picMkLst>
        </pc:picChg>
        <pc:picChg chg="add del">
          <ac:chgData name="Kashaf Naz" userId="f2a2665e5f65a109" providerId="Windows Live" clId="Web-{1E7B86E1-F108-4D0D-AC07-0C2AA1972C47}" dt="2021-09-15T20:26:44.302" v="588"/>
          <ac:picMkLst>
            <pc:docMk/>
            <pc:sldMk cId="2149117063" sldId="270"/>
            <ac:picMk id="9" creationId="{17B2B42C-0777-4D6E-9432-535281803A88}"/>
          </ac:picMkLst>
        </pc:picChg>
        <pc:picChg chg="add del">
          <ac:chgData name="Kashaf Naz" userId="f2a2665e5f65a109" providerId="Windows Live" clId="Web-{1E7B86E1-F108-4D0D-AC07-0C2AA1972C47}" dt="2021-09-15T20:26:44.302" v="588"/>
          <ac:picMkLst>
            <pc:docMk/>
            <pc:sldMk cId="2149117063" sldId="270"/>
            <ac:picMk id="11" creationId="{EFEAAB60-93E2-4DC6-99AC-939637BCE864}"/>
          </ac:picMkLst>
        </pc:picChg>
        <pc:picChg chg="add del">
          <ac:chgData name="Kashaf Naz" userId="f2a2665e5f65a109" providerId="Windows Live" clId="Web-{1E7B86E1-F108-4D0D-AC07-0C2AA1972C47}" dt="2021-09-15T20:26:44.302" v="588"/>
          <ac:picMkLst>
            <pc:docMk/>
            <pc:sldMk cId="2149117063" sldId="270"/>
            <ac:picMk id="19" creationId="{76D6D4C3-9020-44D6-9F80-2A0170D423ED}"/>
          </ac:picMkLst>
        </pc:picChg>
        <pc:picChg chg="add del">
          <ac:chgData name="Kashaf Naz" userId="f2a2665e5f65a109" providerId="Windows Live" clId="Web-{1E7B86E1-F108-4D0D-AC07-0C2AA1972C47}" dt="2021-09-15T20:26:44.302" v="588"/>
          <ac:picMkLst>
            <pc:docMk/>
            <pc:sldMk cId="2149117063" sldId="270"/>
            <ac:picMk id="21" creationId="{FB05D2A4-BC91-41E7-A05B-F12CD9501A5B}"/>
          </ac:picMkLst>
        </pc:picChg>
        <pc:picChg chg="add">
          <ac:chgData name="Kashaf Naz" userId="f2a2665e5f65a109" providerId="Windows Live" clId="Web-{1E7B86E1-F108-4D0D-AC07-0C2AA1972C47}" dt="2021-09-15T20:26:44.302" v="588"/>
          <ac:picMkLst>
            <pc:docMk/>
            <pc:sldMk cId="2149117063" sldId="270"/>
            <ac:picMk id="28" creationId="{AC3E6C53-102E-4ACA-BCBB-3CC973B99486}"/>
          </ac:picMkLst>
        </pc:picChg>
        <pc:picChg chg="add">
          <ac:chgData name="Kashaf Naz" userId="f2a2665e5f65a109" providerId="Windows Live" clId="Web-{1E7B86E1-F108-4D0D-AC07-0C2AA1972C47}" dt="2021-09-15T20:26:44.302" v="588"/>
          <ac:picMkLst>
            <pc:docMk/>
            <pc:sldMk cId="2149117063" sldId="270"/>
            <ac:picMk id="30" creationId="{17B2B42C-0777-4D6E-9432-535281803A88}"/>
          </ac:picMkLst>
        </pc:picChg>
        <pc:picChg chg="add">
          <ac:chgData name="Kashaf Naz" userId="f2a2665e5f65a109" providerId="Windows Live" clId="Web-{1E7B86E1-F108-4D0D-AC07-0C2AA1972C47}" dt="2021-09-15T20:26:44.302" v="588"/>
          <ac:picMkLst>
            <pc:docMk/>
            <pc:sldMk cId="2149117063" sldId="270"/>
            <ac:picMk id="32" creationId="{EFEAAB60-93E2-4DC6-99AC-939637BCE864}"/>
          </ac:picMkLst>
        </pc:picChg>
        <pc:picChg chg="add">
          <ac:chgData name="Kashaf Naz" userId="f2a2665e5f65a109" providerId="Windows Live" clId="Web-{1E7B86E1-F108-4D0D-AC07-0C2AA1972C47}" dt="2021-09-15T20:26:44.302" v="588"/>
          <ac:picMkLst>
            <pc:docMk/>
            <pc:sldMk cId="2149117063" sldId="270"/>
            <ac:picMk id="40" creationId="{1B170B3D-1B5C-4AA5-B670-B783ADC5FA5D}"/>
          </ac:picMkLst>
        </pc:picChg>
      </pc:sldChg>
      <pc:sldChg chg="addSp delSp modSp new mod setBg">
        <pc:chgData name="Kashaf Naz" userId="f2a2665e5f65a109" providerId="Windows Live" clId="Web-{1E7B86E1-F108-4D0D-AC07-0C2AA1972C47}" dt="2021-09-15T20:29:52.785" v="616"/>
        <pc:sldMkLst>
          <pc:docMk/>
          <pc:sldMk cId="891214002" sldId="271"/>
        </pc:sldMkLst>
        <pc:spChg chg="del">
          <ac:chgData name="Kashaf Naz" userId="f2a2665e5f65a109" providerId="Windows Live" clId="Web-{1E7B86E1-F108-4D0D-AC07-0C2AA1972C47}" dt="2021-09-15T20:29:13.301" v="607"/>
          <ac:spMkLst>
            <pc:docMk/>
            <pc:sldMk cId="891214002" sldId="271"/>
            <ac:spMk id="2" creationId="{8332EB69-03E7-4441-B03C-74BA58BC1C92}"/>
          </ac:spMkLst>
        </pc:spChg>
        <pc:spChg chg="del mod">
          <ac:chgData name="Kashaf Naz" userId="f2a2665e5f65a109" providerId="Windows Live" clId="Web-{1E7B86E1-F108-4D0D-AC07-0C2AA1972C47}" dt="2021-09-15T20:29:05.113" v="606"/>
          <ac:spMkLst>
            <pc:docMk/>
            <pc:sldMk cId="891214002" sldId="271"/>
            <ac:spMk id="3" creationId="{65129BE2-8016-464F-9011-80974AB5C6D9}"/>
          </ac:spMkLst>
        </pc:spChg>
        <pc:spChg chg="add del">
          <ac:chgData name="Kashaf Naz" userId="f2a2665e5f65a109" providerId="Windows Live" clId="Web-{1E7B86E1-F108-4D0D-AC07-0C2AA1972C47}" dt="2021-09-15T20:29:25.254" v="609"/>
          <ac:spMkLst>
            <pc:docMk/>
            <pc:sldMk cId="891214002" sldId="271"/>
            <ac:spMk id="8" creationId="{E3D0380F-EA8A-470C-92F1-6F0B48FD1A3B}"/>
          </ac:spMkLst>
        </pc:spChg>
        <pc:spChg chg="add del">
          <ac:chgData name="Kashaf Naz" userId="f2a2665e5f65a109" providerId="Windows Live" clId="Web-{1E7B86E1-F108-4D0D-AC07-0C2AA1972C47}" dt="2021-09-15T20:29:52.785" v="616"/>
          <ac:spMkLst>
            <pc:docMk/>
            <pc:sldMk cId="891214002" sldId="271"/>
            <ac:spMk id="11" creationId="{C610D2AE-07EF-436A-9755-AA8DF4B933A4}"/>
          </ac:spMkLst>
        </pc:spChg>
        <pc:spChg chg="add del">
          <ac:chgData name="Kashaf Naz" userId="f2a2665e5f65a109" providerId="Windows Live" clId="Web-{1E7B86E1-F108-4D0D-AC07-0C2AA1972C47}" dt="2021-09-15T20:29:52.785" v="616"/>
          <ac:spMkLst>
            <pc:docMk/>
            <pc:sldMk cId="891214002" sldId="271"/>
            <ac:spMk id="15" creationId="{CF2D8AD5-434A-4C0E-9F5B-C1AFD645F364}"/>
          </ac:spMkLst>
        </pc:spChg>
        <pc:spChg chg="add del">
          <ac:chgData name="Kashaf Naz" userId="f2a2665e5f65a109" providerId="Windows Live" clId="Web-{1E7B86E1-F108-4D0D-AC07-0C2AA1972C47}" dt="2021-09-15T20:29:42.472" v="613"/>
          <ac:spMkLst>
            <pc:docMk/>
            <pc:sldMk cId="891214002" sldId="271"/>
            <ac:spMk id="21" creationId="{93E975A1-5008-46D0-B573-A424564CB2DB}"/>
          </ac:spMkLst>
        </pc:spChg>
        <pc:spChg chg="add del">
          <ac:chgData name="Kashaf Naz" userId="f2a2665e5f65a109" providerId="Windows Live" clId="Web-{1E7B86E1-F108-4D0D-AC07-0C2AA1972C47}" dt="2021-09-15T20:29:42.472" v="613"/>
          <ac:spMkLst>
            <pc:docMk/>
            <pc:sldMk cId="891214002" sldId="271"/>
            <ac:spMk id="23" creationId="{355C2497-A31D-411B-B7CC-5CB04199A41F}"/>
          </ac:spMkLst>
        </pc:spChg>
        <pc:spChg chg="add del">
          <ac:chgData name="Kashaf Naz" userId="f2a2665e5f65a109" providerId="Windows Live" clId="Web-{1E7B86E1-F108-4D0D-AC07-0C2AA1972C47}" dt="2021-09-15T20:29:35.879" v="611"/>
          <ac:spMkLst>
            <pc:docMk/>
            <pc:sldMk cId="891214002" sldId="271"/>
            <ac:spMk id="26" creationId="{8ADE9738-7B48-4F06-BA7B-E2CF9663A69E}"/>
          </ac:spMkLst>
        </pc:spChg>
        <pc:spChg chg="add del">
          <ac:chgData name="Kashaf Naz" userId="f2a2665e5f65a109" providerId="Windows Live" clId="Web-{1E7B86E1-F108-4D0D-AC07-0C2AA1972C47}" dt="2021-09-15T20:29:42.472" v="613"/>
          <ac:spMkLst>
            <pc:docMk/>
            <pc:sldMk cId="891214002" sldId="271"/>
            <ac:spMk id="27" creationId="{77C4A954-C4D8-4B3C-8268-C93B77D49D8D}"/>
          </ac:spMkLst>
        </pc:spChg>
        <pc:spChg chg="add del">
          <ac:chgData name="Kashaf Naz" userId="f2a2665e5f65a109" providerId="Windows Live" clId="Web-{1E7B86E1-F108-4D0D-AC07-0C2AA1972C47}" dt="2021-09-15T20:29:35.879" v="611"/>
          <ac:spMkLst>
            <pc:docMk/>
            <pc:sldMk cId="891214002" sldId="271"/>
            <ac:spMk id="28" creationId="{46F162CF-573F-4639-AF5E-5FED4D67E523}"/>
          </ac:spMkLst>
        </pc:spChg>
        <pc:spChg chg="add del">
          <ac:chgData name="Kashaf Naz" userId="f2a2665e5f65a109" providerId="Windows Live" clId="Web-{1E7B86E1-F108-4D0D-AC07-0C2AA1972C47}" dt="2021-09-15T20:29:35.879" v="611"/>
          <ac:spMkLst>
            <pc:docMk/>
            <pc:sldMk cId="891214002" sldId="271"/>
            <ac:spMk id="32" creationId="{13D5C902-E4C0-4AFC-9EFC-3D1605AC5BA8}"/>
          </ac:spMkLst>
        </pc:spChg>
        <pc:spChg chg="add del">
          <ac:chgData name="Kashaf Naz" userId="f2a2665e5f65a109" providerId="Windows Live" clId="Web-{1E7B86E1-F108-4D0D-AC07-0C2AA1972C47}" dt="2021-09-15T20:29:52.769" v="615"/>
          <ac:spMkLst>
            <pc:docMk/>
            <pc:sldMk cId="891214002" sldId="271"/>
            <ac:spMk id="33" creationId="{8ADE9738-7B48-4F06-BA7B-E2CF9663A69E}"/>
          </ac:spMkLst>
        </pc:spChg>
        <pc:spChg chg="add del">
          <ac:chgData name="Kashaf Naz" userId="f2a2665e5f65a109" providerId="Windows Live" clId="Web-{1E7B86E1-F108-4D0D-AC07-0C2AA1972C47}" dt="2021-09-15T20:29:52.769" v="615"/>
          <ac:spMkLst>
            <pc:docMk/>
            <pc:sldMk cId="891214002" sldId="271"/>
            <ac:spMk id="34" creationId="{E6CED3C9-6B93-4623-B2C9-EDECE2B4233C}"/>
          </ac:spMkLst>
        </pc:spChg>
        <pc:spChg chg="add del">
          <ac:chgData name="Kashaf Naz" userId="f2a2665e5f65a109" providerId="Windows Live" clId="Web-{1E7B86E1-F108-4D0D-AC07-0C2AA1972C47}" dt="2021-09-15T20:29:52.769" v="615"/>
          <ac:spMkLst>
            <pc:docMk/>
            <pc:sldMk cId="891214002" sldId="271"/>
            <ac:spMk id="35" creationId="{F134BFCB-373A-440C-A076-F874F5F22CCE}"/>
          </ac:spMkLst>
        </pc:spChg>
        <pc:spChg chg="add del">
          <ac:chgData name="Kashaf Naz" userId="f2a2665e5f65a109" providerId="Windows Live" clId="Web-{1E7B86E1-F108-4D0D-AC07-0C2AA1972C47}" dt="2021-09-15T20:29:52.769" v="615"/>
          <ac:spMkLst>
            <pc:docMk/>
            <pc:sldMk cId="891214002" sldId="271"/>
            <ac:spMk id="38" creationId="{669D87E5-1B49-46CB-A366-E4BCB4B19B2A}"/>
          </ac:spMkLst>
        </pc:spChg>
        <pc:spChg chg="add">
          <ac:chgData name="Kashaf Naz" userId="f2a2665e5f65a109" providerId="Windows Live" clId="Web-{1E7B86E1-F108-4D0D-AC07-0C2AA1972C47}" dt="2021-09-15T20:29:52.785" v="616"/>
          <ac:spMkLst>
            <pc:docMk/>
            <pc:sldMk cId="891214002" sldId="271"/>
            <ac:spMk id="41" creationId="{8ADE9738-7B48-4F06-BA7B-E2CF9663A69E}"/>
          </ac:spMkLst>
        </pc:spChg>
        <pc:spChg chg="add">
          <ac:chgData name="Kashaf Naz" userId="f2a2665e5f65a109" providerId="Windows Live" clId="Web-{1E7B86E1-F108-4D0D-AC07-0C2AA1972C47}" dt="2021-09-15T20:29:52.785" v="616"/>
          <ac:spMkLst>
            <pc:docMk/>
            <pc:sldMk cId="891214002" sldId="271"/>
            <ac:spMk id="42" creationId="{46F162CF-573F-4639-AF5E-5FED4D67E523}"/>
          </ac:spMkLst>
        </pc:spChg>
        <pc:spChg chg="add">
          <ac:chgData name="Kashaf Naz" userId="f2a2665e5f65a109" providerId="Windows Live" clId="Web-{1E7B86E1-F108-4D0D-AC07-0C2AA1972C47}" dt="2021-09-15T20:29:52.785" v="616"/>
          <ac:spMkLst>
            <pc:docMk/>
            <pc:sldMk cId="891214002" sldId="271"/>
            <ac:spMk id="44" creationId="{13D5C902-E4C0-4AFC-9EFC-3D1605AC5BA8}"/>
          </ac:spMkLst>
        </pc:spChg>
        <pc:picChg chg="add mod ord">
          <ac:chgData name="Kashaf Naz" userId="f2a2665e5f65a109" providerId="Windows Live" clId="Web-{1E7B86E1-F108-4D0D-AC07-0C2AA1972C47}" dt="2021-09-15T20:29:52.785" v="616"/>
          <ac:picMkLst>
            <pc:docMk/>
            <pc:sldMk cId="891214002" sldId="271"/>
            <ac:picMk id="4" creationId="{F9EB80E4-622A-4B82-B1D3-4C5404E5CD02}"/>
          </ac:picMkLst>
        </pc:picChg>
        <pc:picChg chg="add del">
          <ac:chgData name="Kashaf Naz" userId="f2a2665e5f65a109" providerId="Windows Live" clId="Web-{1E7B86E1-F108-4D0D-AC07-0C2AA1972C47}" dt="2021-09-15T20:29:52.785" v="616"/>
          <ac:picMkLst>
            <pc:docMk/>
            <pc:sldMk cId="891214002" sldId="271"/>
            <ac:picMk id="13" creationId="{6CACDD17-9043-46DF-882D-420365B79C18}"/>
          </ac:picMkLst>
        </pc:picChg>
        <pc:picChg chg="add del">
          <ac:chgData name="Kashaf Naz" userId="f2a2665e5f65a109" providerId="Windows Live" clId="Web-{1E7B86E1-F108-4D0D-AC07-0C2AA1972C47}" dt="2021-09-15T20:29:52.785" v="616"/>
          <ac:picMkLst>
            <pc:docMk/>
            <pc:sldMk cId="891214002" sldId="271"/>
            <ac:picMk id="17" creationId="{E92B246D-47CC-40F8-8DE7-B65D409E945E}"/>
          </ac:picMkLst>
        </pc:picChg>
        <pc:picChg chg="add del">
          <ac:chgData name="Kashaf Naz" userId="f2a2665e5f65a109" providerId="Windows Live" clId="Web-{1E7B86E1-F108-4D0D-AC07-0C2AA1972C47}" dt="2021-09-15T20:29:42.472" v="613"/>
          <ac:picMkLst>
            <pc:docMk/>
            <pc:sldMk cId="891214002" sldId="271"/>
            <ac:picMk id="19" creationId="{6D378268-173C-4C67-AF66-98482F208A1F}"/>
          </ac:picMkLst>
        </pc:picChg>
        <pc:picChg chg="add del">
          <ac:chgData name="Kashaf Naz" userId="f2a2665e5f65a109" providerId="Windows Live" clId="Web-{1E7B86E1-F108-4D0D-AC07-0C2AA1972C47}" dt="2021-09-15T20:29:42.472" v="613"/>
          <ac:picMkLst>
            <pc:docMk/>
            <pc:sldMk cId="891214002" sldId="271"/>
            <ac:picMk id="20" creationId="{F5B94371-1ED5-46C9-92CB-009E55DBB27A}"/>
          </ac:picMkLst>
        </pc:picChg>
        <pc:picChg chg="add del">
          <ac:chgData name="Kashaf Naz" userId="f2a2665e5f65a109" providerId="Windows Live" clId="Web-{1E7B86E1-F108-4D0D-AC07-0C2AA1972C47}" dt="2021-09-15T20:29:35.879" v="611"/>
          <ac:picMkLst>
            <pc:docMk/>
            <pc:sldMk cId="891214002" sldId="271"/>
            <ac:picMk id="22" creationId="{62CFFBB8-E539-483F-B9AA-088F7D4B170D}"/>
          </ac:picMkLst>
        </pc:picChg>
        <pc:picChg chg="add del">
          <ac:chgData name="Kashaf Naz" userId="f2a2665e5f65a109" providerId="Windows Live" clId="Web-{1E7B86E1-F108-4D0D-AC07-0C2AA1972C47}" dt="2021-09-15T20:29:35.879" v="611"/>
          <ac:picMkLst>
            <pc:docMk/>
            <pc:sldMk cId="891214002" sldId="271"/>
            <ac:picMk id="24" creationId="{552C38B8-B7F9-478B-8D67-99B248A946C4}"/>
          </ac:picMkLst>
        </pc:picChg>
        <pc:picChg chg="add del">
          <ac:chgData name="Kashaf Naz" userId="f2a2665e5f65a109" providerId="Windows Live" clId="Web-{1E7B86E1-F108-4D0D-AC07-0C2AA1972C47}" dt="2021-09-15T20:29:42.472" v="613"/>
          <ac:picMkLst>
            <pc:docMk/>
            <pc:sldMk cId="891214002" sldId="271"/>
            <ac:picMk id="25" creationId="{1702A4D1-2C2E-40B4-9C63-D31CDB407FE4}"/>
          </ac:picMkLst>
        </pc:picChg>
        <pc:picChg chg="add del">
          <ac:chgData name="Kashaf Naz" userId="f2a2665e5f65a109" providerId="Windows Live" clId="Web-{1E7B86E1-F108-4D0D-AC07-0C2AA1972C47}" dt="2021-09-15T20:29:52.769" v="615"/>
          <ac:picMkLst>
            <pc:docMk/>
            <pc:sldMk cId="891214002" sldId="271"/>
            <ac:picMk id="29" creationId="{62CFFBB8-E539-483F-B9AA-088F7D4B170D}"/>
          </ac:picMkLst>
        </pc:picChg>
        <pc:picChg chg="add del">
          <ac:chgData name="Kashaf Naz" userId="f2a2665e5f65a109" providerId="Windows Live" clId="Web-{1E7B86E1-F108-4D0D-AC07-0C2AA1972C47}" dt="2021-09-15T20:29:35.879" v="611"/>
          <ac:picMkLst>
            <pc:docMk/>
            <pc:sldMk cId="891214002" sldId="271"/>
            <ac:picMk id="30" creationId="{5DE918B2-3C9B-4C0E-9303-1C05C39F1EC2}"/>
          </ac:picMkLst>
        </pc:picChg>
        <pc:picChg chg="add del">
          <ac:chgData name="Kashaf Naz" userId="f2a2665e5f65a109" providerId="Windows Live" clId="Web-{1E7B86E1-F108-4D0D-AC07-0C2AA1972C47}" dt="2021-09-15T20:29:52.769" v="615"/>
          <ac:picMkLst>
            <pc:docMk/>
            <pc:sldMk cId="891214002" sldId="271"/>
            <ac:picMk id="31" creationId="{552C38B8-B7F9-478B-8D67-99B248A946C4}"/>
          </ac:picMkLst>
        </pc:picChg>
        <pc:picChg chg="add del">
          <ac:chgData name="Kashaf Naz" userId="f2a2665e5f65a109" providerId="Windows Live" clId="Web-{1E7B86E1-F108-4D0D-AC07-0C2AA1972C47}" dt="2021-09-15T20:29:52.769" v="615"/>
          <ac:picMkLst>
            <pc:docMk/>
            <pc:sldMk cId="891214002" sldId="271"/>
            <ac:picMk id="36" creationId="{0C8DA627-0DBB-4595-982F-5BE763E20369}"/>
          </ac:picMkLst>
        </pc:picChg>
        <pc:picChg chg="add del">
          <ac:chgData name="Kashaf Naz" userId="f2a2665e5f65a109" providerId="Windows Live" clId="Web-{1E7B86E1-F108-4D0D-AC07-0C2AA1972C47}" dt="2021-09-15T20:29:52.769" v="615"/>
          <ac:picMkLst>
            <pc:docMk/>
            <pc:sldMk cId="891214002" sldId="271"/>
            <ac:picMk id="37" creationId="{705D511C-3CFA-4D05-A290-5674D6D1DFF2}"/>
          </ac:picMkLst>
        </pc:picChg>
        <pc:picChg chg="add">
          <ac:chgData name="Kashaf Naz" userId="f2a2665e5f65a109" providerId="Windows Live" clId="Web-{1E7B86E1-F108-4D0D-AC07-0C2AA1972C47}" dt="2021-09-15T20:29:52.785" v="616"/>
          <ac:picMkLst>
            <pc:docMk/>
            <pc:sldMk cId="891214002" sldId="271"/>
            <ac:picMk id="39" creationId="{62CFFBB8-E539-483F-B9AA-088F7D4B170D}"/>
          </ac:picMkLst>
        </pc:picChg>
        <pc:picChg chg="add">
          <ac:chgData name="Kashaf Naz" userId="f2a2665e5f65a109" providerId="Windows Live" clId="Web-{1E7B86E1-F108-4D0D-AC07-0C2AA1972C47}" dt="2021-09-15T20:29:52.785" v="616"/>
          <ac:picMkLst>
            <pc:docMk/>
            <pc:sldMk cId="891214002" sldId="271"/>
            <ac:picMk id="40" creationId="{552C38B8-B7F9-478B-8D67-99B248A946C4}"/>
          </ac:picMkLst>
        </pc:picChg>
        <pc:picChg chg="add">
          <ac:chgData name="Kashaf Naz" userId="f2a2665e5f65a109" providerId="Windows Live" clId="Web-{1E7B86E1-F108-4D0D-AC07-0C2AA1972C47}" dt="2021-09-15T20:29:52.785" v="616"/>
          <ac:picMkLst>
            <pc:docMk/>
            <pc:sldMk cId="891214002" sldId="271"/>
            <ac:picMk id="43" creationId="{5DE918B2-3C9B-4C0E-9303-1C05C39F1EC2}"/>
          </ac:picMkLst>
        </pc:picChg>
      </pc:sldChg>
      <pc:sldChg chg="addSp delSp modSp new mod setBg setClrOvrMap">
        <pc:chgData name="Kashaf Naz" userId="f2a2665e5f65a109" providerId="Windows Live" clId="Web-{1E7B86E1-F108-4D0D-AC07-0C2AA1972C47}" dt="2021-09-15T20:31:37.971" v="624"/>
        <pc:sldMkLst>
          <pc:docMk/>
          <pc:sldMk cId="228338695" sldId="272"/>
        </pc:sldMkLst>
        <pc:spChg chg="del">
          <ac:chgData name="Kashaf Naz" userId="f2a2665e5f65a109" providerId="Windows Live" clId="Web-{1E7B86E1-F108-4D0D-AC07-0C2AA1972C47}" dt="2021-09-15T20:31:18.206" v="619"/>
          <ac:spMkLst>
            <pc:docMk/>
            <pc:sldMk cId="228338695" sldId="272"/>
            <ac:spMk id="2" creationId="{A4678195-A1DA-4A83-AE26-A743DF10C7FB}"/>
          </ac:spMkLst>
        </pc:spChg>
        <pc:spChg chg="del">
          <ac:chgData name="Kashaf Naz" userId="f2a2665e5f65a109" providerId="Windows Live" clId="Web-{1E7B86E1-F108-4D0D-AC07-0C2AA1972C47}" dt="2021-09-15T20:31:13.565" v="618"/>
          <ac:spMkLst>
            <pc:docMk/>
            <pc:sldMk cId="228338695" sldId="272"/>
            <ac:spMk id="3" creationId="{590CFBB2-EBF4-42CF-A34B-EA32D8FB3F21}"/>
          </ac:spMkLst>
        </pc:spChg>
        <pc:spChg chg="add del">
          <ac:chgData name="Kashaf Naz" userId="f2a2665e5f65a109" providerId="Windows Live" clId="Web-{1E7B86E1-F108-4D0D-AC07-0C2AA1972C47}" dt="2021-09-15T20:31:29.096" v="621"/>
          <ac:spMkLst>
            <pc:docMk/>
            <pc:sldMk cId="228338695" sldId="272"/>
            <ac:spMk id="8" creationId="{809AC85C-D199-4DBB-9D8D-EA68D8CD96DD}"/>
          </ac:spMkLst>
        </pc:spChg>
        <pc:spChg chg="add del">
          <ac:chgData name="Kashaf Naz" userId="f2a2665e5f65a109" providerId="Windows Live" clId="Web-{1E7B86E1-F108-4D0D-AC07-0C2AA1972C47}" dt="2021-09-15T20:31:37.971" v="624"/>
          <ac:spMkLst>
            <pc:docMk/>
            <pc:sldMk cId="228338695" sldId="272"/>
            <ac:spMk id="15" creationId="{D0D98427-7B26-46E2-93FE-CB8CD38542AE}"/>
          </ac:spMkLst>
        </pc:spChg>
        <pc:spChg chg="add del">
          <ac:chgData name="Kashaf Naz" userId="f2a2665e5f65a109" providerId="Windows Live" clId="Web-{1E7B86E1-F108-4D0D-AC07-0C2AA1972C47}" dt="2021-09-15T20:31:37.971" v="624"/>
          <ac:spMkLst>
            <pc:docMk/>
            <pc:sldMk cId="228338695" sldId="272"/>
            <ac:spMk id="17" creationId="{B15A4233-F980-4EF6-B2C0-D7C63E752ADF}"/>
          </ac:spMkLst>
        </pc:spChg>
        <pc:spChg chg="add del">
          <ac:chgData name="Kashaf Naz" userId="f2a2665e5f65a109" providerId="Windows Live" clId="Web-{1E7B86E1-F108-4D0D-AC07-0C2AA1972C47}" dt="2021-09-15T20:31:37.971" v="624"/>
          <ac:spMkLst>
            <pc:docMk/>
            <pc:sldMk cId="228338695" sldId="272"/>
            <ac:spMk id="21" creationId="{421B5709-714B-4EA8-8C75-C105D9B4D5DD}"/>
          </ac:spMkLst>
        </pc:spChg>
        <pc:spChg chg="add">
          <ac:chgData name="Kashaf Naz" userId="f2a2665e5f65a109" providerId="Windows Live" clId="Web-{1E7B86E1-F108-4D0D-AC07-0C2AA1972C47}" dt="2021-09-15T20:31:37.971" v="624"/>
          <ac:spMkLst>
            <pc:docMk/>
            <pc:sldMk cId="228338695" sldId="272"/>
            <ac:spMk id="25" creationId="{8ADE9738-7B48-4F06-BA7B-E2CF9663A69E}"/>
          </ac:spMkLst>
        </pc:spChg>
        <pc:spChg chg="add">
          <ac:chgData name="Kashaf Naz" userId="f2a2665e5f65a109" providerId="Windows Live" clId="Web-{1E7B86E1-F108-4D0D-AC07-0C2AA1972C47}" dt="2021-09-15T20:31:37.971" v="624"/>
          <ac:spMkLst>
            <pc:docMk/>
            <pc:sldMk cId="228338695" sldId="272"/>
            <ac:spMk id="27" creationId="{46F162CF-573F-4639-AF5E-5FED4D67E523}"/>
          </ac:spMkLst>
        </pc:spChg>
        <pc:spChg chg="add del">
          <ac:chgData name="Kashaf Naz" userId="f2a2665e5f65a109" providerId="Windows Live" clId="Web-{1E7B86E1-F108-4D0D-AC07-0C2AA1972C47}" dt="2021-09-15T20:31:37.940" v="623"/>
          <ac:spMkLst>
            <pc:docMk/>
            <pc:sldMk cId="228338695" sldId="272"/>
            <ac:spMk id="30" creationId="{8ADE9738-7B48-4F06-BA7B-E2CF9663A69E}"/>
          </ac:spMkLst>
        </pc:spChg>
        <pc:spChg chg="add del">
          <ac:chgData name="Kashaf Naz" userId="f2a2665e5f65a109" providerId="Windows Live" clId="Web-{1E7B86E1-F108-4D0D-AC07-0C2AA1972C47}" dt="2021-09-15T20:31:37.940" v="623"/>
          <ac:spMkLst>
            <pc:docMk/>
            <pc:sldMk cId="228338695" sldId="272"/>
            <ac:spMk id="32" creationId="{9914DEB7-D336-45AF-80A6-5B0F33AA0444}"/>
          </ac:spMkLst>
        </pc:spChg>
        <pc:spChg chg="add del">
          <ac:chgData name="Kashaf Naz" userId="f2a2665e5f65a109" providerId="Windows Live" clId="Web-{1E7B86E1-F108-4D0D-AC07-0C2AA1972C47}" dt="2021-09-15T20:31:37.940" v="623"/>
          <ac:spMkLst>
            <pc:docMk/>
            <pc:sldMk cId="228338695" sldId="272"/>
            <ac:spMk id="34" creationId="{B7F8253A-966D-472F-B473-A521CFD46F6F}"/>
          </ac:spMkLst>
        </pc:spChg>
        <pc:spChg chg="add">
          <ac:chgData name="Kashaf Naz" userId="f2a2665e5f65a109" providerId="Windows Live" clId="Web-{1E7B86E1-F108-4D0D-AC07-0C2AA1972C47}" dt="2021-09-15T20:31:37.971" v="624"/>
          <ac:spMkLst>
            <pc:docMk/>
            <pc:sldMk cId="228338695" sldId="272"/>
            <ac:spMk id="36" creationId="{13D5C902-E4C0-4AFC-9EFC-3D1605AC5BA8}"/>
          </ac:spMkLst>
        </pc:spChg>
        <pc:picChg chg="add mod ord">
          <ac:chgData name="Kashaf Naz" userId="f2a2665e5f65a109" providerId="Windows Live" clId="Web-{1E7B86E1-F108-4D0D-AC07-0C2AA1972C47}" dt="2021-09-15T20:31:37.971" v="624"/>
          <ac:picMkLst>
            <pc:docMk/>
            <pc:sldMk cId="228338695" sldId="272"/>
            <ac:picMk id="4" creationId="{7A6555E5-33D3-4F30-9126-BC35CE40A29C}"/>
          </ac:picMkLst>
        </pc:picChg>
        <pc:picChg chg="add del">
          <ac:chgData name="Kashaf Naz" userId="f2a2665e5f65a109" providerId="Windows Live" clId="Web-{1E7B86E1-F108-4D0D-AC07-0C2AA1972C47}" dt="2021-09-15T20:31:37.971" v="624"/>
          <ac:picMkLst>
            <pc:docMk/>
            <pc:sldMk cId="228338695" sldId="272"/>
            <ac:picMk id="11" creationId="{B3F9E774-F054-4892-8E69-C76B2C8545F2}"/>
          </ac:picMkLst>
        </pc:picChg>
        <pc:picChg chg="add del">
          <ac:chgData name="Kashaf Naz" userId="f2a2665e5f65a109" providerId="Windows Live" clId="Web-{1E7B86E1-F108-4D0D-AC07-0C2AA1972C47}" dt="2021-09-15T20:31:37.971" v="624"/>
          <ac:picMkLst>
            <pc:docMk/>
            <pc:sldMk cId="228338695" sldId="272"/>
            <ac:picMk id="13" creationId="{BEF6A099-2A38-4C66-88FF-FDBCB564E5F8}"/>
          </ac:picMkLst>
        </pc:picChg>
        <pc:picChg chg="add del">
          <ac:chgData name="Kashaf Naz" userId="f2a2665e5f65a109" providerId="Windows Live" clId="Web-{1E7B86E1-F108-4D0D-AC07-0C2AA1972C47}" dt="2021-09-15T20:31:37.971" v="624"/>
          <ac:picMkLst>
            <pc:docMk/>
            <pc:sldMk cId="228338695" sldId="272"/>
            <ac:picMk id="19" creationId="{3B7E3E62-AACE-4D18-93B3-B4C452E287C4}"/>
          </ac:picMkLst>
        </pc:picChg>
        <pc:picChg chg="add">
          <ac:chgData name="Kashaf Naz" userId="f2a2665e5f65a109" providerId="Windows Live" clId="Web-{1E7B86E1-F108-4D0D-AC07-0C2AA1972C47}" dt="2021-09-15T20:31:37.971" v="624"/>
          <ac:picMkLst>
            <pc:docMk/>
            <pc:sldMk cId="228338695" sldId="272"/>
            <ac:picMk id="23" creationId="{62CFFBB8-E539-483F-B9AA-088F7D4B170D}"/>
          </ac:picMkLst>
        </pc:picChg>
        <pc:picChg chg="add">
          <ac:chgData name="Kashaf Naz" userId="f2a2665e5f65a109" providerId="Windows Live" clId="Web-{1E7B86E1-F108-4D0D-AC07-0C2AA1972C47}" dt="2021-09-15T20:31:37.971" v="624"/>
          <ac:picMkLst>
            <pc:docMk/>
            <pc:sldMk cId="228338695" sldId="272"/>
            <ac:picMk id="24" creationId="{552C38B8-B7F9-478B-8D67-99B248A946C4}"/>
          </ac:picMkLst>
        </pc:picChg>
        <pc:picChg chg="add del">
          <ac:chgData name="Kashaf Naz" userId="f2a2665e5f65a109" providerId="Windows Live" clId="Web-{1E7B86E1-F108-4D0D-AC07-0C2AA1972C47}" dt="2021-09-15T20:31:37.940" v="623"/>
          <ac:picMkLst>
            <pc:docMk/>
            <pc:sldMk cId="228338695" sldId="272"/>
            <ac:picMk id="26" creationId="{62CFFBB8-E539-483F-B9AA-088F7D4B170D}"/>
          </ac:picMkLst>
        </pc:picChg>
        <pc:picChg chg="add del">
          <ac:chgData name="Kashaf Naz" userId="f2a2665e5f65a109" providerId="Windows Live" clId="Web-{1E7B86E1-F108-4D0D-AC07-0C2AA1972C47}" dt="2021-09-15T20:31:37.940" v="623"/>
          <ac:picMkLst>
            <pc:docMk/>
            <pc:sldMk cId="228338695" sldId="272"/>
            <ac:picMk id="28" creationId="{552C38B8-B7F9-478B-8D67-99B248A946C4}"/>
          </ac:picMkLst>
        </pc:picChg>
        <pc:picChg chg="add">
          <ac:chgData name="Kashaf Naz" userId="f2a2665e5f65a109" providerId="Windows Live" clId="Web-{1E7B86E1-F108-4D0D-AC07-0C2AA1972C47}" dt="2021-09-15T20:31:37.971" v="624"/>
          <ac:picMkLst>
            <pc:docMk/>
            <pc:sldMk cId="228338695" sldId="272"/>
            <ac:picMk id="29" creationId="{5DE918B2-3C9B-4C0E-9303-1C05C39F1EC2}"/>
          </ac:picMkLst>
        </pc:picChg>
      </pc:sldChg>
    </pc:docChg>
  </pc:docChgLst>
  <pc:docChgLst>
    <pc:chgData name="Kashaf Naz" userId="f2a2665e5f65a109" providerId="Windows Live" clId="Web-{E3719B50-7C7A-4E65-B50D-AE1180696BC6}"/>
    <pc:docChg chg="delSld modSld">
      <pc:chgData name="Kashaf Naz" userId="f2a2665e5f65a109" providerId="Windows Live" clId="Web-{E3719B50-7C7A-4E65-B50D-AE1180696BC6}" dt="2021-09-16T10:13:37.816" v="2"/>
      <pc:docMkLst>
        <pc:docMk/>
      </pc:docMkLst>
      <pc:sldChg chg="addSp delSp modSp mod setBg modAnim">
        <pc:chgData name="Kashaf Naz" userId="f2a2665e5f65a109" providerId="Windows Live" clId="Web-{E3719B50-7C7A-4E65-B50D-AE1180696BC6}" dt="2021-09-16T10:09:30.209" v="1"/>
        <pc:sldMkLst>
          <pc:docMk/>
          <pc:sldMk cId="4144221" sldId="256"/>
        </pc:sldMkLst>
        <pc:spChg chg="mod">
          <ac:chgData name="Kashaf Naz" userId="f2a2665e5f65a109" providerId="Windows Live" clId="Web-{E3719B50-7C7A-4E65-B50D-AE1180696BC6}" dt="2021-09-16T10:08:55.257" v="0"/>
          <ac:spMkLst>
            <pc:docMk/>
            <pc:sldMk cId="4144221" sldId="256"/>
            <ac:spMk id="2" creationId="{00000000-0000-0000-0000-000000000000}"/>
          </ac:spMkLst>
        </pc:spChg>
        <pc:spChg chg="mod">
          <ac:chgData name="Kashaf Naz" userId="f2a2665e5f65a109" providerId="Windows Live" clId="Web-{E3719B50-7C7A-4E65-B50D-AE1180696BC6}" dt="2021-09-16T10:08:55.257" v="0"/>
          <ac:spMkLst>
            <pc:docMk/>
            <pc:sldMk cId="4144221" sldId="256"/>
            <ac:spMk id="3" creationId="{00000000-0000-0000-0000-000000000000}"/>
          </ac:spMkLst>
        </pc:spChg>
        <pc:spChg chg="del">
          <ac:chgData name="Kashaf Naz" userId="f2a2665e5f65a109" providerId="Windows Live" clId="Web-{E3719B50-7C7A-4E65-B50D-AE1180696BC6}" dt="2021-09-16T10:08:55.257" v="0"/>
          <ac:spMkLst>
            <pc:docMk/>
            <pc:sldMk cId="4144221" sldId="256"/>
            <ac:spMk id="21" creationId="{58BBCFF1-6BF3-4941-973F-CE3A1F225EF3}"/>
          </ac:spMkLst>
        </pc:spChg>
        <pc:spChg chg="del">
          <ac:chgData name="Kashaf Naz" userId="f2a2665e5f65a109" providerId="Windows Live" clId="Web-{E3719B50-7C7A-4E65-B50D-AE1180696BC6}" dt="2021-09-16T10:08:55.257" v="0"/>
          <ac:spMkLst>
            <pc:docMk/>
            <pc:sldMk cId="4144221" sldId="256"/>
            <ac:spMk id="25" creationId="{8EE3C243-B4B4-4FE3-AFF2-E81D7F48CAA3}"/>
          </ac:spMkLst>
        </pc:spChg>
        <pc:spChg chg="add">
          <ac:chgData name="Kashaf Naz" userId="f2a2665e5f65a109" providerId="Windows Live" clId="Web-{E3719B50-7C7A-4E65-B50D-AE1180696BC6}" dt="2021-09-16T10:08:55.257" v="0"/>
          <ac:spMkLst>
            <pc:docMk/>
            <pc:sldMk cId="4144221" sldId="256"/>
            <ac:spMk id="30" creationId="{B2E911EF-80F5-4781-A4DF-44EFAF242FB8}"/>
          </ac:spMkLst>
        </pc:spChg>
        <pc:spChg chg="add">
          <ac:chgData name="Kashaf Naz" userId="f2a2665e5f65a109" providerId="Windows Live" clId="Web-{E3719B50-7C7A-4E65-B50D-AE1180696BC6}" dt="2021-09-16T10:08:55.257" v="0"/>
          <ac:spMkLst>
            <pc:docMk/>
            <pc:sldMk cId="4144221" sldId="256"/>
            <ac:spMk id="34" creationId="{EFFB5C33-24B2-4764-BDBD-4C10A21DB1B4}"/>
          </ac:spMkLst>
        </pc:spChg>
        <pc:spChg chg="add">
          <ac:chgData name="Kashaf Naz" userId="f2a2665e5f65a109" providerId="Windows Live" clId="Web-{E3719B50-7C7A-4E65-B50D-AE1180696BC6}" dt="2021-09-16T10:08:55.257" v="0"/>
          <ac:spMkLst>
            <pc:docMk/>
            <pc:sldMk cId="4144221" sldId="256"/>
            <ac:spMk id="38" creationId="{1425DB5A-CEE1-4EE1-8C4A-689E49D3542F}"/>
          </ac:spMkLst>
        </pc:spChg>
        <pc:picChg chg="del">
          <ac:chgData name="Kashaf Naz" userId="f2a2665e5f65a109" providerId="Windows Live" clId="Web-{E3719B50-7C7A-4E65-B50D-AE1180696BC6}" dt="2021-09-16T10:08:55.257" v="0"/>
          <ac:picMkLst>
            <pc:docMk/>
            <pc:sldMk cId="4144221" sldId="256"/>
            <ac:picMk id="23" creationId="{1B170B3D-1B5C-4AA5-B670-B783ADC5FA5D}"/>
          </ac:picMkLst>
        </pc:picChg>
        <pc:picChg chg="add">
          <ac:chgData name="Kashaf Naz" userId="f2a2665e5f65a109" providerId="Windows Live" clId="Web-{E3719B50-7C7A-4E65-B50D-AE1180696BC6}" dt="2021-09-16T10:08:55.257" v="0"/>
          <ac:picMkLst>
            <pc:docMk/>
            <pc:sldMk cId="4144221" sldId="256"/>
            <ac:picMk id="32" creationId="{B0A2A734-17E4-44D5-9630-D54D6AF74664}"/>
          </ac:picMkLst>
        </pc:picChg>
        <pc:picChg chg="add">
          <ac:chgData name="Kashaf Naz" userId="f2a2665e5f65a109" providerId="Windows Live" clId="Web-{E3719B50-7C7A-4E65-B50D-AE1180696BC6}" dt="2021-09-16T10:08:55.257" v="0"/>
          <ac:picMkLst>
            <pc:docMk/>
            <pc:sldMk cId="4144221" sldId="256"/>
            <ac:picMk id="36" creationId="{FEB601E2-EFED-4313-BEE4-9E27B94FC679}"/>
          </ac:picMkLst>
        </pc:picChg>
      </pc:sldChg>
      <pc:sldChg chg="del">
        <pc:chgData name="Kashaf Naz" userId="f2a2665e5f65a109" providerId="Windows Live" clId="Web-{E3719B50-7C7A-4E65-B50D-AE1180696BC6}" dt="2021-09-16T10:13:37.816" v="2"/>
        <pc:sldMkLst>
          <pc:docMk/>
          <pc:sldMk cId="228338695" sldId="272"/>
        </pc:sldMkLst>
      </pc:sldChg>
    </pc:docChg>
  </pc:docChgLst>
  <pc:docChgLst>
    <pc:chgData name="Kashaf Naz" userId="f2a2665e5f65a109" providerId="Windows Live" clId="Web-{DA12FC1B-641D-499E-A24D-9740BEF479D0}"/>
    <pc:docChg chg="delSld">
      <pc:chgData name="Kashaf Naz" userId="f2a2665e5f65a109" providerId="Windows Live" clId="Web-{DA12FC1B-641D-499E-A24D-9740BEF479D0}" dt="2021-09-16T13:58:55.951" v="2"/>
      <pc:docMkLst>
        <pc:docMk/>
      </pc:docMkLst>
      <pc:sldChg chg="del">
        <pc:chgData name="Kashaf Naz" userId="f2a2665e5f65a109" providerId="Windows Live" clId="Web-{DA12FC1B-641D-499E-A24D-9740BEF479D0}" dt="2021-09-16T13:58:51.482" v="1"/>
        <pc:sldMkLst>
          <pc:docMk/>
          <pc:sldMk cId="2978265164" sldId="269"/>
        </pc:sldMkLst>
      </pc:sldChg>
      <pc:sldChg chg="del">
        <pc:chgData name="Kashaf Naz" userId="f2a2665e5f65a109" providerId="Windows Live" clId="Web-{DA12FC1B-641D-499E-A24D-9740BEF479D0}" dt="2021-09-16T13:58:50.591" v="0"/>
        <pc:sldMkLst>
          <pc:docMk/>
          <pc:sldMk cId="2149117063" sldId="270"/>
        </pc:sldMkLst>
      </pc:sldChg>
      <pc:sldChg chg="del">
        <pc:chgData name="Kashaf Naz" userId="f2a2665e5f65a109" providerId="Windows Live" clId="Web-{DA12FC1B-641D-499E-A24D-9740BEF479D0}" dt="2021-09-16T13:58:55.951" v="2"/>
        <pc:sldMkLst>
          <pc:docMk/>
          <pc:sldMk cId="891214002" sldId="27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E0FB57-DD85-4E65-8891-D6AA02912C15}" type="doc">
      <dgm:prSet loTypeId="urn:microsoft.com/office/officeart/2005/8/layout/vList2" loCatId="list" qsTypeId="urn:microsoft.com/office/officeart/2005/8/quickstyle/simple4" qsCatId="simple" csTypeId="urn:microsoft.com/office/officeart/2005/8/colors/accent0_3" csCatId="mainScheme"/>
      <dgm:spPr/>
      <dgm:t>
        <a:bodyPr/>
        <a:lstStyle/>
        <a:p>
          <a:endParaRPr lang="en-US"/>
        </a:p>
      </dgm:t>
    </dgm:pt>
    <dgm:pt modelId="{7B5E0DEF-147A-4378-A744-4E9AA9DD7314}">
      <dgm:prSet/>
      <dgm:spPr/>
      <dgm:t>
        <a:bodyPr/>
        <a:lstStyle/>
        <a:p>
          <a:r>
            <a:rPr lang="en-US"/>
            <a:t>Lazy Predict Helps build a lot of basic models without much code and helps understand which models works better without any parameter tuning.</a:t>
          </a:r>
        </a:p>
      </dgm:t>
    </dgm:pt>
    <dgm:pt modelId="{2B55504B-990C-4ED4-80DA-935D5DD242E3}" type="parTrans" cxnId="{CEC9BAF2-EFF3-48E6-B4DC-05F529B6783A}">
      <dgm:prSet/>
      <dgm:spPr/>
      <dgm:t>
        <a:bodyPr/>
        <a:lstStyle/>
        <a:p>
          <a:endParaRPr lang="en-US"/>
        </a:p>
      </dgm:t>
    </dgm:pt>
    <dgm:pt modelId="{9392F472-A2CD-4787-BBDD-EFE5E92C6CEC}" type="sibTrans" cxnId="{CEC9BAF2-EFF3-48E6-B4DC-05F529B6783A}">
      <dgm:prSet/>
      <dgm:spPr/>
      <dgm:t>
        <a:bodyPr/>
        <a:lstStyle/>
        <a:p>
          <a:endParaRPr lang="en-US"/>
        </a:p>
      </dgm:t>
    </dgm:pt>
    <dgm:pt modelId="{8448BD5F-DB41-49F5-B832-7EE5AF5B7C9E}">
      <dgm:prSet/>
      <dgm:spPr/>
      <dgm:t>
        <a:bodyPr/>
        <a:lstStyle/>
        <a:p>
          <a:r>
            <a:rPr lang="en-US"/>
            <a:t>There are two classes, LazyClassifier and LazyRegressor, respectively for classifier and regressor. We can import the classifier class if your problem is classification, and import regressor if you have a regression problem.</a:t>
          </a:r>
        </a:p>
      </dgm:t>
    </dgm:pt>
    <dgm:pt modelId="{7605852B-97B1-4298-AEF1-DD174750FC42}" type="parTrans" cxnId="{2458EDEA-72D4-4DB0-84E4-EED37F97D8FE}">
      <dgm:prSet/>
      <dgm:spPr/>
      <dgm:t>
        <a:bodyPr/>
        <a:lstStyle/>
        <a:p>
          <a:endParaRPr lang="en-US"/>
        </a:p>
      </dgm:t>
    </dgm:pt>
    <dgm:pt modelId="{E7E4B773-559F-4743-81C4-73E7EE92DB03}" type="sibTrans" cxnId="{2458EDEA-72D4-4DB0-84E4-EED37F97D8FE}">
      <dgm:prSet/>
      <dgm:spPr/>
      <dgm:t>
        <a:bodyPr/>
        <a:lstStyle/>
        <a:p>
          <a:endParaRPr lang="en-US"/>
        </a:p>
      </dgm:t>
    </dgm:pt>
    <dgm:pt modelId="{0FA7A94C-3A59-432E-949E-D4E8E3A6D0B7}">
      <dgm:prSet/>
      <dgm:spPr/>
      <dgm:t>
        <a:bodyPr/>
        <a:lstStyle/>
        <a:p>
          <a:r>
            <a:rPr lang="en-US"/>
            <a:t>Data split</a:t>
          </a:r>
        </a:p>
      </dgm:t>
    </dgm:pt>
    <dgm:pt modelId="{0CFC98FD-2C2B-48DB-9B7C-AADCA8C168DF}" type="parTrans" cxnId="{6CC16594-9F76-4F57-AB0D-14F1C9406F04}">
      <dgm:prSet/>
      <dgm:spPr/>
      <dgm:t>
        <a:bodyPr/>
        <a:lstStyle/>
        <a:p>
          <a:endParaRPr lang="en-US"/>
        </a:p>
      </dgm:t>
    </dgm:pt>
    <dgm:pt modelId="{98C9A08C-3F06-4202-B104-FE8AE34021D0}" type="sibTrans" cxnId="{6CC16594-9F76-4F57-AB0D-14F1C9406F04}">
      <dgm:prSet/>
      <dgm:spPr/>
      <dgm:t>
        <a:bodyPr/>
        <a:lstStyle/>
        <a:p>
          <a:endParaRPr lang="en-US"/>
        </a:p>
      </dgm:t>
    </dgm:pt>
    <dgm:pt modelId="{DD17874E-2D0D-4ADB-802C-FB7347A8BBCF}">
      <dgm:prSet/>
      <dgm:spPr/>
      <dgm:t>
        <a:bodyPr/>
        <a:lstStyle/>
        <a:p>
          <a:r>
            <a:rPr lang="en-US"/>
            <a:t>X_train, X_test, y_train, y_test = train_test_split(X, y, test_size=0.2, random_state =42, stratify=y)</a:t>
          </a:r>
        </a:p>
      </dgm:t>
    </dgm:pt>
    <dgm:pt modelId="{8E942F3C-53FD-45FE-B45C-C1A88D1C1EDD}" type="parTrans" cxnId="{4E6D2015-FA74-4F96-B4D0-21DB8DDCF609}">
      <dgm:prSet/>
      <dgm:spPr/>
      <dgm:t>
        <a:bodyPr/>
        <a:lstStyle/>
        <a:p>
          <a:endParaRPr lang="en-US"/>
        </a:p>
      </dgm:t>
    </dgm:pt>
    <dgm:pt modelId="{EE00DE60-C9E8-4A2D-AEFF-FB3FB0FC8642}" type="sibTrans" cxnId="{4E6D2015-FA74-4F96-B4D0-21DB8DDCF609}">
      <dgm:prSet/>
      <dgm:spPr/>
      <dgm:t>
        <a:bodyPr/>
        <a:lstStyle/>
        <a:p>
          <a:endParaRPr lang="en-US"/>
        </a:p>
      </dgm:t>
    </dgm:pt>
    <dgm:pt modelId="{7FA6FCFD-D113-4AB8-9966-F346F11A3272}">
      <dgm:prSet/>
      <dgm:spPr/>
      <dgm:t>
        <a:bodyPr/>
        <a:lstStyle/>
        <a:p>
          <a:r>
            <a:rPr lang="en-US"/>
            <a:t>Defines and builds the lazyclassifier</a:t>
          </a:r>
        </a:p>
      </dgm:t>
    </dgm:pt>
    <dgm:pt modelId="{182344D4-BED3-4A3D-A89A-3483DAF8A648}" type="parTrans" cxnId="{EC16D712-B913-442C-9F14-3E1E61A84726}">
      <dgm:prSet/>
      <dgm:spPr/>
      <dgm:t>
        <a:bodyPr/>
        <a:lstStyle/>
        <a:p>
          <a:endParaRPr lang="en-US"/>
        </a:p>
      </dgm:t>
    </dgm:pt>
    <dgm:pt modelId="{88694379-B619-4087-B6AE-96766F80E615}" type="sibTrans" cxnId="{EC16D712-B913-442C-9F14-3E1E61A84726}">
      <dgm:prSet/>
      <dgm:spPr/>
      <dgm:t>
        <a:bodyPr/>
        <a:lstStyle/>
        <a:p>
          <a:endParaRPr lang="en-US"/>
        </a:p>
      </dgm:t>
    </dgm:pt>
    <dgm:pt modelId="{6EB90665-037A-4129-A731-BAB338456032}">
      <dgm:prSet/>
      <dgm:spPr/>
      <dgm:t>
        <a:bodyPr/>
        <a:lstStyle/>
        <a:p>
          <a:r>
            <a:rPr lang="en-US"/>
            <a:t>clf = LazyClassifier(verbose=0,ignore_warnings=True, custom_metric=matthews_corrcoef)</a:t>
          </a:r>
        </a:p>
      </dgm:t>
    </dgm:pt>
    <dgm:pt modelId="{046C3253-45F1-4273-B25D-E5CFDC3DEEEF}" type="parTrans" cxnId="{AD8E1807-0BBC-4757-8F23-CDB3D95D7FC2}">
      <dgm:prSet/>
      <dgm:spPr/>
      <dgm:t>
        <a:bodyPr/>
        <a:lstStyle/>
        <a:p>
          <a:endParaRPr lang="en-US"/>
        </a:p>
      </dgm:t>
    </dgm:pt>
    <dgm:pt modelId="{A7D66EAA-8B18-429A-86F3-308F3385B290}" type="sibTrans" cxnId="{AD8E1807-0BBC-4757-8F23-CDB3D95D7FC2}">
      <dgm:prSet/>
      <dgm:spPr/>
      <dgm:t>
        <a:bodyPr/>
        <a:lstStyle/>
        <a:p>
          <a:endParaRPr lang="en-US"/>
        </a:p>
      </dgm:t>
    </dgm:pt>
    <dgm:pt modelId="{145D388B-6824-48B4-B3F4-21C7CC955560}">
      <dgm:prSet/>
      <dgm:spPr/>
      <dgm:t>
        <a:bodyPr/>
        <a:lstStyle/>
        <a:p>
          <a:r>
            <a:rPr lang="en-US"/>
            <a:t>models_train,predictions_train = clf.fit(X_train, X_train, y_train, y_train)</a:t>
          </a:r>
        </a:p>
      </dgm:t>
    </dgm:pt>
    <dgm:pt modelId="{135B7241-B6D2-4A30-98DF-E6B787E75741}" type="parTrans" cxnId="{D8659843-BDCF-442C-A2B4-2309E5FFEDBB}">
      <dgm:prSet/>
      <dgm:spPr/>
      <dgm:t>
        <a:bodyPr/>
        <a:lstStyle/>
        <a:p>
          <a:endParaRPr lang="en-US"/>
        </a:p>
      </dgm:t>
    </dgm:pt>
    <dgm:pt modelId="{331855A8-92EC-443E-95E0-1178A5E1CB69}" type="sibTrans" cxnId="{D8659843-BDCF-442C-A2B4-2309E5FFEDBB}">
      <dgm:prSet/>
      <dgm:spPr/>
      <dgm:t>
        <a:bodyPr/>
        <a:lstStyle/>
        <a:p>
          <a:endParaRPr lang="en-US"/>
        </a:p>
      </dgm:t>
    </dgm:pt>
    <dgm:pt modelId="{4B9AE875-956A-4FFE-AF1C-A60174B94F62}">
      <dgm:prSet/>
      <dgm:spPr/>
      <dgm:t>
        <a:bodyPr/>
        <a:lstStyle/>
        <a:p>
          <a:r>
            <a:rPr lang="en-US"/>
            <a:t>#models_test,predictions_test = clf.fit(X_train, X_test, y_train, y_test)</a:t>
          </a:r>
        </a:p>
      </dgm:t>
    </dgm:pt>
    <dgm:pt modelId="{5413F439-AB01-4985-A91B-359A1D6D13DE}" type="parTrans" cxnId="{18F4CBF1-A397-4D06-9C44-A45252664AFC}">
      <dgm:prSet/>
      <dgm:spPr/>
      <dgm:t>
        <a:bodyPr/>
        <a:lstStyle/>
        <a:p>
          <a:endParaRPr lang="en-US"/>
        </a:p>
      </dgm:t>
    </dgm:pt>
    <dgm:pt modelId="{5640FFC3-44EC-48CB-8F6E-A6F4E20C9DE7}" type="sibTrans" cxnId="{18F4CBF1-A397-4D06-9C44-A45252664AFC}">
      <dgm:prSet/>
      <dgm:spPr/>
      <dgm:t>
        <a:bodyPr/>
        <a:lstStyle/>
        <a:p>
          <a:endParaRPr lang="en-US"/>
        </a:p>
      </dgm:t>
    </dgm:pt>
    <dgm:pt modelId="{2740F64F-5110-4DB9-B53C-24F4C8A67228}" type="pres">
      <dgm:prSet presAssocID="{ECE0FB57-DD85-4E65-8891-D6AA02912C15}" presName="linear" presStyleCnt="0">
        <dgm:presLayoutVars>
          <dgm:animLvl val="lvl"/>
          <dgm:resizeHandles val="exact"/>
        </dgm:presLayoutVars>
      </dgm:prSet>
      <dgm:spPr/>
    </dgm:pt>
    <dgm:pt modelId="{E8A78BCE-3C78-440F-AF55-84685E07A442}" type="pres">
      <dgm:prSet presAssocID="{7B5E0DEF-147A-4378-A744-4E9AA9DD7314}" presName="parentText" presStyleLbl="node1" presStyleIdx="0" presStyleCnt="8">
        <dgm:presLayoutVars>
          <dgm:chMax val="0"/>
          <dgm:bulletEnabled val="1"/>
        </dgm:presLayoutVars>
      </dgm:prSet>
      <dgm:spPr/>
    </dgm:pt>
    <dgm:pt modelId="{E6DDF3D6-0D0F-4C80-B407-9B99FB633F71}" type="pres">
      <dgm:prSet presAssocID="{9392F472-A2CD-4787-BBDD-EFE5E92C6CEC}" presName="spacer" presStyleCnt="0"/>
      <dgm:spPr/>
    </dgm:pt>
    <dgm:pt modelId="{59DC3739-41A4-47F3-8E03-933BB7032395}" type="pres">
      <dgm:prSet presAssocID="{8448BD5F-DB41-49F5-B832-7EE5AF5B7C9E}" presName="parentText" presStyleLbl="node1" presStyleIdx="1" presStyleCnt="8">
        <dgm:presLayoutVars>
          <dgm:chMax val="0"/>
          <dgm:bulletEnabled val="1"/>
        </dgm:presLayoutVars>
      </dgm:prSet>
      <dgm:spPr/>
    </dgm:pt>
    <dgm:pt modelId="{66A4BFAF-FE5F-455E-8590-3DF05001B212}" type="pres">
      <dgm:prSet presAssocID="{E7E4B773-559F-4743-81C4-73E7EE92DB03}" presName="spacer" presStyleCnt="0"/>
      <dgm:spPr/>
    </dgm:pt>
    <dgm:pt modelId="{01078B88-E08C-4478-8F35-3C3F5DE243AC}" type="pres">
      <dgm:prSet presAssocID="{0FA7A94C-3A59-432E-949E-D4E8E3A6D0B7}" presName="parentText" presStyleLbl="node1" presStyleIdx="2" presStyleCnt="8">
        <dgm:presLayoutVars>
          <dgm:chMax val="0"/>
          <dgm:bulletEnabled val="1"/>
        </dgm:presLayoutVars>
      </dgm:prSet>
      <dgm:spPr/>
    </dgm:pt>
    <dgm:pt modelId="{C18C37CE-E5D9-4100-B50A-6BD5BE52C86E}" type="pres">
      <dgm:prSet presAssocID="{98C9A08C-3F06-4202-B104-FE8AE34021D0}" presName="spacer" presStyleCnt="0"/>
      <dgm:spPr/>
    </dgm:pt>
    <dgm:pt modelId="{DAFA3ED4-726A-4FE6-96D5-88D49012C9BD}" type="pres">
      <dgm:prSet presAssocID="{DD17874E-2D0D-4ADB-802C-FB7347A8BBCF}" presName="parentText" presStyleLbl="node1" presStyleIdx="3" presStyleCnt="8">
        <dgm:presLayoutVars>
          <dgm:chMax val="0"/>
          <dgm:bulletEnabled val="1"/>
        </dgm:presLayoutVars>
      </dgm:prSet>
      <dgm:spPr/>
    </dgm:pt>
    <dgm:pt modelId="{574C2D67-4B21-4CA8-B9A1-2D0A78C4D1AA}" type="pres">
      <dgm:prSet presAssocID="{EE00DE60-C9E8-4A2D-AEFF-FB3FB0FC8642}" presName="spacer" presStyleCnt="0"/>
      <dgm:spPr/>
    </dgm:pt>
    <dgm:pt modelId="{909BCF19-7B02-4B5D-B758-CE0CE69A0DD8}" type="pres">
      <dgm:prSet presAssocID="{7FA6FCFD-D113-4AB8-9966-F346F11A3272}" presName="parentText" presStyleLbl="node1" presStyleIdx="4" presStyleCnt="8">
        <dgm:presLayoutVars>
          <dgm:chMax val="0"/>
          <dgm:bulletEnabled val="1"/>
        </dgm:presLayoutVars>
      </dgm:prSet>
      <dgm:spPr/>
    </dgm:pt>
    <dgm:pt modelId="{9BC7164D-745D-4E1C-81B2-17A416EEEA59}" type="pres">
      <dgm:prSet presAssocID="{88694379-B619-4087-B6AE-96766F80E615}" presName="spacer" presStyleCnt="0"/>
      <dgm:spPr/>
    </dgm:pt>
    <dgm:pt modelId="{13A7977B-08BD-4F1F-83DB-62BE7969200C}" type="pres">
      <dgm:prSet presAssocID="{6EB90665-037A-4129-A731-BAB338456032}" presName="parentText" presStyleLbl="node1" presStyleIdx="5" presStyleCnt="8">
        <dgm:presLayoutVars>
          <dgm:chMax val="0"/>
          <dgm:bulletEnabled val="1"/>
        </dgm:presLayoutVars>
      </dgm:prSet>
      <dgm:spPr/>
    </dgm:pt>
    <dgm:pt modelId="{BBBA0E1F-B3AC-4124-901F-17115985DE25}" type="pres">
      <dgm:prSet presAssocID="{A7D66EAA-8B18-429A-86F3-308F3385B290}" presName="spacer" presStyleCnt="0"/>
      <dgm:spPr/>
    </dgm:pt>
    <dgm:pt modelId="{1355651F-A225-42F4-834E-0CAC8F0FA651}" type="pres">
      <dgm:prSet presAssocID="{145D388B-6824-48B4-B3F4-21C7CC955560}" presName="parentText" presStyleLbl="node1" presStyleIdx="6" presStyleCnt="8">
        <dgm:presLayoutVars>
          <dgm:chMax val="0"/>
          <dgm:bulletEnabled val="1"/>
        </dgm:presLayoutVars>
      </dgm:prSet>
      <dgm:spPr/>
    </dgm:pt>
    <dgm:pt modelId="{03FEB7BB-0D97-4F89-A69F-75C41352F13C}" type="pres">
      <dgm:prSet presAssocID="{331855A8-92EC-443E-95E0-1178A5E1CB69}" presName="spacer" presStyleCnt="0"/>
      <dgm:spPr/>
    </dgm:pt>
    <dgm:pt modelId="{F5F9CBA5-43BC-4A90-ACD0-6C267F6C22C8}" type="pres">
      <dgm:prSet presAssocID="{4B9AE875-956A-4FFE-AF1C-A60174B94F62}" presName="parentText" presStyleLbl="node1" presStyleIdx="7" presStyleCnt="8">
        <dgm:presLayoutVars>
          <dgm:chMax val="0"/>
          <dgm:bulletEnabled val="1"/>
        </dgm:presLayoutVars>
      </dgm:prSet>
      <dgm:spPr/>
    </dgm:pt>
  </dgm:ptLst>
  <dgm:cxnLst>
    <dgm:cxn modelId="{1A46ED06-8258-4E8C-A8F2-52335512B709}" type="presOf" srcId="{145D388B-6824-48B4-B3F4-21C7CC955560}" destId="{1355651F-A225-42F4-834E-0CAC8F0FA651}" srcOrd="0" destOrd="0" presId="urn:microsoft.com/office/officeart/2005/8/layout/vList2"/>
    <dgm:cxn modelId="{AD8E1807-0BBC-4757-8F23-CDB3D95D7FC2}" srcId="{ECE0FB57-DD85-4E65-8891-D6AA02912C15}" destId="{6EB90665-037A-4129-A731-BAB338456032}" srcOrd="5" destOrd="0" parTransId="{046C3253-45F1-4273-B25D-E5CFDC3DEEEF}" sibTransId="{A7D66EAA-8B18-429A-86F3-308F3385B290}"/>
    <dgm:cxn modelId="{EC16D712-B913-442C-9F14-3E1E61A84726}" srcId="{ECE0FB57-DD85-4E65-8891-D6AA02912C15}" destId="{7FA6FCFD-D113-4AB8-9966-F346F11A3272}" srcOrd="4" destOrd="0" parTransId="{182344D4-BED3-4A3D-A89A-3483DAF8A648}" sibTransId="{88694379-B619-4087-B6AE-96766F80E615}"/>
    <dgm:cxn modelId="{07ECDB14-1F1F-4A69-8D2B-044D7205AF6A}" type="presOf" srcId="{6EB90665-037A-4129-A731-BAB338456032}" destId="{13A7977B-08BD-4F1F-83DB-62BE7969200C}" srcOrd="0" destOrd="0" presId="urn:microsoft.com/office/officeart/2005/8/layout/vList2"/>
    <dgm:cxn modelId="{4E6D2015-FA74-4F96-B4D0-21DB8DDCF609}" srcId="{ECE0FB57-DD85-4E65-8891-D6AA02912C15}" destId="{DD17874E-2D0D-4ADB-802C-FB7347A8BBCF}" srcOrd="3" destOrd="0" parTransId="{8E942F3C-53FD-45FE-B45C-C1A88D1C1EDD}" sibTransId="{EE00DE60-C9E8-4A2D-AEFF-FB3FB0FC8642}"/>
    <dgm:cxn modelId="{0931E42F-9E7A-4525-93E5-BC29E0D39643}" type="presOf" srcId="{7B5E0DEF-147A-4378-A744-4E9AA9DD7314}" destId="{E8A78BCE-3C78-440F-AF55-84685E07A442}" srcOrd="0" destOrd="0" presId="urn:microsoft.com/office/officeart/2005/8/layout/vList2"/>
    <dgm:cxn modelId="{140A9A32-839D-4C42-81AA-5C724B44F55C}" type="presOf" srcId="{7FA6FCFD-D113-4AB8-9966-F346F11A3272}" destId="{909BCF19-7B02-4B5D-B758-CE0CE69A0DD8}" srcOrd="0" destOrd="0" presId="urn:microsoft.com/office/officeart/2005/8/layout/vList2"/>
    <dgm:cxn modelId="{D8659843-BDCF-442C-A2B4-2309E5FFEDBB}" srcId="{ECE0FB57-DD85-4E65-8891-D6AA02912C15}" destId="{145D388B-6824-48B4-B3F4-21C7CC955560}" srcOrd="6" destOrd="0" parTransId="{135B7241-B6D2-4A30-98DF-E6B787E75741}" sibTransId="{331855A8-92EC-443E-95E0-1178A5E1CB69}"/>
    <dgm:cxn modelId="{98F1B36B-34C8-4D0E-BB65-AF28E8D20216}" type="presOf" srcId="{0FA7A94C-3A59-432E-949E-D4E8E3A6D0B7}" destId="{01078B88-E08C-4478-8F35-3C3F5DE243AC}" srcOrd="0" destOrd="0" presId="urn:microsoft.com/office/officeart/2005/8/layout/vList2"/>
    <dgm:cxn modelId="{D87EDA6E-DB54-4EBD-BC7D-8B4A2A9AC4AD}" type="presOf" srcId="{DD17874E-2D0D-4ADB-802C-FB7347A8BBCF}" destId="{DAFA3ED4-726A-4FE6-96D5-88D49012C9BD}" srcOrd="0" destOrd="0" presId="urn:microsoft.com/office/officeart/2005/8/layout/vList2"/>
    <dgm:cxn modelId="{6CC16594-9F76-4F57-AB0D-14F1C9406F04}" srcId="{ECE0FB57-DD85-4E65-8891-D6AA02912C15}" destId="{0FA7A94C-3A59-432E-949E-D4E8E3A6D0B7}" srcOrd="2" destOrd="0" parTransId="{0CFC98FD-2C2B-48DB-9B7C-AADCA8C168DF}" sibTransId="{98C9A08C-3F06-4202-B104-FE8AE34021D0}"/>
    <dgm:cxn modelId="{24C023B5-EFB3-40A0-9071-56D27318F245}" type="presOf" srcId="{4B9AE875-956A-4FFE-AF1C-A60174B94F62}" destId="{F5F9CBA5-43BC-4A90-ACD0-6C267F6C22C8}" srcOrd="0" destOrd="0" presId="urn:microsoft.com/office/officeart/2005/8/layout/vList2"/>
    <dgm:cxn modelId="{DD049ACE-CFC8-4690-8DC0-C7C51367BCCC}" type="presOf" srcId="{8448BD5F-DB41-49F5-B832-7EE5AF5B7C9E}" destId="{59DC3739-41A4-47F3-8E03-933BB7032395}" srcOrd="0" destOrd="0" presId="urn:microsoft.com/office/officeart/2005/8/layout/vList2"/>
    <dgm:cxn modelId="{D9B71BD9-C742-4DCD-981D-8BCA19205570}" type="presOf" srcId="{ECE0FB57-DD85-4E65-8891-D6AA02912C15}" destId="{2740F64F-5110-4DB9-B53C-24F4C8A67228}" srcOrd="0" destOrd="0" presId="urn:microsoft.com/office/officeart/2005/8/layout/vList2"/>
    <dgm:cxn modelId="{2458EDEA-72D4-4DB0-84E4-EED37F97D8FE}" srcId="{ECE0FB57-DD85-4E65-8891-D6AA02912C15}" destId="{8448BD5F-DB41-49F5-B832-7EE5AF5B7C9E}" srcOrd="1" destOrd="0" parTransId="{7605852B-97B1-4298-AEF1-DD174750FC42}" sibTransId="{E7E4B773-559F-4743-81C4-73E7EE92DB03}"/>
    <dgm:cxn modelId="{18F4CBF1-A397-4D06-9C44-A45252664AFC}" srcId="{ECE0FB57-DD85-4E65-8891-D6AA02912C15}" destId="{4B9AE875-956A-4FFE-AF1C-A60174B94F62}" srcOrd="7" destOrd="0" parTransId="{5413F439-AB01-4985-A91B-359A1D6D13DE}" sibTransId="{5640FFC3-44EC-48CB-8F6E-A6F4E20C9DE7}"/>
    <dgm:cxn modelId="{CEC9BAF2-EFF3-48E6-B4DC-05F529B6783A}" srcId="{ECE0FB57-DD85-4E65-8891-D6AA02912C15}" destId="{7B5E0DEF-147A-4378-A744-4E9AA9DD7314}" srcOrd="0" destOrd="0" parTransId="{2B55504B-990C-4ED4-80DA-935D5DD242E3}" sibTransId="{9392F472-A2CD-4787-BBDD-EFE5E92C6CEC}"/>
    <dgm:cxn modelId="{3AD186A1-CE48-4835-820B-4817D3A3819F}" type="presParOf" srcId="{2740F64F-5110-4DB9-B53C-24F4C8A67228}" destId="{E8A78BCE-3C78-440F-AF55-84685E07A442}" srcOrd="0" destOrd="0" presId="urn:microsoft.com/office/officeart/2005/8/layout/vList2"/>
    <dgm:cxn modelId="{FCF6C7BC-141E-43FD-99E1-718E07D8EDD7}" type="presParOf" srcId="{2740F64F-5110-4DB9-B53C-24F4C8A67228}" destId="{E6DDF3D6-0D0F-4C80-B407-9B99FB633F71}" srcOrd="1" destOrd="0" presId="urn:microsoft.com/office/officeart/2005/8/layout/vList2"/>
    <dgm:cxn modelId="{599FC58F-E511-404E-B7FD-BC2F9851BB42}" type="presParOf" srcId="{2740F64F-5110-4DB9-B53C-24F4C8A67228}" destId="{59DC3739-41A4-47F3-8E03-933BB7032395}" srcOrd="2" destOrd="0" presId="urn:microsoft.com/office/officeart/2005/8/layout/vList2"/>
    <dgm:cxn modelId="{BC6FE621-0615-401A-B5CB-80E10502F303}" type="presParOf" srcId="{2740F64F-5110-4DB9-B53C-24F4C8A67228}" destId="{66A4BFAF-FE5F-455E-8590-3DF05001B212}" srcOrd="3" destOrd="0" presId="urn:microsoft.com/office/officeart/2005/8/layout/vList2"/>
    <dgm:cxn modelId="{28C3C7C4-9BC8-4492-B185-211BD8C91E87}" type="presParOf" srcId="{2740F64F-5110-4DB9-B53C-24F4C8A67228}" destId="{01078B88-E08C-4478-8F35-3C3F5DE243AC}" srcOrd="4" destOrd="0" presId="urn:microsoft.com/office/officeart/2005/8/layout/vList2"/>
    <dgm:cxn modelId="{9F48A62D-F825-4CF2-8863-8F224A5FB8C7}" type="presParOf" srcId="{2740F64F-5110-4DB9-B53C-24F4C8A67228}" destId="{C18C37CE-E5D9-4100-B50A-6BD5BE52C86E}" srcOrd="5" destOrd="0" presId="urn:microsoft.com/office/officeart/2005/8/layout/vList2"/>
    <dgm:cxn modelId="{11533B32-B46C-4E6D-BB5C-34F7BD826C94}" type="presParOf" srcId="{2740F64F-5110-4DB9-B53C-24F4C8A67228}" destId="{DAFA3ED4-726A-4FE6-96D5-88D49012C9BD}" srcOrd="6" destOrd="0" presId="urn:microsoft.com/office/officeart/2005/8/layout/vList2"/>
    <dgm:cxn modelId="{1897634B-C129-4DED-9736-5F55DE8E4E93}" type="presParOf" srcId="{2740F64F-5110-4DB9-B53C-24F4C8A67228}" destId="{574C2D67-4B21-4CA8-B9A1-2D0A78C4D1AA}" srcOrd="7" destOrd="0" presId="urn:microsoft.com/office/officeart/2005/8/layout/vList2"/>
    <dgm:cxn modelId="{60CDF8F2-6A1B-461D-A357-2729207C9954}" type="presParOf" srcId="{2740F64F-5110-4DB9-B53C-24F4C8A67228}" destId="{909BCF19-7B02-4B5D-B758-CE0CE69A0DD8}" srcOrd="8" destOrd="0" presId="urn:microsoft.com/office/officeart/2005/8/layout/vList2"/>
    <dgm:cxn modelId="{483B4587-709A-4165-B83D-406A5132FF1F}" type="presParOf" srcId="{2740F64F-5110-4DB9-B53C-24F4C8A67228}" destId="{9BC7164D-745D-4E1C-81B2-17A416EEEA59}" srcOrd="9" destOrd="0" presId="urn:microsoft.com/office/officeart/2005/8/layout/vList2"/>
    <dgm:cxn modelId="{51609F86-3FEE-4447-9456-F8FF8581580E}" type="presParOf" srcId="{2740F64F-5110-4DB9-B53C-24F4C8A67228}" destId="{13A7977B-08BD-4F1F-83DB-62BE7969200C}" srcOrd="10" destOrd="0" presId="urn:microsoft.com/office/officeart/2005/8/layout/vList2"/>
    <dgm:cxn modelId="{AF892192-5199-4D61-82D5-B44D5976EE4B}" type="presParOf" srcId="{2740F64F-5110-4DB9-B53C-24F4C8A67228}" destId="{BBBA0E1F-B3AC-4124-901F-17115985DE25}" srcOrd="11" destOrd="0" presId="urn:microsoft.com/office/officeart/2005/8/layout/vList2"/>
    <dgm:cxn modelId="{2A7678ED-5FE4-4AB5-8E70-6804CA5D4A1C}" type="presParOf" srcId="{2740F64F-5110-4DB9-B53C-24F4C8A67228}" destId="{1355651F-A225-42F4-834E-0CAC8F0FA651}" srcOrd="12" destOrd="0" presId="urn:microsoft.com/office/officeart/2005/8/layout/vList2"/>
    <dgm:cxn modelId="{122BBBA4-7EA4-4C71-B3F5-6B2CB5015040}" type="presParOf" srcId="{2740F64F-5110-4DB9-B53C-24F4C8A67228}" destId="{03FEB7BB-0D97-4F89-A69F-75C41352F13C}" srcOrd="13" destOrd="0" presId="urn:microsoft.com/office/officeart/2005/8/layout/vList2"/>
    <dgm:cxn modelId="{0A946EA9-0306-404D-8354-C79842566D27}" type="presParOf" srcId="{2740F64F-5110-4DB9-B53C-24F4C8A67228}" destId="{F5F9CBA5-43BC-4A90-ACD0-6C267F6C22C8}" srcOrd="1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78BCE-3C78-440F-AF55-84685E07A442}">
      <dsp:nvSpPr>
        <dsp:cNvPr id="0" name=""/>
        <dsp:cNvSpPr/>
      </dsp:nvSpPr>
      <dsp:spPr>
        <a:xfrm>
          <a:off x="0" y="75730"/>
          <a:ext cx="9613860" cy="3802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Lazy Predict Helps build a lot of basic models without much code and helps understand which models works better without any parameter tuning.</a:t>
          </a:r>
        </a:p>
      </dsp:txBody>
      <dsp:txXfrm>
        <a:off x="18562" y="94292"/>
        <a:ext cx="9576736" cy="343126"/>
      </dsp:txXfrm>
    </dsp:sp>
    <dsp:sp modelId="{59DC3739-41A4-47F3-8E03-933BB7032395}">
      <dsp:nvSpPr>
        <dsp:cNvPr id="0" name=""/>
        <dsp:cNvSpPr/>
      </dsp:nvSpPr>
      <dsp:spPr>
        <a:xfrm>
          <a:off x="0" y="484780"/>
          <a:ext cx="9613860" cy="3802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There are two classes, LazyClassifier and LazyRegressor, respectively for classifier and regressor. We can import the classifier class if your problem is classification, and import regressor if you have a regression problem.</a:t>
          </a:r>
        </a:p>
      </dsp:txBody>
      <dsp:txXfrm>
        <a:off x="18562" y="503342"/>
        <a:ext cx="9576736" cy="343126"/>
      </dsp:txXfrm>
    </dsp:sp>
    <dsp:sp modelId="{01078B88-E08C-4478-8F35-3C3F5DE243AC}">
      <dsp:nvSpPr>
        <dsp:cNvPr id="0" name=""/>
        <dsp:cNvSpPr/>
      </dsp:nvSpPr>
      <dsp:spPr>
        <a:xfrm>
          <a:off x="0" y="893830"/>
          <a:ext cx="9613860" cy="3802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Data split</a:t>
          </a:r>
        </a:p>
      </dsp:txBody>
      <dsp:txXfrm>
        <a:off x="18562" y="912392"/>
        <a:ext cx="9576736" cy="343126"/>
      </dsp:txXfrm>
    </dsp:sp>
    <dsp:sp modelId="{DAFA3ED4-726A-4FE6-96D5-88D49012C9BD}">
      <dsp:nvSpPr>
        <dsp:cNvPr id="0" name=""/>
        <dsp:cNvSpPr/>
      </dsp:nvSpPr>
      <dsp:spPr>
        <a:xfrm>
          <a:off x="0" y="1302880"/>
          <a:ext cx="9613860" cy="3802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X_train, X_test, y_train, y_test = train_test_split(X, y, test_size=0.2, random_state =42, stratify=y)</a:t>
          </a:r>
        </a:p>
      </dsp:txBody>
      <dsp:txXfrm>
        <a:off x="18562" y="1321442"/>
        <a:ext cx="9576736" cy="343126"/>
      </dsp:txXfrm>
    </dsp:sp>
    <dsp:sp modelId="{909BCF19-7B02-4B5D-B758-CE0CE69A0DD8}">
      <dsp:nvSpPr>
        <dsp:cNvPr id="0" name=""/>
        <dsp:cNvSpPr/>
      </dsp:nvSpPr>
      <dsp:spPr>
        <a:xfrm>
          <a:off x="0" y="1711930"/>
          <a:ext cx="9613860" cy="3802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Defines and builds the lazyclassifier</a:t>
          </a:r>
        </a:p>
      </dsp:txBody>
      <dsp:txXfrm>
        <a:off x="18562" y="1730492"/>
        <a:ext cx="9576736" cy="343126"/>
      </dsp:txXfrm>
    </dsp:sp>
    <dsp:sp modelId="{13A7977B-08BD-4F1F-83DB-62BE7969200C}">
      <dsp:nvSpPr>
        <dsp:cNvPr id="0" name=""/>
        <dsp:cNvSpPr/>
      </dsp:nvSpPr>
      <dsp:spPr>
        <a:xfrm>
          <a:off x="0" y="2120980"/>
          <a:ext cx="9613860" cy="3802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clf = LazyClassifier(verbose=0,ignore_warnings=True, custom_metric=matthews_corrcoef)</a:t>
          </a:r>
        </a:p>
      </dsp:txBody>
      <dsp:txXfrm>
        <a:off x="18562" y="2139542"/>
        <a:ext cx="9576736" cy="343126"/>
      </dsp:txXfrm>
    </dsp:sp>
    <dsp:sp modelId="{1355651F-A225-42F4-834E-0CAC8F0FA651}">
      <dsp:nvSpPr>
        <dsp:cNvPr id="0" name=""/>
        <dsp:cNvSpPr/>
      </dsp:nvSpPr>
      <dsp:spPr>
        <a:xfrm>
          <a:off x="0" y="2530029"/>
          <a:ext cx="9613860" cy="3802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models_train,predictions_train = clf.fit(X_train, X_train, y_train, y_train)</a:t>
          </a:r>
        </a:p>
      </dsp:txBody>
      <dsp:txXfrm>
        <a:off x="18562" y="2548591"/>
        <a:ext cx="9576736" cy="343126"/>
      </dsp:txXfrm>
    </dsp:sp>
    <dsp:sp modelId="{F5F9CBA5-43BC-4A90-ACD0-6C267F6C22C8}">
      <dsp:nvSpPr>
        <dsp:cNvPr id="0" name=""/>
        <dsp:cNvSpPr/>
      </dsp:nvSpPr>
      <dsp:spPr>
        <a:xfrm>
          <a:off x="0" y="2939080"/>
          <a:ext cx="9613860" cy="3802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#models_test,predictions_test = clf.fit(X_train, X_test, y_train, y_test)</a:t>
          </a:r>
        </a:p>
      </dsp:txBody>
      <dsp:txXfrm>
        <a:off x="18562" y="2957642"/>
        <a:ext cx="9576736" cy="3431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ABE3C1-DBE1-495D-B57B-2849774B866A}" type="datetimeFigureOut">
              <a:rPr lang="en-US" dirty="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9/17/2021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9/17/2021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A3F48C-C7C6-4055-9F49-3777875E72AE}" type="datetimeFigureOut">
              <a:rPr lang="en-US" dirty="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9/17/2021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DE42F4-6EEF-4EF7-8ED4-2208F0F89A08}" type="datetimeFigureOut">
              <a:rPr lang="en-US" dirty="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5A6C69-6797-4E8A-BF37-F2C3751466E9}" type="datetimeFigureOut">
              <a:rPr lang="en-US" dirty="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2014A1-A632-4878-A0D3-F52BA7563730}" type="datetimeFigureOut">
              <a:rPr lang="en-US" dirty="0"/>
              <a:t>9/17/2021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99F462-093F-4566-844B-4C71F2739DA5}" type="datetimeFigureOut">
              <a:rPr lang="en-US" dirty="0"/>
              <a:t>9/17/2021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9/17/2021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1.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2.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2E911EF-80F5-4781-A4DF-44EFAF242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B0A2A734-17E4-44D5-9630-D54D6AF746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4" name="Rectangle 33">
            <a:extLst>
              <a:ext uri="{FF2B5EF4-FFF2-40B4-BE49-F238E27FC236}">
                <a16:creationId xmlns:a16="http://schemas.microsoft.com/office/drawing/2014/main" id="{EFFB5C33-24B2-4764-BDBD-4C10A21D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8808" y="0"/>
            <a:ext cx="34031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6" name="Picture 35">
            <a:extLst>
              <a:ext uri="{FF2B5EF4-FFF2-40B4-BE49-F238E27FC236}">
                <a16:creationId xmlns:a16="http://schemas.microsoft.com/office/drawing/2014/main" id="{FEB601E2-EFED-4313-BEE4-9E27B94FC6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242852"/>
            <a:ext cx="9110541" cy="246557"/>
          </a:xfrm>
          <a:prstGeom prst="rect">
            <a:avLst/>
          </a:prstGeom>
        </p:spPr>
      </p:pic>
      <p:sp>
        <p:nvSpPr>
          <p:cNvPr id="38" name="Rectangle 37">
            <a:extLst>
              <a:ext uri="{FF2B5EF4-FFF2-40B4-BE49-F238E27FC236}">
                <a16:creationId xmlns:a16="http://schemas.microsoft.com/office/drawing/2014/main" id="{1425DB5A-CEE1-4EE1-8C4A-689E49D35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9110542" cy="166033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40510" y="2733709"/>
            <a:ext cx="7657792" cy="1373070"/>
          </a:xfrm>
        </p:spPr>
        <p:txBody>
          <a:bodyPr>
            <a:normAutofit/>
          </a:bodyPr>
          <a:lstStyle/>
          <a:p>
            <a:r>
              <a:rPr lang="en-US" sz="3000" b="1">
                <a:solidFill>
                  <a:srgbClr val="FFFFFF"/>
                </a:solidFill>
                <a:ea typeface="+mj-lt"/>
                <a:cs typeface="+mj-lt"/>
              </a:rPr>
              <a:t>Machine Learning Model to Predict activity of short antimicrobial Peptides from set of Antimicrobial sets</a:t>
            </a:r>
            <a:r>
              <a:rPr lang="en-US" sz="3000" b="1">
                <a:solidFill>
                  <a:srgbClr val="FFFFFF"/>
                </a:solidFill>
              </a:rPr>
              <a:t> QSAR</a:t>
            </a:r>
            <a:endParaRPr lang="en-US" sz="3000">
              <a:solidFill>
                <a:srgbClr val="FFFFFF"/>
              </a:solidFill>
              <a:ea typeface="+mj-lt"/>
              <a:cs typeface="+mj-lt"/>
            </a:endParaRPr>
          </a:p>
        </p:txBody>
      </p:sp>
      <p:sp>
        <p:nvSpPr>
          <p:cNvPr id="3" name="Subtitle 2"/>
          <p:cNvSpPr>
            <a:spLocks noGrp="1"/>
          </p:cNvSpPr>
          <p:nvPr>
            <p:ph type="subTitle" idx="1"/>
          </p:nvPr>
        </p:nvSpPr>
        <p:spPr>
          <a:xfrm>
            <a:off x="1194149" y="4394039"/>
            <a:ext cx="7304152" cy="1117687"/>
          </a:xfrm>
        </p:spPr>
        <p:txBody>
          <a:bodyPr vert="horz" lIns="91440" tIns="45720" rIns="91440" bIns="45720" rtlCol="0">
            <a:normAutofit/>
          </a:bodyPr>
          <a:lstStyle/>
          <a:p>
            <a:r>
              <a:rPr lang="en-US"/>
              <a:t>By : Kashaf Naz</a:t>
            </a:r>
          </a:p>
        </p:txBody>
      </p:sp>
    </p:spTree>
    <p:extLst>
      <p:ext uri="{BB962C8B-B14F-4D97-AF65-F5344CB8AC3E}">
        <p14:creationId xmlns:p14="http://schemas.microsoft.com/office/powerpoint/2010/main" val="414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7" name="Rectangle 26">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780AA81-C878-484B-A35F-6B1680B77827}"/>
              </a:ext>
            </a:extLst>
          </p:cNvPr>
          <p:cNvSpPr>
            <a:spLocks noGrp="1"/>
          </p:cNvSpPr>
          <p:nvPr>
            <p:ph type="title"/>
          </p:nvPr>
        </p:nvSpPr>
        <p:spPr>
          <a:xfrm>
            <a:off x="680321" y="753228"/>
            <a:ext cx="4136123" cy="1080938"/>
          </a:xfrm>
        </p:spPr>
        <p:txBody>
          <a:bodyPr>
            <a:normAutofit/>
          </a:bodyPr>
          <a:lstStyle/>
          <a:p>
            <a:r>
              <a:rPr lang="en-US" sz="2400" b="1">
                <a:ea typeface="+mj-lt"/>
                <a:cs typeface="+mj-lt"/>
              </a:rPr>
              <a:t>Define functions for calculating the different features</a:t>
            </a:r>
            <a:endParaRPr lang="en-US" sz="2400"/>
          </a:p>
        </p:txBody>
      </p:sp>
      <p:pic>
        <p:nvPicPr>
          <p:cNvPr id="31" name="Picture 30">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85C657A9-C8E6-47CE-8E81-FCAE5EF40C81}"/>
              </a:ext>
            </a:extLst>
          </p:cNvPr>
          <p:cNvSpPr>
            <a:spLocks noGrp="1"/>
          </p:cNvSpPr>
          <p:nvPr>
            <p:ph idx="1"/>
          </p:nvPr>
        </p:nvSpPr>
        <p:spPr>
          <a:xfrm>
            <a:off x="680321" y="2336873"/>
            <a:ext cx="3656289" cy="3599316"/>
          </a:xfrm>
        </p:spPr>
        <p:txBody>
          <a:bodyPr vert="horz" lIns="91440" tIns="45720" rIns="91440" bIns="45720" rtlCol="0" anchor="t">
            <a:normAutofit/>
          </a:bodyPr>
          <a:lstStyle/>
          <a:p>
            <a:r>
              <a:rPr lang="en-US" sz="1400">
                <a:ea typeface="+mn-lt"/>
                <a:cs typeface="+mn-lt"/>
              </a:rPr>
              <a:t>tripeptide composition (TPC)</a:t>
            </a:r>
            <a:endParaRPr lang="en-US" sz="1400"/>
          </a:p>
          <a:p>
            <a:r>
              <a:rPr lang="en-US" sz="1400">
                <a:solidFill>
                  <a:srgbClr val="FFFF00"/>
                </a:solidFill>
                <a:ea typeface="+mn-lt"/>
                <a:cs typeface="+mn-lt"/>
              </a:rPr>
              <a:t>from</a:t>
            </a:r>
            <a:r>
              <a:rPr lang="en-US" sz="1400">
                <a:ea typeface="+mn-lt"/>
                <a:cs typeface="+mn-lt"/>
              </a:rPr>
              <a:t> Pfeature.pfeature import </a:t>
            </a:r>
            <a:r>
              <a:rPr lang="en-US" sz="1400">
                <a:solidFill>
                  <a:srgbClr val="FFFF00"/>
                </a:solidFill>
                <a:ea typeface="+mn-lt"/>
                <a:cs typeface="+mn-lt"/>
              </a:rPr>
              <a:t>tpc_wp</a:t>
            </a:r>
            <a:endParaRPr lang="en-US" sz="1400">
              <a:solidFill>
                <a:srgbClr val="FFFF00"/>
              </a:solidFill>
            </a:endParaRPr>
          </a:p>
          <a:p>
            <a:endParaRPr lang="en-US" sz="1400"/>
          </a:p>
        </p:txBody>
      </p:sp>
      <p:pic>
        <p:nvPicPr>
          <p:cNvPr id="4" name="Picture 18">
            <a:extLst>
              <a:ext uri="{FF2B5EF4-FFF2-40B4-BE49-F238E27FC236}">
                <a16:creationId xmlns:a16="http://schemas.microsoft.com/office/drawing/2014/main" id="{51E91A57-94AE-41C1-B47F-EC7FAD02ACAB}"/>
              </a:ext>
            </a:extLst>
          </p:cNvPr>
          <p:cNvPicPr>
            <a:picLocks noChangeAspect="1"/>
          </p:cNvPicPr>
          <p:nvPr/>
        </p:nvPicPr>
        <p:blipFill>
          <a:blip r:embed="rId4"/>
          <a:stretch>
            <a:fillRect/>
          </a:stretch>
        </p:blipFill>
        <p:spPr>
          <a:xfrm>
            <a:off x="5276090" y="2465067"/>
            <a:ext cx="6269479" cy="1927865"/>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856336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 name="Rectangle 12">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6CC1BFE-E80D-4A92-8677-3557513915C5}"/>
              </a:ext>
            </a:extLst>
          </p:cNvPr>
          <p:cNvSpPr>
            <a:spLocks noGrp="1"/>
          </p:cNvSpPr>
          <p:nvPr>
            <p:ph type="title"/>
          </p:nvPr>
        </p:nvSpPr>
        <p:spPr>
          <a:xfrm>
            <a:off x="680321" y="753228"/>
            <a:ext cx="4136123" cy="1080938"/>
          </a:xfrm>
        </p:spPr>
        <p:txBody>
          <a:bodyPr>
            <a:normAutofit/>
          </a:bodyPr>
          <a:lstStyle/>
          <a:p>
            <a:r>
              <a:rPr lang="en-US" sz="1700" b="1"/>
              <a:t>Calculate feature for both positive and negative classes + combines the two classes + merge with class labels</a:t>
            </a:r>
            <a:endParaRPr lang="en-US" sz="1700"/>
          </a:p>
        </p:txBody>
      </p:sp>
      <p:pic>
        <p:nvPicPr>
          <p:cNvPr id="17" name="Picture 16">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83E957E4-1F39-4A85-9F99-4CEDBBC173BA}"/>
              </a:ext>
            </a:extLst>
          </p:cNvPr>
          <p:cNvSpPr>
            <a:spLocks noGrp="1"/>
          </p:cNvSpPr>
          <p:nvPr>
            <p:ph idx="1"/>
          </p:nvPr>
        </p:nvSpPr>
        <p:spPr>
          <a:xfrm>
            <a:off x="647191" y="2336873"/>
            <a:ext cx="3689419" cy="3599316"/>
          </a:xfrm>
        </p:spPr>
        <p:txBody>
          <a:bodyPr vert="horz" lIns="91440" tIns="45720" rIns="91440" bIns="45720" rtlCol="0" anchor="t">
            <a:normAutofit/>
          </a:bodyPr>
          <a:lstStyle/>
          <a:p>
            <a:r>
              <a:rPr lang="en-US" sz="1400">
                <a:ea typeface="+mn-lt"/>
                <a:cs typeface="+mn-lt"/>
              </a:rPr>
              <a:t>pos = 'train_po_cdhit.txt'</a:t>
            </a:r>
            <a:endParaRPr lang="en-US" sz="1400"/>
          </a:p>
          <a:p>
            <a:r>
              <a:rPr lang="en-US" sz="1400">
                <a:ea typeface="+mn-lt"/>
                <a:cs typeface="+mn-lt"/>
              </a:rPr>
              <a:t>neg = 'train_ne_cdhit.txt'</a:t>
            </a:r>
          </a:p>
          <a:p>
            <a:endParaRPr lang="en-US" sz="1400">
              <a:ea typeface="+mn-lt"/>
              <a:cs typeface="+mn-lt"/>
            </a:endParaRPr>
          </a:p>
          <a:p>
            <a:pPr marL="0" indent="0">
              <a:buNone/>
            </a:pPr>
            <a:r>
              <a:rPr lang="en-US" sz="1400">
                <a:ea typeface="+mn-lt"/>
                <a:cs typeface="+mn-lt"/>
              </a:rPr>
              <a:t>feature = feature_calc(pos, neg, aac) # AAC</a:t>
            </a:r>
            <a:endParaRPr lang="en-US" sz="1400"/>
          </a:p>
          <a:p>
            <a:endParaRPr lang="en-US" sz="1400"/>
          </a:p>
        </p:txBody>
      </p:sp>
      <p:pic>
        <p:nvPicPr>
          <p:cNvPr id="4" name="Picture 4" descr="Table&#10;&#10;Description automatically generated">
            <a:extLst>
              <a:ext uri="{FF2B5EF4-FFF2-40B4-BE49-F238E27FC236}">
                <a16:creationId xmlns:a16="http://schemas.microsoft.com/office/drawing/2014/main" id="{8C0A6501-1287-4FE1-AC5B-F1807B2957C7}"/>
              </a:ext>
            </a:extLst>
          </p:cNvPr>
          <p:cNvPicPr>
            <a:picLocks noChangeAspect="1"/>
          </p:cNvPicPr>
          <p:nvPr/>
        </p:nvPicPr>
        <p:blipFill>
          <a:blip r:embed="rId4"/>
          <a:stretch>
            <a:fillRect/>
          </a:stretch>
        </p:blipFill>
        <p:spPr>
          <a:xfrm>
            <a:off x="5276090" y="2069646"/>
            <a:ext cx="6600783" cy="240949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046730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4" name="Rectangle 82">
            <a:extLst>
              <a:ext uri="{FF2B5EF4-FFF2-40B4-BE49-F238E27FC236}">
                <a16:creationId xmlns:a16="http://schemas.microsoft.com/office/drawing/2014/main" id="{F93BE068-EB49-4EE8-B342-7FF888A468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4">
            <a:extLst>
              <a:ext uri="{FF2B5EF4-FFF2-40B4-BE49-F238E27FC236}">
                <a16:creationId xmlns:a16="http://schemas.microsoft.com/office/drawing/2014/main" id="{C1B05C9B-60E1-40F3-BB02-7DAF0B1F01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FD0B6190-DC09-4C76-91C3-F5AD22B2559B}"/>
              </a:ext>
            </a:extLst>
          </p:cNvPr>
          <p:cNvSpPr>
            <a:spLocks noGrp="1"/>
          </p:cNvSpPr>
          <p:nvPr>
            <p:ph idx="1"/>
          </p:nvPr>
        </p:nvSpPr>
        <p:spPr>
          <a:xfrm>
            <a:off x="643467" y="664477"/>
            <a:ext cx="8324618" cy="3557525"/>
          </a:xfrm>
        </p:spPr>
        <p:txBody>
          <a:bodyPr vert="horz" lIns="91440" tIns="45720" rIns="91440" bIns="45720" rtlCol="0" anchor="b">
            <a:normAutofit/>
          </a:bodyPr>
          <a:lstStyle/>
          <a:p>
            <a:pPr marL="0" indent="0">
              <a:buNone/>
            </a:pPr>
            <a:r>
              <a:rPr lang="en-US" sz="2000"/>
              <a:t>pos = 'train_po_cdhit.txt'</a:t>
            </a:r>
            <a:endParaRPr lang="en-US" sz="2000">
              <a:ea typeface="+mn-lt"/>
              <a:cs typeface="+mn-lt"/>
            </a:endParaRPr>
          </a:p>
          <a:p>
            <a:pPr marL="0" indent="0">
              <a:buNone/>
            </a:pPr>
            <a:r>
              <a:rPr lang="en-US" sz="2000"/>
              <a:t>neg = 'train_ne_cdhit.txt'</a:t>
            </a:r>
            <a:endParaRPr lang="en-US" sz="2000">
              <a:ea typeface="+mn-lt"/>
              <a:cs typeface="+mn-lt"/>
            </a:endParaRPr>
          </a:p>
          <a:p>
            <a:pPr marL="0" indent="0">
              <a:buNone/>
            </a:pPr>
            <a:endParaRPr lang="en-US" sz="2000">
              <a:ea typeface="+mn-lt"/>
              <a:cs typeface="+mn-lt"/>
            </a:endParaRPr>
          </a:p>
          <a:p>
            <a:pPr marL="0" indent="0">
              <a:buNone/>
            </a:pPr>
            <a:r>
              <a:rPr lang="en-US" sz="2000"/>
              <a:t>feature = feature_calc(pos, neg, aac) # TPC</a:t>
            </a:r>
          </a:p>
          <a:p>
            <a:pPr marL="0" indent="0">
              <a:buNone/>
            </a:pPr>
            <a:endParaRPr lang="en-US" sz="2000"/>
          </a:p>
        </p:txBody>
      </p:sp>
      <p:sp>
        <p:nvSpPr>
          <p:cNvPr id="88" name="Rectangle 86">
            <a:extLst>
              <a:ext uri="{FF2B5EF4-FFF2-40B4-BE49-F238E27FC236}">
                <a16:creationId xmlns:a16="http://schemas.microsoft.com/office/drawing/2014/main" id="{80C94170-18D0-486D-BF90-C5D8F2465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8">
            <a:extLst>
              <a:ext uri="{FF2B5EF4-FFF2-40B4-BE49-F238E27FC236}">
                <a16:creationId xmlns:a16="http://schemas.microsoft.com/office/drawing/2014/main" id="{92F0C59B-04F6-4625-98E1-3A5809FD1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rgbClr val="0D0D0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0460175-C149-4E7F-837C-7EAF551019EA}"/>
              </a:ext>
            </a:extLst>
          </p:cNvPr>
          <p:cNvSpPr>
            <a:spLocks noGrp="1"/>
          </p:cNvSpPr>
          <p:nvPr>
            <p:ph type="title"/>
          </p:nvPr>
        </p:nvSpPr>
        <p:spPr>
          <a:xfrm>
            <a:off x="680321" y="4714194"/>
            <a:ext cx="8129353" cy="1311176"/>
          </a:xfrm>
        </p:spPr>
        <p:txBody>
          <a:bodyPr anchor="b">
            <a:normAutofit/>
          </a:bodyPr>
          <a:lstStyle/>
          <a:p>
            <a:pPr algn="r"/>
            <a:endParaRPr lang="en-US" sz="4400">
              <a:solidFill>
                <a:srgbClr val="FFFFFF"/>
              </a:solidFill>
            </a:endParaRPr>
          </a:p>
          <a:p>
            <a:pPr algn="r"/>
            <a:r>
              <a:rPr lang="en-US" sz="4400">
                <a:solidFill>
                  <a:srgbClr val="FFFFFF"/>
                </a:solidFill>
              </a:rPr>
              <a:t>Tripeptide composition (TPC)</a:t>
            </a:r>
          </a:p>
        </p:txBody>
      </p:sp>
      <p:sp>
        <p:nvSpPr>
          <p:cNvPr id="91" name="Rectangle 90">
            <a:extLst>
              <a:ext uri="{FF2B5EF4-FFF2-40B4-BE49-F238E27FC236}">
                <a16:creationId xmlns:a16="http://schemas.microsoft.com/office/drawing/2014/main" id="{E94F92A3-106C-4644-B506-76132863E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191468"/>
            <a:ext cx="30802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39D9C4DB-091C-47D0-BDA8-3375FF998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7920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3" name="Picture 52">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55" name="Picture 54">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57" name="Rectangle 56">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58">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1" name="Rectangle 60">
            <a:extLst>
              <a:ext uri="{FF2B5EF4-FFF2-40B4-BE49-F238E27FC236}">
                <a16:creationId xmlns:a16="http://schemas.microsoft.com/office/drawing/2014/main" id="{1DB71C54-63C1-4B83-8324-BBCEC579C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5D15D940-E187-4030-B313-FDC84AE67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3046" y="0"/>
            <a:ext cx="406895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a:extLst>
              <a:ext uri="{FF2B5EF4-FFF2-40B4-BE49-F238E27FC236}">
                <a16:creationId xmlns:a16="http://schemas.microsoft.com/office/drawing/2014/main" id="{76E38F34-66D8-4203-B16C-14AC20248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89680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3F23713-00DF-4A47-A62C-3586E5DEBCAA}"/>
              </a:ext>
            </a:extLst>
          </p:cNvPr>
          <p:cNvSpPr>
            <a:spLocks noGrp="1"/>
          </p:cNvSpPr>
          <p:nvPr>
            <p:ph type="title"/>
          </p:nvPr>
        </p:nvSpPr>
        <p:spPr>
          <a:xfrm>
            <a:off x="643467" y="1286929"/>
            <a:ext cx="7674983" cy="4284129"/>
          </a:xfrm>
        </p:spPr>
        <p:txBody>
          <a:bodyPr vert="horz" lIns="91440" tIns="45720" rIns="91440" bIns="45720" rtlCol="0" anchor="ctr">
            <a:normAutofit/>
          </a:bodyPr>
          <a:lstStyle/>
          <a:p>
            <a:pPr algn="r"/>
            <a:r>
              <a:rPr lang="en-US" sz="8000" b="1"/>
              <a:t>Quickly compare &gt;30 ML algorithms</a:t>
            </a:r>
            <a:endParaRPr lang="en-US" sz="8000"/>
          </a:p>
        </p:txBody>
      </p:sp>
    </p:spTree>
    <p:extLst>
      <p:ext uri="{BB962C8B-B14F-4D97-AF65-F5344CB8AC3E}">
        <p14:creationId xmlns:p14="http://schemas.microsoft.com/office/powerpoint/2010/main" val="15629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64" name="Rectangle 96">
            <a:extLst>
              <a:ext uri="{FF2B5EF4-FFF2-40B4-BE49-F238E27FC236}">
                <a16:creationId xmlns:a16="http://schemas.microsoft.com/office/drawing/2014/main" id="{20FFC73F-A318-4A21-8993-108C1DCDA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98">
            <a:extLst>
              <a:ext uri="{FF2B5EF4-FFF2-40B4-BE49-F238E27FC236}">
                <a16:creationId xmlns:a16="http://schemas.microsoft.com/office/drawing/2014/main" id="{B8BCE4E4-5CBD-4940-82DF-E061DB079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66" name="Picture 100">
            <a:extLst>
              <a:ext uri="{FF2B5EF4-FFF2-40B4-BE49-F238E27FC236}">
                <a16:creationId xmlns:a16="http://schemas.microsoft.com/office/drawing/2014/main" id="{67BB6D7E-7207-44B3-918C-D30673E76A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167" name="Rectangle 102">
            <a:extLst>
              <a:ext uri="{FF2B5EF4-FFF2-40B4-BE49-F238E27FC236}">
                <a16:creationId xmlns:a16="http://schemas.microsoft.com/office/drawing/2014/main" id="{878CAF58-E42B-437B-8490-F8FED23C6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B225AC6-E5BC-42F6-A0A2-4FB704A4B01A}"/>
              </a:ext>
            </a:extLst>
          </p:cNvPr>
          <p:cNvSpPr>
            <a:spLocks noGrp="1"/>
          </p:cNvSpPr>
          <p:nvPr>
            <p:ph type="title"/>
          </p:nvPr>
        </p:nvSpPr>
        <p:spPr>
          <a:xfrm>
            <a:off x="680321" y="753228"/>
            <a:ext cx="9613861" cy="1080938"/>
          </a:xfrm>
        </p:spPr>
        <p:txBody>
          <a:bodyPr>
            <a:normAutofit/>
          </a:bodyPr>
          <a:lstStyle/>
          <a:p>
            <a:r>
              <a:rPr lang="en-US"/>
              <a:t>Lazypredict- The Automl library</a:t>
            </a:r>
          </a:p>
        </p:txBody>
      </p:sp>
      <p:pic>
        <p:nvPicPr>
          <p:cNvPr id="168" name="Picture 104">
            <a:extLst>
              <a:ext uri="{FF2B5EF4-FFF2-40B4-BE49-F238E27FC236}">
                <a16:creationId xmlns:a16="http://schemas.microsoft.com/office/drawing/2014/main" id="{580C3C5B-2644-4CDD-8211-ACD3F3208E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9" name="Rectangle 106">
            <a:extLst>
              <a:ext uri="{FF2B5EF4-FFF2-40B4-BE49-F238E27FC236}">
                <a16:creationId xmlns:a16="http://schemas.microsoft.com/office/drawing/2014/main" id="{FD2B6070-6B6D-47EA-957C-1B17F9E3E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3" name="Content Placeholder 2">
            <a:extLst>
              <a:ext uri="{FF2B5EF4-FFF2-40B4-BE49-F238E27FC236}">
                <a16:creationId xmlns:a16="http://schemas.microsoft.com/office/drawing/2014/main" id="{540F9579-671E-4193-8AF3-AAC8A40C7D5A}"/>
              </a:ext>
            </a:extLst>
          </p:cNvPr>
          <p:cNvGraphicFramePr>
            <a:graphicFrameLocks noGrp="1"/>
          </p:cNvGraphicFramePr>
          <p:nvPr>
            <p:ph idx="1"/>
            <p:extLst>
              <p:ext uri="{D42A27DB-BD31-4B8C-83A1-F6EECF244321}">
                <p14:modId xmlns:p14="http://schemas.microsoft.com/office/powerpoint/2010/main" val="981056933"/>
              </p:ext>
            </p:extLst>
          </p:nvPr>
        </p:nvGraphicFramePr>
        <p:xfrm>
          <a:off x="680321" y="2336873"/>
          <a:ext cx="9613861" cy="33950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20145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22" name="Picture 8">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4" name="Picture 10">
            <a:extLst>
              <a:ext uri="{FF2B5EF4-FFF2-40B4-BE49-F238E27FC236}">
                <a16:creationId xmlns:a16="http://schemas.microsoft.com/office/drawing/2014/main" id="{5B5FB5AC-39B2-4094-B486-0FCD501D50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26" name="Picture 12">
            <a:extLst>
              <a:ext uri="{FF2B5EF4-FFF2-40B4-BE49-F238E27FC236}">
                <a16:creationId xmlns:a16="http://schemas.microsoft.com/office/drawing/2014/main" id="{7150CFE4-97B0-48C6-ACD6-9399CBA119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28" name="Rectangle 14">
            <a:extLst>
              <a:ext uri="{FF2B5EF4-FFF2-40B4-BE49-F238E27FC236}">
                <a16:creationId xmlns:a16="http://schemas.microsoft.com/office/drawing/2014/main" id="{A3C6F7F0-46EA-4F8E-A112-1B517C2B5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16">
            <a:extLst>
              <a:ext uri="{FF2B5EF4-FFF2-40B4-BE49-F238E27FC236}">
                <a16:creationId xmlns:a16="http://schemas.microsoft.com/office/drawing/2014/main" id="{1691A3CC-CDA1-4C3B-9150-FCFB5373D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A picture containing table&#10;&#10;Description automatically generated">
            <a:extLst>
              <a:ext uri="{FF2B5EF4-FFF2-40B4-BE49-F238E27FC236}">
                <a16:creationId xmlns:a16="http://schemas.microsoft.com/office/drawing/2014/main" id="{164D05B9-6DAB-458F-B50C-B74CD85F271B}"/>
              </a:ext>
            </a:extLst>
          </p:cNvPr>
          <p:cNvPicPr>
            <a:picLocks noChangeAspect="1"/>
          </p:cNvPicPr>
          <p:nvPr/>
        </p:nvPicPr>
        <p:blipFill rotWithShape="1">
          <a:blip r:embed="rId5"/>
          <a:srcRect r="5949"/>
          <a:stretch/>
        </p:blipFill>
        <p:spPr>
          <a:xfrm>
            <a:off x="6093556" y="10"/>
            <a:ext cx="6095267" cy="6857990"/>
          </a:xfrm>
          <a:prstGeom prst="rect">
            <a:avLst/>
          </a:prstGeom>
          <a:ln>
            <a:noFill/>
          </a:ln>
          <a:effectLst/>
        </p:spPr>
      </p:pic>
      <p:pic>
        <p:nvPicPr>
          <p:cNvPr id="30" name="Picture 18">
            <a:extLst>
              <a:ext uri="{FF2B5EF4-FFF2-40B4-BE49-F238E27FC236}">
                <a16:creationId xmlns:a16="http://schemas.microsoft.com/office/drawing/2014/main" id="{0A59D270-32B9-42B3-935F-106B212414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688333"/>
            <a:ext cx="6400800" cy="185701"/>
          </a:xfrm>
          <a:prstGeom prst="rect">
            <a:avLst/>
          </a:prstGeom>
        </p:spPr>
      </p:pic>
      <p:sp>
        <p:nvSpPr>
          <p:cNvPr id="31" name="Rectangle 20">
            <a:extLst>
              <a:ext uri="{FF2B5EF4-FFF2-40B4-BE49-F238E27FC236}">
                <a16:creationId xmlns:a16="http://schemas.microsoft.com/office/drawing/2014/main" id="{1D369348-41FF-46AE-8D88-31B1A1C4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162908"/>
            <a:ext cx="6411743" cy="253218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399A40C-D7B7-4BB2-832E-63118C330646}"/>
              </a:ext>
            </a:extLst>
          </p:cNvPr>
          <p:cNvSpPr>
            <a:spLocks noGrp="1"/>
          </p:cNvSpPr>
          <p:nvPr>
            <p:ph type="title"/>
          </p:nvPr>
        </p:nvSpPr>
        <p:spPr>
          <a:xfrm>
            <a:off x="680322" y="2403231"/>
            <a:ext cx="5192940" cy="2133600"/>
          </a:xfrm>
        </p:spPr>
        <p:txBody>
          <a:bodyPr vert="horz" lIns="91440" tIns="45720" rIns="91440" bIns="45720" rtlCol="0" anchor="b">
            <a:normAutofit/>
          </a:bodyPr>
          <a:lstStyle/>
          <a:p>
            <a:pPr algn="r"/>
            <a:r>
              <a:rPr lang="en-US" sz="1800"/>
              <a:t>Prints the model performance (Training set)</a:t>
            </a:r>
          </a:p>
        </p:txBody>
      </p:sp>
      <p:sp>
        <p:nvSpPr>
          <p:cNvPr id="3" name="Content Placeholder 2">
            <a:extLst>
              <a:ext uri="{FF2B5EF4-FFF2-40B4-BE49-F238E27FC236}">
                <a16:creationId xmlns:a16="http://schemas.microsoft.com/office/drawing/2014/main" id="{A194D22A-727D-444A-897E-B609C5957214}"/>
              </a:ext>
            </a:extLst>
          </p:cNvPr>
          <p:cNvSpPr>
            <a:spLocks noGrp="1"/>
          </p:cNvSpPr>
          <p:nvPr>
            <p:ph idx="1"/>
          </p:nvPr>
        </p:nvSpPr>
        <p:spPr>
          <a:xfrm>
            <a:off x="680323" y="4831173"/>
            <a:ext cx="5192940" cy="1117687"/>
          </a:xfrm>
        </p:spPr>
        <p:txBody>
          <a:bodyPr vert="horz" lIns="91440" tIns="45720" rIns="91440" bIns="45720" rtlCol="0">
            <a:normAutofit/>
          </a:bodyPr>
          <a:lstStyle/>
          <a:p>
            <a:pPr marL="0" indent="0" algn="r">
              <a:buNone/>
            </a:pPr>
            <a:r>
              <a:rPr lang="en-US" sz="2000"/>
              <a:t>models_train</a:t>
            </a:r>
          </a:p>
        </p:txBody>
      </p:sp>
    </p:spTree>
    <p:extLst>
      <p:ext uri="{BB962C8B-B14F-4D97-AF65-F5344CB8AC3E}">
        <p14:creationId xmlns:p14="http://schemas.microsoft.com/office/powerpoint/2010/main" val="286244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5" name="Picture 25">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7" name="Picture 27">
            <a:extLst>
              <a:ext uri="{FF2B5EF4-FFF2-40B4-BE49-F238E27FC236}">
                <a16:creationId xmlns:a16="http://schemas.microsoft.com/office/drawing/2014/main" id="{5B5FB5AC-39B2-4094-B486-0FCD501D50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9" name="Picture 29">
            <a:extLst>
              <a:ext uri="{FF2B5EF4-FFF2-40B4-BE49-F238E27FC236}">
                <a16:creationId xmlns:a16="http://schemas.microsoft.com/office/drawing/2014/main" id="{7150CFE4-97B0-48C6-ACD6-9399CBA119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41" name="Rectangle 31">
            <a:extLst>
              <a:ext uri="{FF2B5EF4-FFF2-40B4-BE49-F238E27FC236}">
                <a16:creationId xmlns:a16="http://schemas.microsoft.com/office/drawing/2014/main" id="{A3C6F7F0-46EA-4F8E-A112-1B517C2B5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33">
            <a:extLst>
              <a:ext uri="{FF2B5EF4-FFF2-40B4-BE49-F238E27FC236}">
                <a16:creationId xmlns:a16="http://schemas.microsoft.com/office/drawing/2014/main" id="{1691A3CC-CDA1-4C3B-9150-FCFB5373D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a:extLst>
              <a:ext uri="{FF2B5EF4-FFF2-40B4-BE49-F238E27FC236}">
                <a16:creationId xmlns:a16="http://schemas.microsoft.com/office/drawing/2014/main" id="{F6BE0314-F7C1-4C1E-A339-B1DB73B07978}"/>
              </a:ext>
            </a:extLst>
          </p:cNvPr>
          <p:cNvPicPr>
            <a:picLocks noChangeAspect="1"/>
          </p:cNvPicPr>
          <p:nvPr/>
        </p:nvPicPr>
        <p:blipFill rotWithShape="1">
          <a:blip r:embed="rId5"/>
          <a:srcRect r="4432"/>
          <a:stretch/>
        </p:blipFill>
        <p:spPr>
          <a:xfrm>
            <a:off x="6093556" y="10"/>
            <a:ext cx="6095267" cy="6857990"/>
          </a:xfrm>
          <a:prstGeom prst="rect">
            <a:avLst/>
          </a:prstGeom>
          <a:ln>
            <a:noFill/>
          </a:ln>
          <a:effectLst/>
        </p:spPr>
      </p:pic>
      <p:pic>
        <p:nvPicPr>
          <p:cNvPr id="44" name="Picture 35">
            <a:extLst>
              <a:ext uri="{FF2B5EF4-FFF2-40B4-BE49-F238E27FC236}">
                <a16:creationId xmlns:a16="http://schemas.microsoft.com/office/drawing/2014/main" id="{0A59D270-32B9-42B3-935F-106B212414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688333"/>
            <a:ext cx="6400800" cy="185701"/>
          </a:xfrm>
          <a:prstGeom prst="rect">
            <a:avLst/>
          </a:prstGeom>
        </p:spPr>
      </p:pic>
      <p:sp>
        <p:nvSpPr>
          <p:cNvPr id="45" name="Rectangle 37">
            <a:extLst>
              <a:ext uri="{FF2B5EF4-FFF2-40B4-BE49-F238E27FC236}">
                <a16:creationId xmlns:a16="http://schemas.microsoft.com/office/drawing/2014/main" id="{1D369348-41FF-46AE-8D88-31B1A1C4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162908"/>
            <a:ext cx="6411743" cy="253218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DF99668-7FD1-49AE-972A-4D02D20027FD}"/>
              </a:ext>
            </a:extLst>
          </p:cNvPr>
          <p:cNvSpPr>
            <a:spLocks noGrp="1"/>
          </p:cNvSpPr>
          <p:nvPr>
            <p:ph type="title"/>
          </p:nvPr>
        </p:nvSpPr>
        <p:spPr>
          <a:xfrm>
            <a:off x="680322" y="2403231"/>
            <a:ext cx="5192940" cy="2133600"/>
          </a:xfrm>
        </p:spPr>
        <p:txBody>
          <a:bodyPr vert="horz" lIns="91440" tIns="45720" rIns="91440" bIns="45720" rtlCol="0" anchor="b">
            <a:normAutofit/>
          </a:bodyPr>
          <a:lstStyle/>
          <a:p>
            <a:pPr algn="r"/>
            <a:r>
              <a:rPr lang="en-US" sz="2200"/>
              <a:t>Prints the model performance (Test set)</a:t>
            </a:r>
          </a:p>
        </p:txBody>
      </p:sp>
      <p:sp>
        <p:nvSpPr>
          <p:cNvPr id="3" name="Content Placeholder 2">
            <a:extLst>
              <a:ext uri="{FF2B5EF4-FFF2-40B4-BE49-F238E27FC236}">
                <a16:creationId xmlns:a16="http://schemas.microsoft.com/office/drawing/2014/main" id="{12E3EAEF-2F3C-4B9C-A57E-02D75E2F5C14}"/>
              </a:ext>
            </a:extLst>
          </p:cNvPr>
          <p:cNvSpPr>
            <a:spLocks noGrp="1"/>
          </p:cNvSpPr>
          <p:nvPr>
            <p:ph idx="1"/>
          </p:nvPr>
        </p:nvSpPr>
        <p:spPr>
          <a:xfrm>
            <a:off x="680323" y="4831173"/>
            <a:ext cx="5192940" cy="1117687"/>
          </a:xfrm>
        </p:spPr>
        <p:txBody>
          <a:bodyPr vert="horz" lIns="91440" tIns="45720" rIns="91440" bIns="45720" rtlCol="0">
            <a:normAutofit/>
          </a:bodyPr>
          <a:lstStyle/>
          <a:p>
            <a:pPr marL="0" indent="0" algn="r">
              <a:buNone/>
            </a:pPr>
            <a:r>
              <a:rPr lang="en-US" sz="2000"/>
              <a:t>models_test</a:t>
            </a:r>
          </a:p>
        </p:txBody>
      </p:sp>
    </p:spTree>
    <p:extLst>
      <p:ext uri="{BB962C8B-B14F-4D97-AF65-F5344CB8AC3E}">
        <p14:creationId xmlns:p14="http://schemas.microsoft.com/office/powerpoint/2010/main" val="4051678853"/>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7" name="Picture 8">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8" name="Picture 10">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59" name="Picture 12">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60" name="Rectangle 14">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Rectangle 16">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2" name="Rectangle 18">
            <a:extLst>
              <a:ext uri="{FF2B5EF4-FFF2-40B4-BE49-F238E27FC236}">
                <a16:creationId xmlns:a16="http://schemas.microsoft.com/office/drawing/2014/main" id="{4930BBBA-6F9F-4D27-AD61-45935240C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20">
            <a:extLst>
              <a:ext uri="{FF2B5EF4-FFF2-40B4-BE49-F238E27FC236}">
                <a16:creationId xmlns:a16="http://schemas.microsoft.com/office/drawing/2014/main" id="{4FED5ABE-AA8E-4BAE-B923-EB99ABDE02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pic>
        <p:nvPicPr>
          <p:cNvPr id="64" name="Picture 22">
            <a:extLst>
              <a:ext uri="{FF2B5EF4-FFF2-40B4-BE49-F238E27FC236}">
                <a16:creationId xmlns:a16="http://schemas.microsoft.com/office/drawing/2014/main" id="{E0811D79-2C71-4B37-82AD-761836DCBD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688333"/>
            <a:ext cx="6400800" cy="185701"/>
          </a:xfrm>
          <a:prstGeom prst="rect">
            <a:avLst/>
          </a:prstGeom>
        </p:spPr>
      </p:pic>
      <p:sp>
        <p:nvSpPr>
          <p:cNvPr id="65" name="Rectangle 24">
            <a:extLst>
              <a:ext uri="{FF2B5EF4-FFF2-40B4-BE49-F238E27FC236}">
                <a16:creationId xmlns:a16="http://schemas.microsoft.com/office/drawing/2014/main" id="{929B6C0D-2AB5-4965-B573-1D00F1D0B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162908"/>
            <a:ext cx="6411743" cy="253218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5A3C655-2D77-440E-899F-E7E466D951EC}"/>
              </a:ext>
            </a:extLst>
          </p:cNvPr>
          <p:cNvSpPr>
            <a:spLocks noGrp="1"/>
          </p:cNvSpPr>
          <p:nvPr>
            <p:ph type="title"/>
          </p:nvPr>
        </p:nvSpPr>
        <p:spPr>
          <a:xfrm>
            <a:off x="680322" y="2403231"/>
            <a:ext cx="5192940" cy="2133600"/>
          </a:xfrm>
        </p:spPr>
        <p:txBody>
          <a:bodyPr vert="horz" lIns="91440" tIns="45720" rIns="91440" bIns="45720" rtlCol="0" anchor="ctr">
            <a:normAutofit/>
          </a:bodyPr>
          <a:lstStyle/>
          <a:p>
            <a:pPr algn="r"/>
            <a:r>
              <a:rPr lang="en-US" sz="5400"/>
              <a:t>Plot of Accuracy</a:t>
            </a:r>
          </a:p>
        </p:txBody>
      </p:sp>
      <p:pic>
        <p:nvPicPr>
          <p:cNvPr id="4" name="Picture 4" descr="Chart, bar chart&#10;&#10;Description automatically generated">
            <a:extLst>
              <a:ext uri="{FF2B5EF4-FFF2-40B4-BE49-F238E27FC236}">
                <a16:creationId xmlns:a16="http://schemas.microsoft.com/office/drawing/2014/main" id="{6F03D8D3-EA08-4518-B5A7-26C2B9F79491}"/>
              </a:ext>
            </a:extLst>
          </p:cNvPr>
          <p:cNvPicPr>
            <a:picLocks noChangeAspect="1"/>
          </p:cNvPicPr>
          <p:nvPr/>
        </p:nvPicPr>
        <p:blipFill>
          <a:blip r:embed="rId5"/>
          <a:stretch>
            <a:fillRect/>
          </a:stretch>
        </p:blipFill>
        <p:spPr>
          <a:xfrm>
            <a:off x="6736079" y="648948"/>
            <a:ext cx="4809490" cy="5560104"/>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410043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0" name="Picture 10">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1" name="Picture 12">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2" name="Rectangle 14">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16">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4" name="Rectangle 18">
            <a:extLst>
              <a:ext uri="{FF2B5EF4-FFF2-40B4-BE49-F238E27FC236}">
                <a16:creationId xmlns:a16="http://schemas.microsoft.com/office/drawing/2014/main" id="{4930BBBA-6F9F-4D27-AD61-45935240C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20">
            <a:extLst>
              <a:ext uri="{FF2B5EF4-FFF2-40B4-BE49-F238E27FC236}">
                <a16:creationId xmlns:a16="http://schemas.microsoft.com/office/drawing/2014/main" id="{4FED5ABE-AA8E-4BAE-B923-EB99ABDE02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pic>
        <p:nvPicPr>
          <p:cNvPr id="36" name="Picture 22">
            <a:extLst>
              <a:ext uri="{FF2B5EF4-FFF2-40B4-BE49-F238E27FC236}">
                <a16:creationId xmlns:a16="http://schemas.microsoft.com/office/drawing/2014/main" id="{E0811D79-2C71-4B37-82AD-761836DCBD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688333"/>
            <a:ext cx="6400800" cy="185701"/>
          </a:xfrm>
          <a:prstGeom prst="rect">
            <a:avLst/>
          </a:prstGeom>
        </p:spPr>
      </p:pic>
      <p:sp>
        <p:nvSpPr>
          <p:cNvPr id="37" name="Rectangle 24">
            <a:extLst>
              <a:ext uri="{FF2B5EF4-FFF2-40B4-BE49-F238E27FC236}">
                <a16:creationId xmlns:a16="http://schemas.microsoft.com/office/drawing/2014/main" id="{929B6C0D-2AB5-4965-B573-1D00F1D0B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162908"/>
            <a:ext cx="6411743" cy="253218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2FA38F3-66F6-4001-BFC2-932FC6F4E5B0}"/>
              </a:ext>
            </a:extLst>
          </p:cNvPr>
          <p:cNvSpPr>
            <a:spLocks noGrp="1"/>
          </p:cNvSpPr>
          <p:nvPr>
            <p:ph type="title"/>
          </p:nvPr>
        </p:nvSpPr>
        <p:spPr>
          <a:xfrm>
            <a:off x="680322" y="2403231"/>
            <a:ext cx="5192940" cy="2133600"/>
          </a:xfrm>
        </p:spPr>
        <p:txBody>
          <a:bodyPr vert="horz" lIns="91440" tIns="45720" rIns="91440" bIns="45720" rtlCol="0" anchor="ctr">
            <a:normAutofit/>
          </a:bodyPr>
          <a:lstStyle/>
          <a:p>
            <a:pPr algn="r"/>
            <a:r>
              <a:rPr lang="en-US" sz="5400"/>
              <a:t>Plot of MCC</a:t>
            </a:r>
          </a:p>
        </p:txBody>
      </p:sp>
      <p:pic>
        <p:nvPicPr>
          <p:cNvPr id="4" name="Picture 4" descr="Chart, bar chart&#10;&#10;Description automatically generated">
            <a:extLst>
              <a:ext uri="{FF2B5EF4-FFF2-40B4-BE49-F238E27FC236}">
                <a16:creationId xmlns:a16="http://schemas.microsoft.com/office/drawing/2014/main" id="{98C1A1B0-DBE2-4E34-847E-6341C2BDA630}"/>
              </a:ext>
            </a:extLst>
          </p:cNvPr>
          <p:cNvPicPr>
            <a:picLocks noChangeAspect="1"/>
          </p:cNvPicPr>
          <p:nvPr/>
        </p:nvPicPr>
        <p:blipFill>
          <a:blip r:embed="rId5"/>
          <a:stretch>
            <a:fillRect/>
          </a:stretch>
        </p:blipFill>
        <p:spPr>
          <a:xfrm>
            <a:off x="6819048" y="640080"/>
            <a:ext cx="4643551"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958798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C2214DF-E4B6-48B0-BCCD-3523E2B11F68}"/>
              </a:ext>
            </a:extLst>
          </p:cNvPr>
          <p:cNvSpPr>
            <a:spLocks noGrp="1"/>
          </p:cNvSpPr>
          <p:nvPr>
            <p:ph type="title"/>
          </p:nvPr>
        </p:nvSpPr>
        <p:spPr>
          <a:xfrm>
            <a:off x="680321" y="753228"/>
            <a:ext cx="4136123" cy="1080938"/>
          </a:xfrm>
        </p:spPr>
        <p:txBody>
          <a:bodyPr>
            <a:normAutofit/>
          </a:bodyPr>
          <a:lstStyle/>
          <a:p>
            <a:r>
              <a:rPr lang="en-US" sz="2400" b="1"/>
              <a:t>What is Random Forest?</a:t>
            </a:r>
            <a:endParaRPr lang="en-US" sz="2400"/>
          </a:p>
        </p:txBody>
      </p:sp>
      <p:pic>
        <p:nvPicPr>
          <p:cNvPr id="15" name="Picture 14">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C641CF70-1767-49A5-BBC6-CB4EB6F90859}"/>
              </a:ext>
            </a:extLst>
          </p:cNvPr>
          <p:cNvSpPr>
            <a:spLocks noGrp="1"/>
          </p:cNvSpPr>
          <p:nvPr>
            <p:ph idx="1"/>
          </p:nvPr>
        </p:nvSpPr>
        <p:spPr>
          <a:xfrm>
            <a:off x="680321" y="2336873"/>
            <a:ext cx="4136123" cy="3599316"/>
          </a:xfrm>
        </p:spPr>
        <p:txBody>
          <a:bodyPr vert="horz" lIns="91440" tIns="45720" rIns="91440" bIns="45720" rtlCol="0" anchor="t">
            <a:normAutofit fontScale="92500" lnSpcReduction="10000"/>
          </a:bodyPr>
          <a:lstStyle/>
          <a:p>
            <a:r>
              <a:rPr lang="en-US" sz="1800" dirty="0">
                <a:ea typeface="+mn-lt"/>
                <a:cs typeface="+mn-lt"/>
              </a:rPr>
              <a:t>Random forest is a technique used in modeling predictions and behavior analysis and is built on decision trees. It contains many decision trees representing a distinct instance of the classification of data input into the random forest. The random forest technique considers the instances individually, taking the one with the majority of votes as the selected prediction.</a:t>
            </a:r>
          </a:p>
          <a:p>
            <a:r>
              <a:rPr lang="en-US" sz="1800" b="1" dirty="0">
                <a:ea typeface="+mn-lt"/>
                <a:cs typeface="+mn-lt"/>
              </a:rPr>
              <a:t>The random forest technique can handle large data sets due to its capability to work with many variables running to thousands.</a:t>
            </a:r>
            <a:endParaRPr lang="en-US" sz="1800" dirty="0"/>
          </a:p>
        </p:txBody>
      </p:sp>
      <p:pic>
        <p:nvPicPr>
          <p:cNvPr id="4" name="Picture 4" descr="Diagram&#10;&#10;Description automatically generated">
            <a:extLst>
              <a:ext uri="{FF2B5EF4-FFF2-40B4-BE49-F238E27FC236}">
                <a16:creationId xmlns:a16="http://schemas.microsoft.com/office/drawing/2014/main" id="{3ED1F5D2-CD64-4E48-B075-98BEC8A55030}"/>
              </a:ext>
            </a:extLst>
          </p:cNvPr>
          <p:cNvPicPr>
            <a:picLocks noChangeAspect="1"/>
          </p:cNvPicPr>
          <p:nvPr/>
        </p:nvPicPr>
        <p:blipFill>
          <a:blip r:embed="rId4"/>
          <a:stretch>
            <a:fillRect/>
          </a:stretch>
        </p:blipFill>
        <p:spPr>
          <a:xfrm>
            <a:off x="5276090" y="1317968"/>
            <a:ext cx="6303134" cy="4191584"/>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534280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0FFC73F-A318-4A21-8993-108C1DCDA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olecules">
            <a:extLst>
              <a:ext uri="{FF2B5EF4-FFF2-40B4-BE49-F238E27FC236}">
                <a16:creationId xmlns:a16="http://schemas.microsoft.com/office/drawing/2014/main" id="{046332A3-BCD4-40A9-A683-10A256EF9319}"/>
              </a:ext>
            </a:extLst>
          </p:cNvPr>
          <p:cNvPicPr>
            <a:picLocks noChangeAspect="1"/>
          </p:cNvPicPr>
          <p:nvPr/>
        </p:nvPicPr>
        <p:blipFill rotWithShape="1">
          <a:blip r:embed="rId2">
            <a:duotone>
              <a:prstClr val="black"/>
              <a:schemeClr val="bg2">
                <a:tint val="45000"/>
                <a:satMod val="400000"/>
              </a:schemeClr>
            </a:duotone>
            <a:alphaModFix amt="41000"/>
          </a:blip>
          <a:srcRect t="11358" r="6132" b="9540"/>
          <a:stretch/>
        </p:blipFill>
        <p:spPr>
          <a:xfrm>
            <a:off x="20" y="-1"/>
            <a:ext cx="12191980" cy="6858001"/>
          </a:xfrm>
          <a:prstGeom prst="rect">
            <a:avLst/>
          </a:prstGeom>
        </p:spPr>
      </p:pic>
      <p:sp>
        <p:nvSpPr>
          <p:cNvPr id="37" name="Rectangle 36">
            <a:extLst>
              <a:ext uri="{FF2B5EF4-FFF2-40B4-BE49-F238E27FC236}">
                <a16:creationId xmlns:a16="http://schemas.microsoft.com/office/drawing/2014/main" id="{B8BCE4E4-5CBD-4940-82DF-E061DB079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9" name="Picture 38">
            <a:extLst>
              <a:ext uri="{FF2B5EF4-FFF2-40B4-BE49-F238E27FC236}">
                <a16:creationId xmlns:a16="http://schemas.microsoft.com/office/drawing/2014/main" id="{67BB6D7E-7207-44B3-918C-D30673E76A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41" name="Rectangle 40">
            <a:extLst>
              <a:ext uri="{FF2B5EF4-FFF2-40B4-BE49-F238E27FC236}">
                <a16:creationId xmlns:a16="http://schemas.microsoft.com/office/drawing/2014/main" id="{878CAF58-E42B-437B-8490-F8FED23C6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9F9583B-7C73-4124-BDED-E563093E0675}"/>
              </a:ext>
            </a:extLst>
          </p:cNvPr>
          <p:cNvSpPr>
            <a:spLocks noGrp="1"/>
          </p:cNvSpPr>
          <p:nvPr>
            <p:ph type="title"/>
          </p:nvPr>
        </p:nvSpPr>
        <p:spPr>
          <a:xfrm>
            <a:off x="680321" y="753228"/>
            <a:ext cx="9613861" cy="1080938"/>
          </a:xfrm>
        </p:spPr>
        <p:txBody>
          <a:bodyPr>
            <a:normAutofit/>
          </a:bodyPr>
          <a:lstStyle/>
          <a:p>
            <a:r>
              <a:rPr lang="en-US" dirty="0"/>
              <a:t>Outline</a:t>
            </a:r>
          </a:p>
        </p:txBody>
      </p:sp>
      <p:pic>
        <p:nvPicPr>
          <p:cNvPr id="43" name="Picture 42">
            <a:extLst>
              <a:ext uri="{FF2B5EF4-FFF2-40B4-BE49-F238E27FC236}">
                <a16:creationId xmlns:a16="http://schemas.microsoft.com/office/drawing/2014/main" id="{580C3C5B-2644-4CDD-8211-ACD3F3208E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5" name="Rectangle 44">
            <a:extLst>
              <a:ext uri="{FF2B5EF4-FFF2-40B4-BE49-F238E27FC236}">
                <a16:creationId xmlns:a16="http://schemas.microsoft.com/office/drawing/2014/main" id="{FD2B6070-6B6D-47EA-957C-1B17F9E3E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20E844D-30CE-4777-815F-8E27775E738C}"/>
              </a:ext>
            </a:extLst>
          </p:cNvPr>
          <p:cNvSpPr>
            <a:spLocks noGrp="1"/>
          </p:cNvSpPr>
          <p:nvPr>
            <p:ph idx="1"/>
          </p:nvPr>
        </p:nvSpPr>
        <p:spPr>
          <a:xfrm>
            <a:off x="680321" y="2336873"/>
            <a:ext cx="9613861" cy="3395060"/>
          </a:xfrm>
        </p:spPr>
        <p:txBody>
          <a:bodyPr vert="horz" lIns="91440" tIns="45720" rIns="91440" bIns="45720" rtlCol="0" anchor="ctr">
            <a:normAutofit/>
          </a:bodyPr>
          <a:lstStyle/>
          <a:p>
            <a:pPr marL="457200" indent="-457200">
              <a:buAutoNum type="arabicPeriod"/>
            </a:pPr>
            <a:endParaRPr lang="en-US" sz="1900"/>
          </a:p>
          <a:p>
            <a:pPr marL="0" indent="0">
              <a:buNone/>
            </a:pPr>
            <a:endParaRPr lang="en-US" sz="1900"/>
          </a:p>
          <a:p>
            <a:pPr marL="457200" indent="-457200">
              <a:buAutoNum type="arabicPeriod"/>
            </a:pPr>
            <a:r>
              <a:rPr lang="en-US" sz="1900"/>
              <a:t>What is peptides and it's activity</a:t>
            </a:r>
          </a:p>
          <a:p>
            <a:pPr marL="457200" indent="-457200">
              <a:buAutoNum type="arabicPeriod"/>
            </a:pPr>
            <a:r>
              <a:rPr lang="en-US" sz="1900"/>
              <a:t>List of libraries I used </a:t>
            </a:r>
          </a:p>
          <a:p>
            <a:pPr marL="457200" indent="-457200">
              <a:buAutoNum type="arabicPeriod"/>
            </a:pPr>
            <a:r>
              <a:rPr lang="en-US" sz="1900"/>
              <a:t>Pfeature composition importance in computing AMP</a:t>
            </a:r>
          </a:p>
          <a:p>
            <a:pPr marL="457200" indent="-457200">
              <a:buAutoNum type="arabicPeriod"/>
            </a:pPr>
            <a:r>
              <a:rPr lang="en-US" sz="1900"/>
              <a:t>What is Lazypredict</a:t>
            </a:r>
          </a:p>
          <a:p>
            <a:pPr marL="457200" indent="-457200">
              <a:buAutoNum type="arabicPeriod"/>
            </a:pPr>
            <a:r>
              <a:rPr lang="en-US" sz="1900"/>
              <a:t>What is Random Forest</a:t>
            </a:r>
          </a:p>
          <a:p>
            <a:pPr marL="457200" indent="-457200">
              <a:buAutoNum type="arabicPeriod"/>
            </a:pPr>
            <a:r>
              <a:rPr lang="en-US" sz="1900"/>
              <a:t>Display</a:t>
            </a:r>
            <a:r>
              <a:rPr lang="en-US" sz="1900">
                <a:ea typeface="+mn-lt"/>
                <a:cs typeface="+mn-lt"/>
              </a:rPr>
              <a:t> Dataframe of the dataset after feature selection (variance threshold) - Goal</a:t>
            </a:r>
            <a:endParaRPr lang="en-US" sz="1900"/>
          </a:p>
          <a:p>
            <a:pPr marL="457200" indent="-457200">
              <a:buAutoNum type="arabicPeriod"/>
            </a:pPr>
            <a:endParaRPr lang="en-US" sz="1900"/>
          </a:p>
          <a:p>
            <a:pPr marL="457200" indent="-457200">
              <a:buAutoNum type="arabicPeriod"/>
            </a:pPr>
            <a:endParaRPr lang="en-US" sz="1900"/>
          </a:p>
          <a:p>
            <a:pPr marL="457200" indent="-457200">
              <a:buAutoNum type="arabicPeriod"/>
            </a:pPr>
            <a:endParaRPr lang="en-US" sz="1900"/>
          </a:p>
          <a:p>
            <a:endParaRPr lang="en-US" sz="1900"/>
          </a:p>
        </p:txBody>
      </p:sp>
    </p:spTree>
    <p:extLst>
      <p:ext uri="{BB962C8B-B14F-4D97-AF65-F5344CB8AC3E}">
        <p14:creationId xmlns:p14="http://schemas.microsoft.com/office/powerpoint/2010/main" val="1638392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23" name="Picture 25">
            <a:extLst>
              <a:ext uri="{FF2B5EF4-FFF2-40B4-BE49-F238E27FC236}">
                <a16:creationId xmlns:a16="http://schemas.microsoft.com/office/drawing/2014/main" id="{62CFFBB8-E539-483F-B9AA-088F7D4B17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4" name="Picture 27">
            <a:extLst>
              <a:ext uri="{FF2B5EF4-FFF2-40B4-BE49-F238E27FC236}">
                <a16:creationId xmlns:a16="http://schemas.microsoft.com/office/drawing/2014/main" id="{552C38B8-B7F9-478B-8D67-99B248A946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5" name="Rectangle 29">
            <a:extLst>
              <a:ext uri="{FF2B5EF4-FFF2-40B4-BE49-F238E27FC236}">
                <a16:creationId xmlns:a16="http://schemas.microsoft.com/office/drawing/2014/main" id="{8ADE9738-7B48-4F06-BA7B-E2CF9663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31">
            <a:extLst>
              <a:ext uri="{FF2B5EF4-FFF2-40B4-BE49-F238E27FC236}">
                <a16:creationId xmlns:a16="http://schemas.microsoft.com/office/drawing/2014/main" id="{CAF43216-230D-4305-A1C8-B62D812B5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47675"/>
            <a:ext cx="11237976" cy="5930265"/>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 application, email&#10;&#10;Description automatically generated">
            <a:extLst>
              <a:ext uri="{FF2B5EF4-FFF2-40B4-BE49-F238E27FC236}">
                <a16:creationId xmlns:a16="http://schemas.microsoft.com/office/drawing/2014/main" id="{445BD077-4903-48BC-AF97-E8C9A6A09BC8}"/>
              </a:ext>
            </a:extLst>
          </p:cNvPr>
          <p:cNvPicPr>
            <a:picLocks noChangeAspect="1"/>
          </p:cNvPicPr>
          <p:nvPr/>
        </p:nvPicPr>
        <p:blipFill>
          <a:blip r:embed="rId4"/>
          <a:stretch>
            <a:fillRect/>
          </a:stretch>
        </p:blipFill>
        <p:spPr>
          <a:xfrm>
            <a:off x="1772627" y="1000431"/>
            <a:ext cx="8651609" cy="4823270"/>
          </a:xfrm>
          <a:prstGeom prst="rect">
            <a:avLst/>
          </a:prstGeom>
        </p:spPr>
      </p:pic>
      <p:pic>
        <p:nvPicPr>
          <p:cNvPr id="29" name="Picture 33">
            <a:extLst>
              <a:ext uri="{FF2B5EF4-FFF2-40B4-BE49-F238E27FC236}">
                <a16:creationId xmlns:a16="http://schemas.microsoft.com/office/drawing/2014/main" id="{ABFE1D33-74D4-49A6-BE38-4E9E88ED96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1" name="Rectangle 35">
            <a:extLst>
              <a:ext uri="{FF2B5EF4-FFF2-40B4-BE49-F238E27FC236}">
                <a16:creationId xmlns:a16="http://schemas.microsoft.com/office/drawing/2014/main" id="{8B596859-88E8-4EB6-B800-82A454647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45700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6" name="Picture 35">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8" name="Picture 37">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40" name="Rectangle 39">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4" name="Rectangle 43">
            <a:extLst>
              <a:ext uri="{FF2B5EF4-FFF2-40B4-BE49-F238E27FC236}">
                <a16:creationId xmlns:a16="http://schemas.microsoft.com/office/drawing/2014/main" id="{00573A24-AD84-4562-A993-7D04E1D18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B3C087F8-F09C-4C07-B55F-6081689A24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8" name="Rectangle 47">
            <a:extLst>
              <a:ext uri="{FF2B5EF4-FFF2-40B4-BE49-F238E27FC236}">
                <a16:creationId xmlns:a16="http://schemas.microsoft.com/office/drawing/2014/main" id="{FC49D257-5737-4C0D-89EA-9C311AF2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176" y="0"/>
            <a:ext cx="6092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E13D267A-94F5-488A-94C6-5D7156D9AF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688333"/>
            <a:ext cx="6400800" cy="185701"/>
          </a:xfrm>
          <a:prstGeom prst="rect">
            <a:avLst/>
          </a:prstGeom>
        </p:spPr>
      </p:pic>
      <p:sp>
        <p:nvSpPr>
          <p:cNvPr id="52" name="Rectangle 51">
            <a:extLst>
              <a:ext uri="{FF2B5EF4-FFF2-40B4-BE49-F238E27FC236}">
                <a16:creationId xmlns:a16="http://schemas.microsoft.com/office/drawing/2014/main" id="{46CE3EB2-91DF-4F5D-8874-744AAAE3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162908"/>
            <a:ext cx="6411743" cy="253218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F7C5B6F-DB8D-40A3-9303-C11F12FF948E}"/>
              </a:ext>
            </a:extLst>
          </p:cNvPr>
          <p:cNvSpPr>
            <a:spLocks noGrp="1"/>
          </p:cNvSpPr>
          <p:nvPr>
            <p:ph type="title"/>
          </p:nvPr>
        </p:nvSpPr>
        <p:spPr>
          <a:xfrm>
            <a:off x="680322" y="2403231"/>
            <a:ext cx="5192940" cy="2133600"/>
          </a:xfrm>
        </p:spPr>
        <p:txBody>
          <a:bodyPr vert="horz" lIns="91440" tIns="45720" rIns="91440" bIns="45720" rtlCol="0" anchor="ctr">
            <a:normAutofit/>
          </a:bodyPr>
          <a:lstStyle/>
          <a:p>
            <a:pPr algn="r"/>
            <a:r>
              <a:rPr lang="en-US" sz="3000"/>
              <a:t>Build random forest model</a:t>
            </a:r>
          </a:p>
        </p:txBody>
      </p:sp>
      <p:pic>
        <p:nvPicPr>
          <p:cNvPr id="4" name="Picture 4" descr="Graphical user interface, text, application&#10;&#10;Description automatically generated">
            <a:extLst>
              <a:ext uri="{FF2B5EF4-FFF2-40B4-BE49-F238E27FC236}">
                <a16:creationId xmlns:a16="http://schemas.microsoft.com/office/drawing/2014/main" id="{2C9F3646-CE3C-4E6A-927D-6D302E89C4C8}"/>
              </a:ext>
            </a:extLst>
          </p:cNvPr>
          <p:cNvPicPr>
            <a:picLocks noChangeAspect="1"/>
          </p:cNvPicPr>
          <p:nvPr/>
        </p:nvPicPr>
        <p:blipFill>
          <a:blip r:embed="rId5"/>
          <a:stretch>
            <a:fillRect/>
          </a:stretch>
        </p:blipFill>
        <p:spPr>
          <a:xfrm>
            <a:off x="7606918" y="640080"/>
            <a:ext cx="3067811"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645543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3" name="Picture 12">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5" name="Rectangle 14">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8F383800-5CEA-471E-91C6-604E9C8F9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077B291-934C-486F-A7DD-F7B7568B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sp>
        <p:nvSpPr>
          <p:cNvPr id="23" name="Rectangle 22">
            <a:extLst>
              <a:ext uri="{FF2B5EF4-FFF2-40B4-BE49-F238E27FC236}">
                <a16:creationId xmlns:a16="http://schemas.microsoft.com/office/drawing/2014/main" id="{FE41C29D-0817-42AE-A275-5552F6926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7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1AFE179-2F71-4019-9BED-8E72C0C07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rgbClr val="0D0D0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1E1A576-D985-4C8D-AC2E-00EB74625FB1}"/>
              </a:ext>
            </a:extLst>
          </p:cNvPr>
          <p:cNvSpPr>
            <a:spLocks noGrp="1"/>
          </p:cNvSpPr>
          <p:nvPr>
            <p:ph type="title"/>
          </p:nvPr>
        </p:nvSpPr>
        <p:spPr>
          <a:xfrm>
            <a:off x="-170483" y="4710483"/>
            <a:ext cx="8873391" cy="1437196"/>
          </a:xfrm>
        </p:spPr>
        <p:txBody>
          <a:bodyPr vert="horz" lIns="91440" tIns="45720" rIns="91440" bIns="45720" rtlCol="0" anchor="b">
            <a:normAutofit/>
          </a:bodyPr>
          <a:lstStyle/>
          <a:p>
            <a:pPr algn="r"/>
            <a:r>
              <a:rPr lang="en-US" sz="4800" dirty="0">
                <a:solidFill>
                  <a:schemeClr val="bg1"/>
                </a:solidFill>
                <a:ea typeface="+mj-lt"/>
                <a:cs typeface="+mj-lt"/>
              </a:rPr>
              <a:t>Receiver operating characteristic(</a:t>
            </a:r>
            <a:r>
              <a:rPr lang="en-US" sz="4800" dirty="0">
                <a:solidFill>
                  <a:schemeClr val="bg1"/>
                </a:solidFill>
              </a:rPr>
              <a:t>ROC) </a:t>
            </a:r>
            <a:r>
              <a:rPr lang="en-US" sz="4800" dirty="0">
                <a:solidFill>
                  <a:schemeClr val="bg1"/>
                </a:solidFill>
                <a:ea typeface="+mj-lt"/>
                <a:cs typeface="+mj-lt"/>
              </a:rPr>
              <a:t>curve</a:t>
            </a:r>
            <a:endParaRPr lang="en-US" dirty="0">
              <a:solidFill>
                <a:schemeClr val="bg1"/>
              </a:solidFill>
            </a:endParaRPr>
          </a:p>
        </p:txBody>
      </p:sp>
      <p:pic>
        <p:nvPicPr>
          <p:cNvPr id="4" name="Picture 4" descr="Chart, line chart&#10;&#10;Description automatically generated">
            <a:extLst>
              <a:ext uri="{FF2B5EF4-FFF2-40B4-BE49-F238E27FC236}">
                <a16:creationId xmlns:a16="http://schemas.microsoft.com/office/drawing/2014/main" id="{1810CA99-AEED-41DF-A6A9-D1DE2F30E401}"/>
              </a:ext>
            </a:extLst>
          </p:cNvPr>
          <p:cNvPicPr>
            <a:picLocks noChangeAspect="1"/>
          </p:cNvPicPr>
          <p:nvPr/>
        </p:nvPicPr>
        <p:blipFill>
          <a:blip r:embed="rId5"/>
          <a:stretch>
            <a:fillRect/>
          </a:stretch>
        </p:blipFill>
        <p:spPr>
          <a:xfrm>
            <a:off x="3358901" y="640078"/>
            <a:ext cx="5468395" cy="3609141"/>
          </a:xfrm>
          <a:prstGeom prst="rect">
            <a:avLst/>
          </a:prstGeom>
          <a:ln>
            <a:noFill/>
          </a:ln>
          <a:effectLst>
            <a:outerShdw blurRad="76200" dist="63500" dir="5040000" algn="tl" rotWithShape="0">
              <a:srgbClr val="000000">
                <a:alpha val="41000"/>
              </a:srgbClr>
            </a:outerShdw>
          </a:effectLst>
        </p:spPr>
      </p:pic>
      <p:sp>
        <p:nvSpPr>
          <p:cNvPr id="27" name="Rectangle 26">
            <a:extLst>
              <a:ext uri="{FF2B5EF4-FFF2-40B4-BE49-F238E27FC236}">
                <a16:creationId xmlns:a16="http://schemas.microsoft.com/office/drawing/2014/main" id="{333AFE41-7E9F-4E28-8263-5B498AA7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C553E99F-4FAF-422B-B3EA-84AF1AA08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214FAEF-3E6C-41BB-9945-719809A69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2784871"/>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3" name="Picture 12">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5" name="Rectangle 14">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8F383800-5CEA-471E-91C6-604E9C8F9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077B291-934C-486F-A7DD-F7B7568B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sp>
        <p:nvSpPr>
          <p:cNvPr id="23" name="Rectangle 22">
            <a:extLst>
              <a:ext uri="{FF2B5EF4-FFF2-40B4-BE49-F238E27FC236}">
                <a16:creationId xmlns:a16="http://schemas.microsoft.com/office/drawing/2014/main" id="{FE41C29D-0817-42AE-A275-5552F6926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7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1AFE179-2F71-4019-9BED-8E72C0C07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rgbClr val="0D0D0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B78D77-A7B4-4CA2-8F72-2CE4425160B0}"/>
              </a:ext>
            </a:extLst>
          </p:cNvPr>
          <p:cNvSpPr>
            <a:spLocks noGrp="1"/>
          </p:cNvSpPr>
          <p:nvPr>
            <p:ph type="title"/>
          </p:nvPr>
        </p:nvSpPr>
        <p:spPr>
          <a:xfrm>
            <a:off x="61430" y="4710483"/>
            <a:ext cx="8762956" cy="1503456"/>
          </a:xfrm>
        </p:spPr>
        <p:txBody>
          <a:bodyPr vert="horz" lIns="91440" tIns="45720" rIns="91440" bIns="45720" rtlCol="0" anchor="b">
            <a:normAutofit/>
          </a:bodyPr>
          <a:lstStyle/>
          <a:p>
            <a:pPr algn="r"/>
            <a:r>
              <a:rPr lang="en-US" sz="4800" dirty="0">
                <a:solidFill>
                  <a:schemeClr val="bg1"/>
                </a:solidFill>
              </a:rPr>
              <a:t>Receiver operating </a:t>
            </a:r>
            <a:br>
              <a:rPr lang="en-US" sz="4800" dirty="0">
                <a:solidFill>
                  <a:schemeClr val="bg1"/>
                </a:solidFill>
              </a:rPr>
            </a:br>
            <a:r>
              <a:rPr lang="en-US" sz="4800" dirty="0">
                <a:solidFill>
                  <a:schemeClr val="bg1"/>
                </a:solidFill>
              </a:rPr>
              <a:t>characteristic(</a:t>
            </a:r>
            <a:r>
              <a:rPr lang="en-US" sz="4800" dirty="0">
                <a:solidFill>
                  <a:schemeClr val="bg1"/>
                </a:solidFill>
                <a:ea typeface="+mj-lt"/>
                <a:cs typeface="+mj-lt"/>
              </a:rPr>
              <a:t>ROC)curve</a:t>
            </a:r>
          </a:p>
        </p:txBody>
      </p:sp>
      <p:pic>
        <p:nvPicPr>
          <p:cNvPr id="4" name="Picture 4" descr="Chart, line chart&#10;&#10;Description automatically generated">
            <a:extLst>
              <a:ext uri="{FF2B5EF4-FFF2-40B4-BE49-F238E27FC236}">
                <a16:creationId xmlns:a16="http://schemas.microsoft.com/office/drawing/2014/main" id="{F38CD00C-A36B-4AF2-8896-E55BB165752C}"/>
              </a:ext>
            </a:extLst>
          </p:cNvPr>
          <p:cNvPicPr>
            <a:picLocks noChangeAspect="1"/>
          </p:cNvPicPr>
          <p:nvPr/>
        </p:nvPicPr>
        <p:blipFill>
          <a:blip r:embed="rId5"/>
          <a:stretch>
            <a:fillRect/>
          </a:stretch>
        </p:blipFill>
        <p:spPr>
          <a:xfrm>
            <a:off x="3595423" y="640078"/>
            <a:ext cx="4995351" cy="3609141"/>
          </a:xfrm>
          <a:prstGeom prst="rect">
            <a:avLst/>
          </a:prstGeom>
          <a:ln>
            <a:noFill/>
          </a:ln>
          <a:effectLst>
            <a:outerShdw blurRad="76200" dist="63500" dir="5040000" algn="tl" rotWithShape="0">
              <a:srgbClr val="000000">
                <a:alpha val="41000"/>
              </a:srgbClr>
            </a:outerShdw>
          </a:effectLst>
        </p:spPr>
      </p:pic>
      <p:sp>
        <p:nvSpPr>
          <p:cNvPr id="27" name="Rectangle 26">
            <a:extLst>
              <a:ext uri="{FF2B5EF4-FFF2-40B4-BE49-F238E27FC236}">
                <a16:creationId xmlns:a16="http://schemas.microsoft.com/office/drawing/2014/main" id="{333AFE41-7E9F-4E28-8263-5B498AA7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C553E99F-4FAF-422B-B3EA-84AF1AA08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214FAEF-3E6C-41BB-9945-719809A69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1795241"/>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8">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6" name="Picture 10">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28" name="Picture 12">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0" name="Rectangle 14">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16">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2" name="Picture 18">
            <a:extLst>
              <a:ext uri="{FF2B5EF4-FFF2-40B4-BE49-F238E27FC236}">
                <a16:creationId xmlns:a16="http://schemas.microsoft.com/office/drawing/2014/main" id="{2E6146F3-FE59-4250-90A5-ED1C56DCEE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33" name="Picture 20">
            <a:extLst>
              <a:ext uri="{FF2B5EF4-FFF2-40B4-BE49-F238E27FC236}">
                <a16:creationId xmlns:a16="http://schemas.microsoft.com/office/drawing/2014/main" id="{55054EA6-2D9A-49AB-B9B3-D31BC45CFF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34" name="Rectangle 22">
            <a:extLst>
              <a:ext uri="{FF2B5EF4-FFF2-40B4-BE49-F238E27FC236}">
                <a16:creationId xmlns:a16="http://schemas.microsoft.com/office/drawing/2014/main" id="{95852878-CE71-4716-B3CC-593A1D479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24">
            <a:extLst>
              <a:ext uri="{FF2B5EF4-FFF2-40B4-BE49-F238E27FC236}">
                <a16:creationId xmlns:a16="http://schemas.microsoft.com/office/drawing/2014/main" id="{FBCD3BFE-D72F-42FB-B53B-8DBFEEE0EB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2"/>
            <a:ext cx="7767872" cy="225365"/>
          </a:xfrm>
          <a:prstGeom prst="rect">
            <a:avLst/>
          </a:prstGeom>
        </p:spPr>
      </p:pic>
      <p:sp>
        <p:nvSpPr>
          <p:cNvPr id="36" name="Rectangle 26">
            <a:extLst>
              <a:ext uri="{FF2B5EF4-FFF2-40B4-BE49-F238E27FC236}">
                <a16:creationId xmlns:a16="http://schemas.microsoft.com/office/drawing/2014/main" id="{B81DEB4C-F391-4344-8333-BC053E07D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7868173" cy="1660332"/>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3AEF306-1A4A-48DE-8825-E0028A3F8AF6}"/>
              </a:ext>
            </a:extLst>
          </p:cNvPr>
          <p:cNvSpPr>
            <a:spLocks noGrp="1"/>
          </p:cNvSpPr>
          <p:nvPr>
            <p:ph type="title"/>
          </p:nvPr>
        </p:nvSpPr>
        <p:spPr>
          <a:xfrm>
            <a:off x="680322" y="2733709"/>
            <a:ext cx="6752110" cy="1373070"/>
          </a:xfrm>
        </p:spPr>
        <p:txBody>
          <a:bodyPr vert="horz" lIns="91440" tIns="45720" rIns="91440" bIns="45720" rtlCol="0" anchor="ctr">
            <a:normAutofit/>
          </a:bodyPr>
          <a:lstStyle/>
          <a:p>
            <a:pPr algn="r"/>
            <a:r>
              <a:rPr lang="en-US" sz="1800">
                <a:solidFill>
                  <a:srgbClr val="FFFFFF"/>
                </a:solidFill>
              </a:rPr>
              <a:t> Combine feature names and Gini values into a Dataframe</a:t>
            </a:r>
          </a:p>
        </p:txBody>
      </p:sp>
      <p:sp>
        <p:nvSpPr>
          <p:cNvPr id="37" name="Rectangle 28">
            <a:extLst>
              <a:ext uri="{FF2B5EF4-FFF2-40B4-BE49-F238E27FC236}">
                <a16:creationId xmlns:a16="http://schemas.microsoft.com/office/drawing/2014/main" id="{C8CE459C-B890-487F-AF36-8D9DF5A50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466" y="642795"/>
            <a:ext cx="3347830" cy="5575125"/>
          </a:xfrm>
          <a:prstGeom prst="rect">
            <a:avLst/>
          </a:prstGeom>
          <a:solidFill>
            <a:schemeClr val="bg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45971F78-2208-45FD-8551-405784957671}"/>
              </a:ext>
            </a:extLst>
          </p:cNvPr>
          <p:cNvPicPr>
            <a:picLocks noChangeAspect="1"/>
          </p:cNvPicPr>
          <p:nvPr/>
        </p:nvPicPr>
        <p:blipFill>
          <a:blip r:embed="rId5"/>
          <a:stretch>
            <a:fillRect/>
          </a:stretch>
        </p:blipFill>
        <p:spPr>
          <a:xfrm>
            <a:off x="9230598" y="955591"/>
            <a:ext cx="1290636" cy="4940024"/>
          </a:xfrm>
          <a:prstGeom prst="rect">
            <a:avLst/>
          </a:prstGeom>
          <a:ln>
            <a:noFill/>
          </a:ln>
          <a:effectLst/>
        </p:spPr>
      </p:pic>
    </p:spTree>
    <p:extLst>
      <p:ext uri="{BB962C8B-B14F-4D97-AF65-F5344CB8AC3E}">
        <p14:creationId xmlns:p14="http://schemas.microsoft.com/office/powerpoint/2010/main" val="428260650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8" name="Picture 37">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40" name="Picture 39">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42" name="Rectangle 41">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6" name="Rectangle 45">
            <a:extLst>
              <a:ext uri="{FF2B5EF4-FFF2-40B4-BE49-F238E27FC236}">
                <a16:creationId xmlns:a16="http://schemas.microsoft.com/office/drawing/2014/main" id="{8F383800-5CEA-471E-91C6-604E9C8F9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2077B291-934C-486F-A7DD-F7B7568B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sp>
        <p:nvSpPr>
          <p:cNvPr id="50" name="Rectangle 49">
            <a:extLst>
              <a:ext uri="{FF2B5EF4-FFF2-40B4-BE49-F238E27FC236}">
                <a16:creationId xmlns:a16="http://schemas.microsoft.com/office/drawing/2014/main" id="{FE41C29D-0817-42AE-A275-5552F6926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7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1AFE179-2F71-4019-9BED-8E72C0C07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rgbClr val="0D0D0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E7D0952-BE01-42BE-9073-06286320B511}"/>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a:solidFill>
                  <a:srgbClr val="FFFFFF"/>
                </a:solidFill>
              </a:rPr>
              <a:t>Plot of feature importance</a:t>
            </a:r>
          </a:p>
        </p:txBody>
      </p:sp>
      <p:sp>
        <p:nvSpPr>
          <p:cNvPr id="3" name="Content Placeholder 2">
            <a:extLst>
              <a:ext uri="{FF2B5EF4-FFF2-40B4-BE49-F238E27FC236}">
                <a16:creationId xmlns:a16="http://schemas.microsoft.com/office/drawing/2014/main" id="{7663AE13-4BD1-46FA-AB1E-B8457E9D7767}"/>
              </a:ext>
            </a:extLst>
          </p:cNvPr>
          <p:cNvSpPr>
            <a:spLocks noGrp="1"/>
          </p:cNvSpPr>
          <p:nvPr>
            <p:ph idx="1"/>
          </p:nvPr>
        </p:nvSpPr>
        <p:spPr>
          <a:xfrm>
            <a:off x="690908" y="5650118"/>
            <a:ext cx="8133478" cy="406566"/>
          </a:xfrm>
        </p:spPr>
        <p:txBody>
          <a:bodyPr vert="horz" lIns="91440" tIns="45720" rIns="91440" bIns="45720" rtlCol="0">
            <a:normAutofit/>
          </a:bodyPr>
          <a:lstStyle/>
          <a:p>
            <a:pPr marL="0" indent="0" algn="r">
              <a:buNone/>
            </a:pPr>
            <a:r>
              <a:rPr lang="en-US" sz="1800">
                <a:solidFill>
                  <a:srgbClr val="FFFFFF"/>
                </a:solidFill>
              </a:rPr>
              <a:t>Sort by Gini in descending order</a:t>
            </a:r>
          </a:p>
        </p:txBody>
      </p:sp>
      <p:pic>
        <p:nvPicPr>
          <p:cNvPr id="4" name="Picture 4" descr="Chart, bar chart&#10;&#10;Description automatically generated">
            <a:extLst>
              <a:ext uri="{FF2B5EF4-FFF2-40B4-BE49-F238E27FC236}">
                <a16:creationId xmlns:a16="http://schemas.microsoft.com/office/drawing/2014/main" id="{4ECFCCF6-4790-45ED-BA18-AFCE203984BF}"/>
              </a:ext>
            </a:extLst>
          </p:cNvPr>
          <p:cNvPicPr>
            <a:picLocks noChangeAspect="1"/>
          </p:cNvPicPr>
          <p:nvPr/>
        </p:nvPicPr>
        <p:blipFill>
          <a:blip r:embed="rId5"/>
          <a:stretch>
            <a:fillRect/>
          </a:stretch>
        </p:blipFill>
        <p:spPr>
          <a:xfrm>
            <a:off x="4978777" y="640078"/>
            <a:ext cx="2228644" cy="3609141"/>
          </a:xfrm>
          <a:prstGeom prst="rect">
            <a:avLst/>
          </a:prstGeom>
          <a:ln>
            <a:noFill/>
          </a:ln>
          <a:effectLst>
            <a:outerShdw blurRad="76200" dist="63500" dir="5040000" algn="tl" rotWithShape="0">
              <a:srgbClr val="000000">
                <a:alpha val="41000"/>
              </a:srgbClr>
            </a:outerShdw>
          </a:effectLst>
        </p:spPr>
      </p:pic>
      <p:sp>
        <p:nvSpPr>
          <p:cNvPr id="54" name="Rectangle 53">
            <a:extLst>
              <a:ext uri="{FF2B5EF4-FFF2-40B4-BE49-F238E27FC236}">
                <a16:creationId xmlns:a16="http://schemas.microsoft.com/office/drawing/2014/main" id="{333AFE41-7E9F-4E28-8263-5B498AA7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a:extLst>
              <a:ext uri="{FF2B5EF4-FFF2-40B4-BE49-F238E27FC236}">
                <a16:creationId xmlns:a16="http://schemas.microsoft.com/office/drawing/2014/main" id="{C553E99F-4FAF-422B-B3EA-84AF1AA08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F214FAEF-3E6C-41BB-9945-719809A69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093724"/>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8" name="Picture 6">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0" name="Picture 8">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22" name="Picture 10">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24" name="Rectangle 12">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14">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7" name="Rectangle 16">
            <a:extLst>
              <a:ext uri="{FF2B5EF4-FFF2-40B4-BE49-F238E27FC236}">
                <a16:creationId xmlns:a16="http://schemas.microsoft.com/office/drawing/2014/main" id="{B5C18694-F55B-41C0-ABF3-C1D971F99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18">
            <a:extLst>
              <a:ext uri="{FF2B5EF4-FFF2-40B4-BE49-F238E27FC236}">
                <a16:creationId xmlns:a16="http://schemas.microsoft.com/office/drawing/2014/main" id="{E3E46CA8-7278-4BA3-AACE-235B5B3B53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1AA387E-275D-418F-9CFF-FE7A955BE685}"/>
              </a:ext>
            </a:extLst>
          </p:cNvPr>
          <p:cNvSpPr>
            <a:spLocks noGrp="1"/>
          </p:cNvSpPr>
          <p:nvPr>
            <p:ph type="title"/>
          </p:nvPr>
        </p:nvSpPr>
        <p:spPr>
          <a:xfrm>
            <a:off x="643467" y="643467"/>
            <a:ext cx="10905066" cy="3251878"/>
          </a:xfrm>
          <a:effectLst>
            <a:outerShdw blurRad="88900" dist="38100" dir="2700000" algn="tl" rotWithShape="0">
              <a:prstClr val="black">
                <a:alpha val="30000"/>
              </a:prstClr>
            </a:outerShdw>
          </a:effectLst>
        </p:spPr>
        <p:txBody>
          <a:bodyPr vert="horz" lIns="91440" tIns="45720" rIns="91440" bIns="45720" rtlCol="0" anchor="b">
            <a:normAutofit/>
          </a:bodyPr>
          <a:lstStyle/>
          <a:p>
            <a:pPr algn="ctr"/>
            <a:r>
              <a:rPr lang="en-US" sz="7200"/>
              <a:t>Thank You</a:t>
            </a:r>
          </a:p>
        </p:txBody>
      </p:sp>
    </p:spTree>
    <p:extLst>
      <p:ext uri="{BB962C8B-B14F-4D97-AF65-F5344CB8AC3E}">
        <p14:creationId xmlns:p14="http://schemas.microsoft.com/office/powerpoint/2010/main" val="40760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19">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9" name="Picture 21">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1" name="Rectangle 23">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5">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3B6FB18-AB3D-4604-8272-983155E8FD74}"/>
              </a:ext>
            </a:extLst>
          </p:cNvPr>
          <p:cNvSpPr>
            <a:spLocks noGrp="1"/>
          </p:cNvSpPr>
          <p:nvPr>
            <p:ph type="title"/>
          </p:nvPr>
        </p:nvSpPr>
        <p:spPr>
          <a:xfrm>
            <a:off x="680321" y="753228"/>
            <a:ext cx="5584677" cy="1080938"/>
          </a:xfrm>
        </p:spPr>
        <p:txBody>
          <a:bodyPr>
            <a:normAutofit/>
          </a:bodyPr>
          <a:lstStyle/>
          <a:p>
            <a:r>
              <a:rPr lang="en-US">
                <a:solidFill>
                  <a:srgbClr val="FFFFFF"/>
                </a:solidFill>
              </a:rPr>
              <a:t>Peptides</a:t>
            </a:r>
          </a:p>
        </p:txBody>
      </p:sp>
      <p:pic>
        <p:nvPicPr>
          <p:cNvPr id="33" name="Picture 27">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 name="Content Placeholder 2">
            <a:extLst>
              <a:ext uri="{FF2B5EF4-FFF2-40B4-BE49-F238E27FC236}">
                <a16:creationId xmlns:a16="http://schemas.microsoft.com/office/drawing/2014/main" id="{434800BB-93E4-4E07-B45B-29E0BEF7C854}"/>
              </a:ext>
            </a:extLst>
          </p:cNvPr>
          <p:cNvSpPr>
            <a:spLocks noGrp="1"/>
          </p:cNvSpPr>
          <p:nvPr>
            <p:ph idx="1"/>
          </p:nvPr>
        </p:nvSpPr>
        <p:spPr>
          <a:xfrm>
            <a:off x="680321" y="2336873"/>
            <a:ext cx="5104843" cy="3599316"/>
          </a:xfrm>
        </p:spPr>
        <p:txBody>
          <a:bodyPr vert="horz" lIns="91440" tIns="45720" rIns="91440" bIns="45720" rtlCol="0">
            <a:normAutofit/>
          </a:bodyPr>
          <a:lstStyle/>
          <a:p>
            <a:r>
              <a:rPr lang="en-US" sz="2000">
                <a:solidFill>
                  <a:srgbClr val="FFFFFF"/>
                </a:solidFill>
                <a:ea typeface="+mn-lt"/>
                <a:cs typeface="+mn-lt"/>
              </a:rPr>
              <a:t>Peptides are </a:t>
            </a:r>
            <a:r>
              <a:rPr lang="en-US" sz="2000" b="1">
                <a:solidFill>
                  <a:srgbClr val="FFFFFF"/>
                </a:solidFill>
                <a:ea typeface="+mn-lt"/>
                <a:cs typeface="+mn-lt"/>
              </a:rPr>
              <a:t>short chains of between two and fifty amino acids</a:t>
            </a:r>
            <a:r>
              <a:rPr lang="en-US" sz="2000">
                <a:solidFill>
                  <a:srgbClr val="FFFFFF"/>
                </a:solidFill>
                <a:ea typeface="+mn-lt"/>
                <a:cs typeface="+mn-lt"/>
              </a:rPr>
              <a:t>, linked by peptide bonds. Chains of fewer than ten or fifteen amino acids are called oligopeptides, and include dipeptides, tripeptides, and tetrapeptides. A polypeptide is a longer, continuous, unbranched peptide chain of up to approximately fifty amino acids.</a:t>
            </a:r>
            <a:endParaRPr lang="en-US" sz="2000">
              <a:solidFill>
                <a:srgbClr val="FFFFFF"/>
              </a:solidFill>
            </a:endParaRPr>
          </a:p>
        </p:txBody>
      </p:sp>
      <p:sp useBgFill="1">
        <p:nvSpPr>
          <p:cNvPr id="34" name="Rectangle 29">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US online store selling top quality pre mixed peptides - A ...">
            <a:extLst>
              <a:ext uri="{FF2B5EF4-FFF2-40B4-BE49-F238E27FC236}">
                <a16:creationId xmlns:a16="http://schemas.microsoft.com/office/drawing/2014/main" id="{A7F0777A-16C8-445A-8A5D-736008295002}"/>
              </a:ext>
            </a:extLst>
          </p:cNvPr>
          <p:cNvPicPr>
            <a:picLocks noChangeAspect="1"/>
          </p:cNvPicPr>
          <p:nvPr/>
        </p:nvPicPr>
        <p:blipFill>
          <a:blip r:embed="rId4"/>
          <a:stretch>
            <a:fillRect/>
          </a:stretch>
        </p:blipFill>
        <p:spPr>
          <a:xfrm>
            <a:off x="7043933" y="2250423"/>
            <a:ext cx="4178419" cy="2350360"/>
          </a:xfrm>
          <a:prstGeom prst="rect">
            <a:avLst/>
          </a:prstGeom>
          <a:ln>
            <a:noFill/>
          </a:ln>
          <a:effectLst/>
        </p:spPr>
      </p:pic>
    </p:spTree>
    <p:extLst>
      <p:ext uri="{BB962C8B-B14F-4D97-AF65-F5344CB8AC3E}">
        <p14:creationId xmlns:p14="http://schemas.microsoft.com/office/powerpoint/2010/main" val="339417985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7" name="Picture 26">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9" name="Rectangle 28">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F44072A-201C-4FB3-B207-64D80F7AEF8C}"/>
              </a:ext>
            </a:extLst>
          </p:cNvPr>
          <p:cNvSpPr>
            <a:spLocks noGrp="1"/>
          </p:cNvSpPr>
          <p:nvPr>
            <p:ph type="title"/>
          </p:nvPr>
        </p:nvSpPr>
        <p:spPr>
          <a:xfrm>
            <a:off x="680321" y="753228"/>
            <a:ext cx="5584677" cy="1080938"/>
          </a:xfrm>
        </p:spPr>
        <p:txBody>
          <a:bodyPr>
            <a:normAutofit/>
          </a:bodyPr>
          <a:lstStyle/>
          <a:p>
            <a:r>
              <a:rPr lang="en-US" b="1">
                <a:solidFill>
                  <a:srgbClr val="FFFFFF"/>
                </a:solidFill>
              </a:rPr>
              <a:t>Antimicrobial Peptide</a:t>
            </a:r>
            <a:endParaRPr lang="en-US">
              <a:solidFill>
                <a:srgbClr val="FFFFFF"/>
              </a:solidFill>
            </a:endParaRPr>
          </a:p>
        </p:txBody>
      </p:sp>
      <p:pic>
        <p:nvPicPr>
          <p:cNvPr id="33" name="Picture 32">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 name="Content Placeholder 2">
            <a:extLst>
              <a:ext uri="{FF2B5EF4-FFF2-40B4-BE49-F238E27FC236}">
                <a16:creationId xmlns:a16="http://schemas.microsoft.com/office/drawing/2014/main" id="{2F8AE491-96AD-4FAD-89AA-3875B48DDBFA}"/>
              </a:ext>
            </a:extLst>
          </p:cNvPr>
          <p:cNvSpPr>
            <a:spLocks noGrp="1"/>
          </p:cNvSpPr>
          <p:nvPr>
            <p:ph idx="1"/>
          </p:nvPr>
        </p:nvSpPr>
        <p:spPr>
          <a:xfrm>
            <a:off x="680321" y="2336873"/>
            <a:ext cx="5104843" cy="3599316"/>
          </a:xfrm>
        </p:spPr>
        <p:txBody>
          <a:bodyPr vert="horz" lIns="91440" tIns="45720" rIns="91440" bIns="45720" rtlCol="0">
            <a:normAutofit/>
          </a:bodyPr>
          <a:lstStyle/>
          <a:p>
            <a:r>
              <a:rPr lang="en-US" sz="2000">
                <a:solidFill>
                  <a:srgbClr val="FFFFFF"/>
                </a:solidFill>
                <a:ea typeface="+mn-lt"/>
                <a:cs typeface="+mn-lt"/>
              </a:rPr>
              <a:t>Antimicrobial peptides are a unique and diverse group of molecules, which are divided into subgroups on the basis of their amino acid composition and structure.Antimicrobial peptides are generally between 12 and 50 amino acids.</a:t>
            </a:r>
            <a:endParaRPr lang="en-US" sz="2000">
              <a:solidFill>
                <a:srgbClr val="FFFFFF"/>
              </a:solidFill>
            </a:endParaRPr>
          </a:p>
        </p:txBody>
      </p:sp>
      <p:sp useBgFill="1">
        <p:nvSpPr>
          <p:cNvPr id="35" name="Rectangle 34">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Some representative structure of antimicrobial peptides ...">
            <a:extLst>
              <a:ext uri="{FF2B5EF4-FFF2-40B4-BE49-F238E27FC236}">
                <a16:creationId xmlns:a16="http://schemas.microsoft.com/office/drawing/2014/main" id="{C26EBA23-1684-4E72-855C-3B79FAED7E65}"/>
              </a:ext>
            </a:extLst>
          </p:cNvPr>
          <p:cNvPicPr>
            <a:picLocks noChangeAspect="1"/>
          </p:cNvPicPr>
          <p:nvPr/>
        </p:nvPicPr>
        <p:blipFill>
          <a:blip r:embed="rId4"/>
          <a:stretch>
            <a:fillRect/>
          </a:stretch>
        </p:blipFill>
        <p:spPr>
          <a:xfrm>
            <a:off x="7043933" y="2031056"/>
            <a:ext cx="4178419" cy="2789093"/>
          </a:xfrm>
          <a:prstGeom prst="rect">
            <a:avLst/>
          </a:prstGeom>
          <a:ln>
            <a:noFill/>
          </a:ln>
          <a:effectLst/>
        </p:spPr>
      </p:pic>
    </p:spTree>
    <p:extLst>
      <p:ext uri="{BB962C8B-B14F-4D97-AF65-F5344CB8AC3E}">
        <p14:creationId xmlns:p14="http://schemas.microsoft.com/office/powerpoint/2010/main" val="302964444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4" name="Picture 36">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35" name="Picture 38">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6" name="Rectangle 40">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42">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3A2A78-4C0C-4CB1-A530-01E302CE9D8D}"/>
              </a:ext>
            </a:extLst>
          </p:cNvPr>
          <p:cNvSpPr>
            <a:spLocks noGrp="1"/>
          </p:cNvSpPr>
          <p:nvPr>
            <p:ph type="title"/>
          </p:nvPr>
        </p:nvSpPr>
        <p:spPr>
          <a:xfrm>
            <a:off x="680321" y="753228"/>
            <a:ext cx="4136123" cy="1080938"/>
          </a:xfrm>
        </p:spPr>
        <p:txBody>
          <a:bodyPr>
            <a:normAutofit/>
          </a:bodyPr>
          <a:lstStyle/>
          <a:p>
            <a:r>
              <a:rPr lang="en-US" sz="2400" b="1">
                <a:solidFill>
                  <a:srgbClr val="FFFFFF"/>
                </a:solidFill>
              </a:rPr>
              <a:t>Activity of short Antimicrobial Peptides</a:t>
            </a:r>
            <a:endParaRPr lang="en-US" sz="2400">
              <a:solidFill>
                <a:srgbClr val="FFFFFF"/>
              </a:solidFill>
            </a:endParaRPr>
          </a:p>
        </p:txBody>
      </p:sp>
      <p:pic>
        <p:nvPicPr>
          <p:cNvPr id="40" name="Picture 44">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F3FD4A85-A015-4E58-B617-2FBD142EEF38}"/>
              </a:ext>
            </a:extLst>
          </p:cNvPr>
          <p:cNvSpPr>
            <a:spLocks noGrp="1"/>
          </p:cNvSpPr>
          <p:nvPr>
            <p:ph idx="1"/>
          </p:nvPr>
        </p:nvSpPr>
        <p:spPr>
          <a:xfrm>
            <a:off x="680321" y="2336873"/>
            <a:ext cx="3656289" cy="3599316"/>
          </a:xfrm>
        </p:spPr>
        <p:txBody>
          <a:bodyPr vert="horz" lIns="91440" tIns="45720" rIns="91440" bIns="45720" rtlCol="0">
            <a:normAutofit/>
          </a:bodyPr>
          <a:lstStyle/>
          <a:p>
            <a:r>
              <a:rPr lang="en-US" sz="1400">
                <a:solidFill>
                  <a:srgbClr val="FFFFFF"/>
                </a:solidFill>
                <a:ea typeface="+mn-lt"/>
                <a:cs typeface="+mn-lt"/>
              </a:rPr>
              <a:t>Antimicrobial peptides are a unique and diverse group of molecules, which are divided into subgroups on the basis of their amino acid composition and structure. Antimicrobial peptides are generally between 12 and 50 amino acids</a:t>
            </a:r>
            <a:endParaRPr lang="en-US" sz="1400" b="1">
              <a:solidFill>
                <a:srgbClr val="FFFFFF"/>
              </a:solidFill>
              <a:ea typeface="+mn-lt"/>
              <a:cs typeface="+mn-lt"/>
            </a:endParaRPr>
          </a:p>
          <a:p>
            <a:r>
              <a:rPr lang="en-US" sz="1400" b="1">
                <a:solidFill>
                  <a:srgbClr val="FFFFFF"/>
                </a:solidFill>
                <a:ea typeface="+mn-lt"/>
                <a:cs typeface="+mn-lt"/>
              </a:rPr>
              <a:t>Antimicrobial</a:t>
            </a:r>
            <a:r>
              <a:rPr lang="en-US" sz="1400">
                <a:solidFill>
                  <a:srgbClr val="FFFFFF"/>
                </a:solidFill>
                <a:ea typeface="+mn-lt"/>
                <a:cs typeface="+mn-lt"/>
              </a:rPr>
              <a:t> </a:t>
            </a:r>
            <a:r>
              <a:rPr lang="en-US" sz="1400" b="1">
                <a:solidFill>
                  <a:srgbClr val="FFFFFF"/>
                </a:solidFill>
                <a:ea typeface="+mn-lt"/>
                <a:cs typeface="+mn-lt"/>
              </a:rPr>
              <a:t>peptides</a:t>
            </a:r>
            <a:r>
              <a:rPr lang="en-US" sz="1400">
                <a:solidFill>
                  <a:srgbClr val="FFFFFF"/>
                </a:solidFill>
                <a:ea typeface="+mn-lt"/>
                <a:cs typeface="+mn-lt"/>
              </a:rPr>
              <a:t> (AMPs) are a class of </a:t>
            </a:r>
            <a:r>
              <a:rPr lang="en-US" sz="1400" b="1">
                <a:solidFill>
                  <a:srgbClr val="FFFFFF"/>
                </a:solidFill>
                <a:ea typeface="+mn-lt"/>
                <a:cs typeface="+mn-lt"/>
              </a:rPr>
              <a:t>short</a:t>
            </a:r>
            <a:r>
              <a:rPr lang="en-US" sz="1400">
                <a:solidFill>
                  <a:srgbClr val="FFFFFF"/>
                </a:solidFill>
                <a:ea typeface="+mn-lt"/>
                <a:cs typeface="+mn-lt"/>
              </a:rPr>
              <a:t>, usually positively charged polypeptides that exist in humans, animals, and plants. Considering the increasing number of drug-resistant pathogens, the </a:t>
            </a:r>
            <a:r>
              <a:rPr lang="en-US" sz="1400" b="1">
                <a:solidFill>
                  <a:srgbClr val="FFFFFF"/>
                </a:solidFill>
                <a:ea typeface="+mn-lt"/>
                <a:cs typeface="+mn-lt"/>
              </a:rPr>
              <a:t>antimicrobial</a:t>
            </a:r>
            <a:r>
              <a:rPr lang="en-US" sz="1400">
                <a:solidFill>
                  <a:srgbClr val="FFFFFF"/>
                </a:solidFill>
                <a:ea typeface="+mn-lt"/>
                <a:cs typeface="+mn-lt"/>
              </a:rPr>
              <a:t> </a:t>
            </a:r>
            <a:r>
              <a:rPr lang="en-US" sz="1400" b="1">
                <a:solidFill>
                  <a:srgbClr val="FFFFFF"/>
                </a:solidFill>
                <a:ea typeface="+mn-lt"/>
                <a:cs typeface="+mn-lt"/>
              </a:rPr>
              <a:t>activity</a:t>
            </a:r>
            <a:r>
              <a:rPr lang="en-US" sz="1400">
                <a:solidFill>
                  <a:srgbClr val="FFFFFF"/>
                </a:solidFill>
                <a:ea typeface="+mn-lt"/>
                <a:cs typeface="+mn-lt"/>
              </a:rPr>
              <a:t> of </a:t>
            </a:r>
            <a:r>
              <a:rPr lang="en-US" sz="1400" b="1">
                <a:solidFill>
                  <a:srgbClr val="FFFFFF"/>
                </a:solidFill>
                <a:ea typeface="+mn-lt"/>
                <a:cs typeface="+mn-lt"/>
              </a:rPr>
              <a:t>AMPs</a:t>
            </a:r>
            <a:r>
              <a:rPr lang="en-US" sz="1400">
                <a:solidFill>
                  <a:srgbClr val="FFFFFF"/>
                </a:solidFill>
                <a:ea typeface="+mn-lt"/>
                <a:cs typeface="+mn-lt"/>
              </a:rPr>
              <a:t> has attracted much attention.</a:t>
            </a:r>
          </a:p>
          <a:p>
            <a:endParaRPr lang="en-US" sz="1400">
              <a:solidFill>
                <a:srgbClr val="FFFFFF"/>
              </a:solidFill>
            </a:endParaRPr>
          </a:p>
        </p:txBody>
      </p:sp>
      <p:sp useBgFill="1">
        <p:nvSpPr>
          <p:cNvPr id="42" name="Rectangle 46">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ntimicrobial Peptides: Alternatives To Combat Bacterial ...">
            <a:extLst>
              <a:ext uri="{FF2B5EF4-FFF2-40B4-BE49-F238E27FC236}">
                <a16:creationId xmlns:a16="http://schemas.microsoft.com/office/drawing/2014/main" id="{519AAF9B-EE70-493A-A6B8-B52C0AAEF0B6}"/>
              </a:ext>
            </a:extLst>
          </p:cNvPr>
          <p:cNvPicPr>
            <a:picLocks noChangeAspect="1"/>
          </p:cNvPicPr>
          <p:nvPr/>
        </p:nvPicPr>
        <p:blipFill>
          <a:blip r:embed="rId4"/>
          <a:stretch>
            <a:fillRect/>
          </a:stretch>
        </p:blipFill>
        <p:spPr>
          <a:xfrm>
            <a:off x="5593085" y="1814225"/>
            <a:ext cx="5629268" cy="3222755"/>
          </a:xfrm>
          <a:prstGeom prst="rect">
            <a:avLst/>
          </a:prstGeom>
          <a:ln>
            <a:noFill/>
          </a:ln>
          <a:effectLst/>
        </p:spPr>
      </p:pic>
    </p:spTree>
    <p:extLst>
      <p:ext uri="{BB962C8B-B14F-4D97-AF65-F5344CB8AC3E}">
        <p14:creationId xmlns:p14="http://schemas.microsoft.com/office/powerpoint/2010/main" val="8389791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3" name="Rectangle 59">
            <a:extLst>
              <a:ext uri="{FF2B5EF4-FFF2-40B4-BE49-F238E27FC236}">
                <a16:creationId xmlns:a16="http://schemas.microsoft.com/office/drawing/2014/main" id="{CD6EC5AD-977D-4411-AC6F-5677D6D5C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61">
            <a:extLst>
              <a:ext uri="{FF2B5EF4-FFF2-40B4-BE49-F238E27FC236}">
                <a16:creationId xmlns:a16="http://schemas.microsoft.com/office/drawing/2014/main" id="{83DC4F7D-6CBC-4B88-80C9-3E5BBFA8D7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5" name="Rectangle 63">
            <a:extLst>
              <a:ext uri="{FF2B5EF4-FFF2-40B4-BE49-F238E27FC236}">
                <a16:creationId xmlns:a16="http://schemas.microsoft.com/office/drawing/2014/main" id="{1F5CD2AA-865E-46EF-BE02-B7F59735C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CD1C117-157E-40DD-BABB-E60F97E6304E}"/>
              </a:ext>
            </a:extLst>
          </p:cNvPr>
          <p:cNvSpPr>
            <a:spLocks noGrp="1"/>
          </p:cNvSpPr>
          <p:nvPr>
            <p:ph type="title"/>
          </p:nvPr>
        </p:nvSpPr>
        <p:spPr>
          <a:xfrm>
            <a:off x="680321" y="4714194"/>
            <a:ext cx="8129353" cy="1311176"/>
          </a:xfrm>
        </p:spPr>
        <p:txBody>
          <a:bodyPr anchor="b">
            <a:normAutofit/>
          </a:bodyPr>
          <a:lstStyle/>
          <a:p>
            <a:pPr algn="r"/>
            <a:r>
              <a:rPr lang="en-US" sz="3000" b="1"/>
              <a:t>Predict activity of short Antimicrobial Peptides We have to </a:t>
            </a:r>
            <a:r>
              <a:rPr lang="en-US" sz="3000">
                <a:ea typeface="+mj-lt"/>
                <a:cs typeface="+mj-lt"/>
              </a:rPr>
              <a:t>Play around </a:t>
            </a:r>
            <a:r>
              <a:rPr lang="en-US" sz="3000" b="1"/>
              <a:t>with these:</a:t>
            </a:r>
            <a:endParaRPr lang="en-US" sz="3000"/>
          </a:p>
        </p:txBody>
      </p:sp>
      <p:sp>
        <p:nvSpPr>
          <p:cNvPr id="96" name="Rectangle 65">
            <a:extLst>
              <a:ext uri="{FF2B5EF4-FFF2-40B4-BE49-F238E27FC236}">
                <a16:creationId xmlns:a16="http://schemas.microsoft.com/office/drawing/2014/main" id="{9836E79C-DAF3-497B-8829-B578C6330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7">
            <a:extLst>
              <a:ext uri="{FF2B5EF4-FFF2-40B4-BE49-F238E27FC236}">
                <a16:creationId xmlns:a16="http://schemas.microsoft.com/office/drawing/2014/main" id="{96CBA651-59F0-4056-852B-7BA312B84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Rectangle 69">
            <a:extLst>
              <a:ext uri="{FF2B5EF4-FFF2-40B4-BE49-F238E27FC236}">
                <a16:creationId xmlns:a16="http://schemas.microsoft.com/office/drawing/2014/main" id="{86549CAF-504A-44ED-AD20-0880DCFE7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18940"/>
            <a:ext cx="8968085" cy="275942"/>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71">
            <a:extLst>
              <a:ext uri="{FF2B5EF4-FFF2-40B4-BE49-F238E27FC236}">
                <a16:creationId xmlns:a16="http://schemas.microsoft.com/office/drawing/2014/main" id="{B318056C-6EA6-4474-B02E-6C914AE04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E0B8DDB-3580-4D79-8DC8-9C1E82BE00F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27" name="Content Placeholder 4">
            <a:extLst>
              <a:ext uri="{FF2B5EF4-FFF2-40B4-BE49-F238E27FC236}">
                <a16:creationId xmlns:a16="http://schemas.microsoft.com/office/drawing/2014/main" id="{4652E710-4AE9-4AB2-A312-50F6FD049214}"/>
              </a:ext>
            </a:extLst>
          </p:cNvPr>
          <p:cNvGraphicFramePr>
            <a:graphicFrameLocks noGrp="1"/>
          </p:cNvGraphicFramePr>
          <p:nvPr>
            <p:ph idx="1"/>
            <p:extLst>
              <p:ext uri="{D42A27DB-BD31-4B8C-83A1-F6EECF244321}">
                <p14:modId xmlns:p14="http://schemas.microsoft.com/office/powerpoint/2010/main" val="2028455193"/>
              </p:ext>
            </p:extLst>
          </p:nvPr>
        </p:nvGraphicFramePr>
        <p:xfrm>
          <a:off x="1490415" y="644525"/>
          <a:ext cx="9192120" cy="3605216"/>
        </p:xfrm>
        <a:graphic>
          <a:graphicData uri="http://schemas.openxmlformats.org/drawingml/2006/table">
            <a:tbl>
              <a:tblPr firstRow="1" firstCol="1" bandRow="1">
                <a:tableStyleId>{3B4B98B0-60AC-42C2-AFA5-B58CD77FA1E5}</a:tableStyleId>
              </a:tblPr>
              <a:tblGrid>
                <a:gridCol w="3054219">
                  <a:extLst>
                    <a:ext uri="{9D8B030D-6E8A-4147-A177-3AD203B41FA5}">
                      <a16:colId xmlns:a16="http://schemas.microsoft.com/office/drawing/2014/main" val="3985838568"/>
                    </a:ext>
                  </a:extLst>
                </a:gridCol>
                <a:gridCol w="6137901">
                  <a:extLst>
                    <a:ext uri="{9D8B030D-6E8A-4147-A177-3AD203B41FA5}">
                      <a16:colId xmlns:a16="http://schemas.microsoft.com/office/drawing/2014/main" val="65653201"/>
                    </a:ext>
                  </a:extLst>
                </a:gridCol>
              </a:tblGrid>
              <a:tr h="392625">
                <a:tc>
                  <a:txBody>
                    <a:bodyPr/>
                    <a:lstStyle/>
                    <a:p>
                      <a:pPr>
                        <a:spcAft>
                          <a:spcPts val="0"/>
                        </a:spcAft>
                      </a:pPr>
                      <a:r>
                        <a:rPr lang="en-US" sz="1400" b="1" cap="none" spc="0">
                          <a:solidFill>
                            <a:schemeClr val="tx1">
                              <a:lumMod val="75000"/>
                              <a:lumOff val="25000"/>
                            </a:schemeClr>
                          </a:solidFill>
                          <a:effectLst/>
                        </a:rPr>
                        <a:t>Conda</a:t>
                      </a:r>
                      <a:endParaRPr lang="en-US" sz="1400" b="1" cap="none" spc="0">
                        <a:solidFill>
                          <a:schemeClr val="tx1">
                            <a:lumMod val="75000"/>
                            <a:lumOff val="25000"/>
                          </a:schemeClr>
                        </a:solidFill>
                        <a:effectLst/>
                        <a:latin typeface="Times New Roman"/>
                      </a:endParaRPr>
                    </a:p>
                  </a:txBody>
                  <a:tcPr marL="143469" marR="107601" marT="71734" marB="71734" anchor="ctr"/>
                </a:tc>
                <a:tc>
                  <a:txBody>
                    <a:bodyPr/>
                    <a:lstStyle/>
                    <a:p>
                      <a:pPr>
                        <a:spcAft>
                          <a:spcPts val="0"/>
                        </a:spcAft>
                      </a:pPr>
                      <a:r>
                        <a:rPr lang="en-US" sz="1400" b="1" cap="none" spc="0">
                          <a:solidFill>
                            <a:schemeClr val="tx1">
                              <a:lumMod val="75000"/>
                              <a:lumOff val="25000"/>
                            </a:schemeClr>
                          </a:solidFill>
                          <a:effectLst/>
                        </a:rPr>
                        <a:t>In which we install packages like python, Our working Environments</a:t>
                      </a:r>
                      <a:endParaRPr lang="en-US" sz="1400" b="1" cap="none" spc="0">
                        <a:solidFill>
                          <a:schemeClr val="tx1">
                            <a:lumMod val="75000"/>
                            <a:lumOff val="25000"/>
                          </a:schemeClr>
                        </a:solidFill>
                        <a:effectLst/>
                        <a:latin typeface="Times New Roman"/>
                      </a:endParaRPr>
                    </a:p>
                  </a:txBody>
                  <a:tcPr marL="143469" marR="107601" marT="71734" marB="71734" anchor="ctr"/>
                </a:tc>
                <a:extLst>
                  <a:ext uri="{0D108BD9-81ED-4DB2-BD59-A6C34878D82A}">
                    <a16:rowId xmlns:a16="http://schemas.microsoft.com/office/drawing/2014/main" val="429590217"/>
                  </a:ext>
                </a:extLst>
              </a:tr>
              <a:tr h="392623">
                <a:tc>
                  <a:txBody>
                    <a:bodyPr/>
                    <a:lstStyle/>
                    <a:p>
                      <a:pPr lvl="0">
                        <a:spcAft>
                          <a:spcPts val="0"/>
                        </a:spcAft>
                        <a:buNone/>
                      </a:pPr>
                      <a:r>
                        <a:rPr lang="en-US" sz="1400" b="1" cap="none" spc="0" err="1">
                          <a:solidFill>
                            <a:schemeClr val="tx1">
                              <a:lumMod val="75000"/>
                              <a:lumOff val="25000"/>
                            </a:schemeClr>
                          </a:solidFill>
                          <a:effectLst/>
                        </a:rPr>
                        <a:t>Lazypredict</a:t>
                      </a:r>
                    </a:p>
                  </a:txBody>
                  <a:tcPr marL="143468" marR="107601" marT="71733" marB="71733"/>
                </a:tc>
                <a:tc>
                  <a:txBody>
                    <a:bodyPr/>
                    <a:lstStyle/>
                    <a:p>
                      <a:pPr lvl="0">
                        <a:spcAft>
                          <a:spcPts val="0"/>
                        </a:spcAft>
                        <a:buNone/>
                      </a:pPr>
                      <a:r>
                        <a:rPr lang="en-US" sz="1400" b="1" cap="none" spc="0" err="1">
                          <a:solidFill>
                            <a:schemeClr val="tx1">
                              <a:lumMod val="75000"/>
                              <a:lumOff val="25000"/>
                            </a:schemeClr>
                          </a:solidFill>
                          <a:effectLst/>
                        </a:rPr>
                        <a:t>AutoML</a:t>
                      </a:r>
                    </a:p>
                  </a:txBody>
                  <a:tcPr marL="143468" marR="107601" marT="71733" marB="71733"/>
                </a:tc>
                <a:extLst>
                  <a:ext uri="{0D108BD9-81ED-4DB2-BD59-A6C34878D82A}">
                    <a16:rowId xmlns:a16="http://schemas.microsoft.com/office/drawing/2014/main" val="1169688038"/>
                  </a:ext>
                </a:extLst>
              </a:tr>
              <a:tr h="492860">
                <a:tc>
                  <a:txBody>
                    <a:bodyPr/>
                    <a:lstStyle/>
                    <a:p>
                      <a:pPr>
                        <a:spcAft>
                          <a:spcPts val="0"/>
                        </a:spcAft>
                      </a:pPr>
                      <a:r>
                        <a:rPr lang="en-US" sz="1000" b="1" cap="none" spc="0" err="1">
                          <a:solidFill>
                            <a:schemeClr val="tx1">
                              <a:lumMod val="75000"/>
                              <a:lumOff val="25000"/>
                            </a:schemeClr>
                          </a:solidFill>
                          <a:effectLst/>
                        </a:rPr>
                        <a:t>Pfeature</a:t>
                      </a:r>
                      <a:endParaRPr lang="en-US" sz="1000" b="1" cap="none" spc="0" err="1">
                        <a:solidFill>
                          <a:schemeClr val="tx1">
                            <a:lumMod val="75000"/>
                            <a:lumOff val="25000"/>
                          </a:schemeClr>
                        </a:solidFill>
                        <a:effectLst/>
                        <a:latin typeface="Times New Roman"/>
                      </a:endParaRPr>
                    </a:p>
                  </a:txBody>
                  <a:tcPr marL="143469" marR="107601" marT="71734" marB="71734"/>
                </a:tc>
                <a:tc>
                  <a:txBody>
                    <a:bodyPr/>
                    <a:lstStyle/>
                    <a:p>
                      <a:pPr>
                        <a:spcAft>
                          <a:spcPts val="0"/>
                        </a:spcAft>
                      </a:pPr>
                      <a:r>
                        <a:rPr lang="en-US" sz="1000" b="1" cap="none" spc="0" err="1">
                          <a:solidFill>
                            <a:schemeClr val="tx1">
                              <a:lumMod val="75000"/>
                              <a:lumOff val="25000"/>
                            </a:schemeClr>
                          </a:solidFill>
                          <a:effectLst/>
                        </a:rPr>
                        <a:t>Pfeature</a:t>
                      </a:r>
                      <a:r>
                        <a:rPr lang="en-US" sz="1000" b="1" cap="none" spc="0">
                          <a:solidFill>
                            <a:schemeClr val="tx1">
                              <a:lumMod val="75000"/>
                              <a:lumOff val="25000"/>
                            </a:schemeClr>
                          </a:solidFill>
                          <a:effectLst/>
                        </a:rPr>
                        <a:t> allow us to compute properties of Amino Acid which will be crucial to Quantify the Molecular properties of peptides  </a:t>
                      </a:r>
                      <a:endParaRPr lang="en-US" sz="1000" b="1" cap="none" spc="0">
                        <a:solidFill>
                          <a:schemeClr val="tx1">
                            <a:lumMod val="75000"/>
                            <a:lumOff val="25000"/>
                          </a:schemeClr>
                        </a:solidFill>
                        <a:effectLst/>
                        <a:latin typeface="Times New Roman"/>
                      </a:endParaRPr>
                    </a:p>
                  </a:txBody>
                  <a:tcPr marL="143469" marR="107601" marT="71734" marB="71734"/>
                </a:tc>
                <a:extLst>
                  <a:ext uri="{0D108BD9-81ED-4DB2-BD59-A6C34878D82A}">
                    <a16:rowId xmlns:a16="http://schemas.microsoft.com/office/drawing/2014/main" val="2972791237"/>
                  </a:ext>
                </a:extLst>
              </a:tr>
              <a:tr h="335347">
                <a:tc>
                  <a:txBody>
                    <a:bodyPr/>
                    <a:lstStyle/>
                    <a:p>
                      <a:pPr>
                        <a:spcAft>
                          <a:spcPts val="0"/>
                        </a:spcAft>
                      </a:pPr>
                      <a:r>
                        <a:rPr lang="en-US" sz="1000" b="1" cap="none" spc="0" err="1">
                          <a:solidFill>
                            <a:schemeClr val="tx1">
                              <a:lumMod val="75000"/>
                              <a:lumOff val="25000"/>
                            </a:schemeClr>
                          </a:solidFill>
                          <a:effectLst/>
                        </a:rPr>
                        <a:t>Jupyter</a:t>
                      </a:r>
                      <a:r>
                        <a:rPr lang="en-US" sz="1000" b="1" cap="none" spc="0">
                          <a:solidFill>
                            <a:schemeClr val="tx1">
                              <a:lumMod val="75000"/>
                              <a:lumOff val="25000"/>
                            </a:schemeClr>
                          </a:solidFill>
                          <a:effectLst/>
                        </a:rPr>
                        <a:t> </a:t>
                      </a:r>
                      <a:r>
                        <a:rPr lang="en-US" sz="1000" b="1" cap="none" spc="0" err="1">
                          <a:solidFill>
                            <a:schemeClr val="tx1">
                              <a:lumMod val="75000"/>
                              <a:lumOff val="25000"/>
                            </a:schemeClr>
                          </a:solidFill>
                          <a:effectLst/>
                        </a:rPr>
                        <a:t>NoteBook</a:t>
                      </a:r>
                      <a:r>
                        <a:rPr lang="en-US" sz="1000" b="1" cap="none" spc="0">
                          <a:solidFill>
                            <a:schemeClr val="tx1">
                              <a:lumMod val="75000"/>
                              <a:lumOff val="25000"/>
                            </a:schemeClr>
                          </a:solidFill>
                          <a:effectLst/>
                        </a:rPr>
                        <a:t>/ </a:t>
                      </a:r>
                      <a:r>
                        <a:rPr lang="en-US" sz="1000" b="1" cap="none" spc="0" err="1">
                          <a:solidFill>
                            <a:schemeClr val="tx1">
                              <a:lumMod val="75000"/>
                              <a:lumOff val="25000"/>
                            </a:schemeClr>
                          </a:solidFill>
                          <a:effectLst/>
                        </a:rPr>
                        <a:t>Colab</a:t>
                      </a:r>
                      <a:endParaRPr lang="en-US" sz="1000" b="1" cap="none" spc="0" err="1">
                        <a:solidFill>
                          <a:schemeClr val="tx1">
                            <a:lumMod val="75000"/>
                            <a:lumOff val="25000"/>
                          </a:schemeClr>
                        </a:solidFill>
                        <a:effectLst/>
                        <a:latin typeface="Times New Roman"/>
                      </a:endParaRPr>
                    </a:p>
                  </a:txBody>
                  <a:tcPr marL="143469" marR="107601" marT="71734" marB="71734"/>
                </a:tc>
                <a:tc>
                  <a:txBody>
                    <a:bodyPr/>
                    <a:lstStyle/>
                    <a:p>
                      <a:pPr>
                        <a:spcAft>
                          <a:spcPts val="0"/>
                        </a:spcAft>
                      </a:pPr>
                      <a:endParaRPr lang="en-US" sz="1000" b="1" cap="none" spc="0">
                        <a:solidFill>
                          <a:schemeClr val="tx1">
                            <a:lumMod val="75000"/>
                            <a:lumOff val="25000"/>
                          </a:schemeClr>
                        </a:solidFill>
                        <a:effectLst/>
                        <a:latin typeface="Times New Roman"/>
                      </a:endParaRPr>
                    </a:p>
                  </a:txBody>
                  <a:tcPr marL="143469" marR="107601" marT="71734" marB="71734"/>
                </a:tc>
                <a:extLst>
                  <a:ext uri="{0D108BD9-81ED-4DB2-BD59-A6C34878D82A}">
                    <a16:rowId xmlns:a16="http://schemas.microsoft.com/office/drawing/2014/main" val="272955183"/>
                  </a:ext>
                </a:extLst>
              </a:tr>
              <a:tr h="650373">
                <a:tc>
                  <a:txBody>
                    <a:bodyPr/>
                    <a:lstStyle/>
                    <a:p>
                      <a:pPr>
                        <a:spcAft>
                          <a:spcPts val="0"/>
                        </a:spcAft>
                      </a:pPr>
                      <a:r>
                        <a:rPr lang="en-US" sz="1000" b="1" cap="none" spc="0">
                          <a:solidFill>
                            <a:schemeClr val="tx1">
                              <a:lumMod val="75000"/>
                              <a:lumOff val="25000"/>
                            </a:schemeClr>
                          </a:solidFill>
                          <a:effectLst/>
                        </a:rPr>
                        <a:t>CD-Hit from </a:t>
                      </a:r>
                      <a:r>
                        <a:rPr lang="en-US" sz="1000" b="1" cap="none" spc="0" err="1">
                          <a:solidFill>
                            <a:schemeClr val="tx1">
                              <a:lumMod val="75000"/>
                              <a:lumOff val="25000"/>
                            </a:schemeClr>
                          </a:solidFill>
                          <a:effectLst/>
                        </a:rPr>
                        <a:t>bioconda</a:t>
                      </a:r>
                      <a:endParaRPr lang="en-US" sz="1000" b="1" cap="none" spc="0" err="1">
                        <a:solidFill>
                          <a:schemeClr val="tx1">
                            <a:lumMod val="75000"/>
                            <a:lumOff val="25000"/>
                          </a:schemeClr>
                        </a:solidFill>
                        <a:effectLst/>
                        <a:latin typeface="Times New Roman"/>
                      </a:endParaRPr>
                    </a:p>
                  </a:txBody>
                  <a:tcPr marL="143469" marR="107601" marT="71734" marB="71734"/>
                </a:tc>
                <a:tc>
                  <a:txBody>
                    <a:bodyPr/>
                    <a:lstStyle/>
                    <a:p>
                      <a:pPr>
                        <a:spcAft>
                          <a:spcPts val="0"/>
                        </a:spcAft>
                      </a:pPr>
                      <a:r>
                        <a:rPr lang="en-US" sz="1000" b="1" cap="none" spc="0">
                          <a:solidFill>
                            <a:schemeClr val="tx1">
                              <a:lumMod val="75000"/>
                              <a:lumOff val="25000"/>
                            </a:schemeClr>
                          </a:solidFill>
                          <a:effectLst/>
                        </a:rPr>
                        <a:t>A library allows us to fit or out any Redundancy in Peptide Sequence, meaning that peptide that are Much Similar will be removed, So We will get non-redundant and a unique sub set of Peptides that will be using in Molecular sequence</a:t>
                      </a:r>
                      <a:endParaRPr lang="en-US" sz="1000" b="1" cap="none" spc="0">
                        <a:solidFill>
                          <a:schemeClr val="tx1">
                            <a:lumMod val="75000"/>
                            <a:lumOff val="25000"/>
                          </a:schemeClr>
                        </a:solidFill>
                        <a:effectLst/>
                        <a:latin typeface="Times New Roman"/>
                      </a:endParaRPr>
                    </a:p>
                  </a:txBody>
                  <a:tcPr marL="143469" marR="107601" marT="71734" marB="71734"/>
                </a:tc>
                <a:extLst>
                  <a:ext uri="{0D108BD9-81ED-4DB2-BD59-A6C34878D82A}">
                    <a16:rowId xmlns:a16="http://schemas.microsoft.com/office/drawing/2014/main" val="3448548863"/>
                  </a:ext>
                </a:extLst>
              </a:tr>
              <a:tr h="335347">
                <a:tc>
                  <a:txBody>
                    <a:bodyPr/>
                    <a:lstStyle/>
                    <a:p>
                      <a:pPr>
                        <a:spcAft>
                          <a:spcPts val="0"/>
                        </a:spcAft>
                      </a:pPr>
                      <a:r>
                        <a:rPr lang="en-US" sz="1000" b="1" cap="none" spc="0">
                          <a:solidFill>
                            <a:schemeClr val="tx1">
                              <a:lumMod val="75000"/>
                              <a:lumOff val="25000"/>
                            </a:schemeClr>
                          </a:solidFill>
                          <a:effectLst/>
                        </a:rPr>
                        <a:t>Pandas</a:t>
                      </a:r>
                      <a:endParaRPr lang="en-US" sz="1000" b="1" cap="none" spc="0">
                        <a:solidFill>
                          <a:schemeClr val="tx1">
                            <a:lumMod val="75000"/>
                            <a:lumOff val="25000"/>
                          </a:schemeClr>
                        </a:solidFill>
                        <a:effectLst/>
                        <a:latin typeface="Times New Roman"/>
                      </a:endParaRPr>
                    </a:p>
                  </a:txBody>
                  <a:tcPr marL="143469" marR="107601" marT="71734" marB="71734"/>
                </a:tc>
                <a:tc>
                  <a:txBody>
                    <a:bodyPr/>
                    <a:lstStyle/>
                    <a:p>
                      <a:pPr>
                        <a:spcAft>
                          <a:spcPts val="0"/>
                        </a:spcAft>
                      </a:pPr>
                      <a:r>
                        <a:rPr lang="en-US" sz="1000" b="1" cap="none" spc="0">
                          <a:solidFill>
                            <a:schemeClr val="tx1">
                              <a:lumMod val="75000"/>
                              <a:lumOff val="25000"/>
                            </a:schemeClr>
                          </a:solidFill>
                          <a:effectLst/>
                        </a:rPr>
                        <a:t>It’s data-frame for viewing Visualization</a:t>
                      </a:r>
                      <a:endParaRPr lang="en-US" sz="1000" b="1" cap="none" spc="0">
                        <a:solidFill>
                          <a:schemeClr val="tx1">
                            <a:lumMod val="75000"/>
                            <a:lumOff val="25000"/>
                          </a:schemeClr>
                        </a:solidFill>
                        <a:effectLst/>
                        <a:latin typeface="Times New Roman"/>
                      </a:endParaRPr>
                    </a:p>
                  </a:txBody>
                  <a:tcPr marL="143469" marR="107601" marT="71734" marB="71734"/>
                </a:tc>
                <a:extLst>
                  <a:ext uri="{0D108BD9-81ED-4DB2-BD59-A6C34878D82A}">
                    <a16:rowId xmlns:a16="http://schemas.microsoft.com/office/drawing/2014/main" val="324785731"/>
                  </a:ext>
                </a:extLst>
              </a:tr>
              <a:tr h="335347">
                <a:tc>
                  <a:txBody>
                    <a:bodyPr/>
                    <a:lstStyle/>
                    <a:p>
                      <a:pPr>
                        <a:spcAft>
                          <a:spcPts val="0"/>
                        </a:spcAft>
                      </a:pPr>
                      <a:r>
                        <a:rPr lang="en-US" sz="1000" b="1" cap="none" spc="0">
                          <a:solidFill>
                            <a:schemeClr val="tx1">
                              <a:lumMod val="75000"/>
                              <a:lumOff val="25000"/>
                            </a:schemeClr>
                          </a:solidFill>
                          <a:effectLst/>
                        </a:rPr>
                        <a:t>Python</a:t>
                      </a:r>
                      <a:endParaRPr lang="en-US" sz="1000" b="1" cap="none" spc="0">
                        <a:solidFill>
                          <a:schemeClr val="tx1">
                            <a:lumMod val="75000"/>
                            <a:lumOff val="25000"/>
                          </a:schemeClr>
                        </a:solidFill>
                        <a:effectLst/>
                        <a:latin typeface="Times New Roman"/>
                      </a:endParaRPr>
                    </a:p>
                  </a:txBody>
                  <a:tcPr marL="143469" marR="107601" marT="71734" marB="71734"/>
                </a:tc>
                <a:tc>
                  <a:txBody>
                    <a:bodyPr/>
                    <a:lstStyle/>
                    <a:p>
                      <a:pPr>
                        <a:spcAft>
                          <a:spcPts val="0"/>
                        </a:spcAft>
                      </a:pPr>
                      <a:r>
                        <a:rPr lang="en-US" sz="1000" b="1" cap="none" spc="0">
                          <a:solidFill>
                            <a:schemeClr val="tx1">
                              <a:lumMod val="75000"/>
                              <a:lumOff val="25000"/>
                            </a:schemeClr>
                          </a:solidFill>
                          <a:effectLst/>
                        </a:rPr>
                        <a:t>For Programing</a:t>
                      </a:r>
                      <a:endParaRPr lang="en-US" sz="1000" b="1" cap="none" spc="0">
                        <a:solidFill>
                          <a:schemeClr val="tx1">
                            <a:lumMod val="75000"/>
                            <a:lumOff val="25000"/>
                          </a:schemeClr>
                        </a:solidFill>
                        <a:effectLst/>
                        <a:latin typeface="Times New Roman"/>
                      </a:endParaRPr>
                    </a:p>
                  </a:txBody>
                  <a:tcPr marL="143469" marR="107601" marT="71734" marB="71734"/>
                </a:tc>
                <a:extLst>
                  <a:ext uri="{0D108BD9-81ED-4DB2-BD59-A6C34878D82A}">
                    <a16:rowId xmlns:a16="http://schemas.microsoft.com/office/drawing/2014/main" val="2129804078"/>
                  </a:ext>
                </a:extLst>
              </a:tr>
              <a:tr h="335347">
                <a:tc>
                  <a:txBody>
                    <a:bodyPr/>
                    <a:lstStyle/>
                    <a:p>
                      <a:pPr>
                        <a:spcAft>
                          <a:spcPts val="0"/>
                        </a:spcAft>
                      </a:pPr>
                      <a:r>
                        <a:rPr lang="en-US" sz="1000" b="1" cap="none" spc="0">
                          <a:solidFill>
                            <a:schemeClr val="tx1">
                              <a:lumMod val="75000"/>
                              <a:lumOff val="25000"/>
                            </a:schemeClr>
                          </a:solidFill>
                          <a:effectLst/>
                        </a:rPr>
                        <a:t>Random Forest classifier</a:t>
                      </a:r>
                      <a:endParaRPr lang="en-US" sz="1000" b="1" cap="none" spc="0">
                        <a:solidFill>
                          <a:schemeClr val="tx1">
                            <a:lumMod val="75000"/>
                            <a:lumOff val="25000"/>
                          </a:schemeClr>
                        </a:solidFill>
                        <a:effectLst/>
                        <a:latin typeface="Times New Roman"/>
                      </a:endParaRPr>
                    </a:p>
                  </a:txBody>
                  <a:tcPr marL="143469" marR="107601" marT="71734" marB="71734"/>
                </a:tc>
                <a:tc>
                  <a:txBody>
                    <a:bodyPr/>
                    <a:lstStyle/>
                    <a:p>
                      <a:pPr>
                        <a:spcAft>
                          <a:spcPts val="0"/>
                        </a:spcAft>
                      </a:pPr>
                      <a:r>
                        <a:rPr lang="en-US" sz="1000" b="1" cap="none" spc="0">
                          <a:solidFill>
                            <a:schemeClr val="tx1">
                              <a:lumMod val="75000"/>
                              <a:lumOff val="25000"/>
                            </a:schemeClr>
                          </a:solidFill>
                          <a:effectLst/>
                        </a:rPr>
                        <a:t>modeling</a:t>
                      </a:r>
                      <a:endParaRPr lang="en-US" sz="1000" b="1" cap="none" spc="0">
                        <a:solidFill>
                          <a:schemeClr val="tx1">
                            <a:lumMod val="75000"/>
                            <a:lumOff val="25000"/>
                          </a:schemeClr>
                        </a:solidFill>
                        <a:effectLst/>
                        <a:latin typeface="Times New Roman"/>
                      </a:endParaRPr>
                    </a:p>
                  </a:txBody>
                  <a:tcPr marL="143469" marR="107601" marT="71734" marB="71734"/>
                </a:tc>
                <a:extLst>
                  <a:ext uri="{0D108BD9-81ED-4DB2-BD59-A6C34878D82A}">
                    <a16:rowId xmlns:a16="http://schemas.microsoft.com/office/drawing/2014/main" val="2437805953"/>
                  </a:ext>
                </a:extLst>
              </a:tr>
              <a:tr h="335347">
                <a:tc>
                  <a:txBody>
                    <a:bodyPr/>
                    <a:lstStyle/>
                    <a:p>
                      <a:pPr>
                        <a:spcAft>
                          <a:spcPts val="0"/>
                        </a:spcAft>
                      </a:pPr>
                      <a:r>
                        <a:rPr lang="en-US" sz="1000" b="1" cap="none" spc="0" err="1">
                          <a:solidFill>
                            <a:schemeClr val="tx1">
                              <a:lumMod val="75000"/>
                              <a:lumOff val="25000"/>
                            </a:schemeClr>
                          </a:solidFill>
                          <a:effectLst/>
                        </a:rPr>
                        <a:t>Matplotlip</a:t>
                      </a:r>
                      <a:endParaRPr lang="en-US" sz="1000" b="1" cap="none" spc="0" err="1">
                        <a:solidFill>
                          <a:schemeClr val="tx1">
                            <a:lumMod val="75000"/>
                            <a:lumOff val="25000"/>
                          </a:schemeClr>
                        </a:solidFill>
                        <a:effectLst/>
                        <a:latin typeface="Times New Roman"/>
                      </a:endParaRPr>
                    </a:p>
                  </a:txBody>
                  <a:tcPr marL="143469" marR="107601" marT="71734" marB="71734"/>
                </a:tc>
                <a:tc>
                  <a:txBody>
                    <a:bodyPr/>
                    <a:lstStyle/>
                    <a:p>
                      <a:pPr>
                        <a:spcAft>
                          <a:spcPts val="0"/>
                        </a:spcAft>
                      </a:pPr>
                      <a:r>
                        <a:rPr lang="en-US" sz="1000" b="1" cap="none" spc="0">
                          <a:solidFill>
                            <a:schemeClr val="tx1">
                              <a:lumMod val="75000"/>
                              <a:lumOff val="25000"/>
                            </a:schemeClr>
                          </a:solidFill>
                          <a:effectLst/>
                        </a:rPr>
                        <a:t>Graph visualization</a:t>
                      </a:r>
                      <a:endParaRPr lang="en-US" sz="1000" b="1" cap="none" spc="0">
                        <a:solidFill>
                          <a:schemeClr val="tx1">
                            <a:lumMod val="75000"/>
                            <a:lumOff val="25000"/>
                          </a:schemeClr>
                        </a:solidFill>
                        <a:effectLst/>
                        <a:latin typeface="Times New Roman"/>
                      </a:endParaRPr>
                    </a:p>
                  </a:txBody>
                  <a:tcPr marL="143469" marR="107601" marT="71734" marB="71734"/>
                </a:tc>
                <a:extLst>
                  <a:ext uri="{0D108BD9-81ED-4DB2-BD59-A6C34878D82A}">
                    <a16:rowId xmlns:a16="http://schemas.microsoft.com/office/drawing/2014/main" val="197439"/>
                  </a:ext>
                </a:extLst>
              </a:tr>
            </a:tbl>
          </a:graphicData>
        </a:graphic>
      </p:graphicFrame>
    </p:spTree>
    <p:extLst>
      <p:ext uri="{BB962C8B-B14F-4D97-AF65-F5344CB8AC3E}">
        <p14:creationId xmlns:p14="http://schemas.microsoft.com/office/powerpoint/2010/main" val="1517285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1526F-C185-4A9E-9D1A-A2DA0143678B}"/>
              </a:ext>
            </a:extLst>
          </p:cNvPr>
          <p:cNvSpPr>
            <a:spLocks noGrp="1"/>
          </p:cNvSpPr>
          <p:nvPr>
            <p:ph type="title"/>
          </p:nvPr>
        </p:nvSpPr>
        <p:spPr>
          <a:xfrm>
            <a:off x="680321" y="753228"/>
            <a:ext cx="9613861" cy="1080938"/>
          </a:xfrm>
        </p:spPr>
        <p:txBody>
          <a:bodyPr>
            <a:normAutofit/>
          </a:bodyPr>
          <a:lstStyle/>
          <a:p>
            <a:r>
              <a:rPr lang="en-US"/>
              <a:t>Pfeature Composition Table</a:t>
            </a:r>
          </a:p>
        </p:txBody>
      </p:sp>
      <p:graphicFrame>
        <p:nvGraphicFramePr>
          <p:cNvPr id="12" name="Content Placeholder 11">
            <a:extLst>
              <a:ext uri="{FF2B5EF4-FFF2-40B4-BE49-F238E27FC236}">
                <a16:creationId xmlns:a16="http://schemas.microsoft.com/office/drawing/2014/main" id="{4AB611D3-E13C-4844-A8DC-62B59B8797EE}"/>
              </a:ext>
            </a:extLst>
          </p:cNvPr>
          <p:cNvGraphicFramePr>
            <a:graphicFrameLocks noGrp="1"/>
          </p:cNvGraphicFramePr>
          <p:nvPr>
            <p:ph idx="1"/>
            <p:extLst>
              <p:ext uri="{D42A27DB-BD31-4B8C-83A1-F6EECF244321}">
                <p14:modId xmlns:p14="http://schemas.microsoft.com/office/powerpoint/2010/main" val="1679299864"/>
              </p:ext>
            </p:extLst>
          </p:nvPr>
        </p:nvGraphicFramePr>
        <p:xfrm>
          <a:off x="681037" y="2399424"/>
          <a:ext cx="10830642" cy="3473622"/>
        </p:xfrm>
        <a:graphic>
          <a:graphicData uri="http://schemas.openxmlformats.org/drawingml/2006/table">
            <a:tbl>
              <a:tblPr firstRow="1" bandRow="1">
                <a:noFill/>
                <a:tableStyleId>{5C22544A-7EE6-4342-B048-85BDC9FD1C3A}</a:tableStyleId>
              </a:tblPr>
              <a:tblGrid>
                <a:gridCol w="3823409">
                  <a:extLst>
                    <a:ext uri="{9D8B030D-6E8A-4147-A177-3AD203B41FA5}">
                      <a16:colId xmlns:a16="http://schemas.microsoft.com/office/drawing/2014/main" val="4276337440"/>
                    </a:ext>
                  </a:extLst>
                </a:gridCol>
                <a:gridCol w="3823409">
                  <a:extLst>
                    <a:ext uri="{9D8B030D-6E8A-4147-A177-3AD203B41FA5}">
                      <a16:colId xmlns:a16="http://schemas.microsoft.com/office/drawing/2014/main" val="2517416031"/>
                    </a:ext>
                  </a:extLst>
                </a:gridCol>
                <a:gridCol w="3183824">
                  <a:extLst>
                    <a:ext uri="{9D8B030D-6E8A-4147-A177-3AD203B41FA5}">
                      <a16:colId xmlns:a16="http://schemas.microsoft.com/office/drawing/2014/main" val="2375411238"/>
                    </a:ext>
                  </a:extLst>
                </a:gridCol>
              </a:tblGrid>
              <a:tr h="447318">
                <a:tc>
                  <a:txBody>
                    <a:bodyPr/>
                    <a:lstStyle/>
                    <a:p>
                      <a:pPr fontAlgn="ctr"/>
                      <a:r>
                        <a:rPr lang="en-US" sz="1600" b="1">
                          <a:solidFill>
                            <a:schemeClr val="tx1">
                              <a:lumMod val="75000"/>
                              <a:lumOff val="25000"/>
                            </a:schemeClr>
                          </a:solidFill>
                          <a:effectLst/>
                        </a:rPr>
                        <a:t>Feature claass</a:t>
                      </a:r>
                    </a:p>
                  </a:txBody>
                  <a:tcPr marL="165673" marR="124255" marT="82837" marB="8283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fontAlgn="ctr"/>
                      <a:r>
                        <a:rPr lang="en-US" sz="1600" b="1">
                          <a:solidFill>
                            <a:schemeClr val="tx1">
                              <a:lumMod val="75000"/>
                              <a:lumOff val="25000"/>
                            </a:schemeClr>
                          </a:solidFill>
                          <a:effectLst/>
                        </a:rPr>
                        <a:t>Description</a:t>
                      </a:r>
                    </a:p>
                  </a:txBody>
                  <a:tcPr marL="165673" marR="124255" marT="82837" marB="8283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fontAlgn="ctr"/>
                      <a:r>
                        <a:rPr lang="en-US" sz="1600" b="1">
                          <a:solidFill>
                            <a:schemeClr val="tx1">
                              <a:lumMod val="75000"/>
                              <a:lumOff val="25000"/>
                            </a:schemeClr>
                          </a:solidFill>
                          <a:effectLst/>
                        </a:rPr>
                        <a:t>Function</a:t>
                      </a:r>
                    </a:p>
                  </a:txBody>
                  <a:tcPr marL="165673" marR="124255" marT="82837" marB="8283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364468601"/>
                  </a:ext>
                </a:extLst>
              </a:tr>
              <a:tr h="378288">
                <a:tc>
                  <a:txBody>
                    <a:bodyPr/>
                    <a:lstStyle/>
                    <a:p>
                      <a:pPr fontAlgn="ctr"/>
                      <a:r>
                        <a:rPr lang="en-US" sz="1200" b="1">
                          <a:solidFill>
                            <a:srgbClr val="FFFF00"/>
                          </a:solidFill>
                          <a:effectLst/>
                        </a:rPr>
                        <a:t>AAC</a:t>
                      </a:r>
                    </a:p>
                  </a:txBody>
                  <a:tcPr marL="165673" marR="124255" marT="82837" marB="8283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fontAlgn="ctr"/>
                      <a:r>
                        <a:rPr lang="en-US" sz="1200">
                          <a:solidFill>
                            <a:srgbClr val="FFFF00"/>
                          </a:solidFill>
                          <a:effectLst/>
                        </a:rPr>
                        <a:t>Amino acid composition</a:t>
                      </a:r>
                    </a:p>
                  </a:txBody>
                  <a:tcPr marL="165673" marR="124255" marT="82837" marB="8283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fontAlgn="ctr"/>
                      <a:r>
                        <a:rPr lang="en-US" sz="1200">
                          <a:solidFill>
                            <a:srgbClr val="FFFF00"/>
                          </a:solidFill>
                          <a:effectLst/>
                        </a:rPr>
                        <a:t>aac_wp</a:t>
                      </a:r>
                    </a:p>
                  </a:txBody>
                  <a:tcPr marL="165673" marR="124255" marT="82837" marB="8283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219390336"/>
                  </a:ext>
                </a:extLst>
              </a:tr>
              <a:tr h="378288">
                <a:tc>
                  <a:txBody>
                    <a:bodyPr/>
                    <a:lstStyle/>
                    <a:p>
                      <a:pPr fontAlgn="ctr"/>
                      <a:r>
                        <a:rPr lang="en-US" sz="1200">
                          <a:solidFill>
                            <a:schemeClr val="tx1">
                              <a:lumMod val="75000"/>
                              <a:lumOff val="25000"/>
                            </a:schemeClr>
                          </a:solidFill>
                          <a:effectLst/>
                        </a:rPr>
                        <a:t>DPC</a:t>
                      </a:r>
                    </a:p>
                  </a:txBody>
                  <a:tcPr marL="165673" marR="124255" marT="82837" marB="8283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fontAlgn="ctr"/>
                      <a:r>
                        <a:rPr lang="en-US" sz="1200">
                          <a:solidFill>
                            <a:schemeClr val="tx1">
                              <a:lumMod val="75000"/>
                              <a:lumOff val="25000"/>
                            </a:schemeClr>
                          </a:solidFill>
                          <a:effectLst/>
                        </a:rPr>
                        <a:t>Dipeptide composition</a:t>
                      </a:r>
                    </a:p>
                  </a:txBody>
                  <a:tcPr marL="165673" marR="124255" marT="82837" marB="8283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fontAlgn="ctr"/>
                      <a:r>
                        <a:rPr lang="en-US" sz="1200">
                          <a:solidFill>
                            <a:schemeClr val="tx1">
                              <a:lumMod val="75000"/>
                              <a:lumOff val="25000"/>
                            </a:schemeClr>
                          </a:solidFill>
                          <a:effectLst/>
                        </a:rPr>
                        <a:t>dpc_wp</a:t>
                      </a:r>
                    </a:p>
                  </a:txBody>
                  <a:tcPr marL="165673" marR="124255" marT="82837" marB="8283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10680570"/>
                  </a:ext>
                </a:extLst>
              </a:tr>
              <a:tr h="378288">
                <a:tc>
                  <a:txBody>
                    <a:bodyPr/>
                    <a:lstStyle/>
                    <a:p>
                      <a:pPr fontAlgn="ctr"/>
                      <a:r>
                        <a:rPr lang="en-US" sz="1200" b="1">
                          <a:solidFill>
                            <a:srgbClr val="FFFF00"/>
                          </a:solidFill>
                          <a:effectLst/>
                        </a:rPr>
                        <a:t>TPC</a:t>
                      </a:r>
                    </a:p>
                  </a:txBody>
                  <a:tcPr marL="165673" marR="124255" marT="82837" marB="8283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fontAlgn="ctr"/>
                      <a:r>
                        <a:rPr lang="en-US" sz="1200">
                          <a:solidFill>
                            <a:srgbClr val="FFFF00"/>
                          </a:solidFill>
                          <a:effectLst/>
                        </a:rPr>
                        <a:t>Tripeptide composition</a:t>
                      </a:r>
                    </a:p>
                  </a:txBody>
                  <a:tcPr marL="165673" marR="124255" marT="82837" marB="8283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fontAlgn="ctr"/>
                      <a:r>
                        <a:rPr lang="en-US" sz="1200">
                          <a:solidFill>
                            <a:srgbClr val="FFFF00"/>
                          </a:solidFill>
                          <a:effectLst/>
                        </a:rPr>
                        <a:t>tpc_wp</a:t>
                      </a:r>
                    </a:p>
                  </a:txBody>
                  <a:tcPr marL="165673" marR="124255" marT="82837" marB="8283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747103495"/>
                  </a:ext>
                </a:extLst>
              </a:tr>
              <a:tr h="378288">
                <a:tc>
                  <a:txBody>
                    <a:bodyPr/>
                    <a:lstStyle/>
                    <a:p>
                      <a:pPr fontAlgn="ctr"/>
                      <a:r>
                        <a:rPr lang="en-US" sz="1200">
                          <a:solidFill>
                            <a:schemeClr val="tx1">
                              <a:lumMod val="75000"/>
                              <a:lumOff val="25000"/>
                            </a:schemeClr>
                          </a:solidFill>
                          <a:effectLst/>
                        </a:rPr>
                        <a:t>ABC</a:t>
                      </a:r>
                    </a:p>
                  </a:txBody>
                  <a:tcPr marL="165673" marR="124255" marT="82837" marB="8283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fontAlgn="ctr"/>
                      <a:r>
                        <a:rPr lang="en-US" sz="1200">
                          <a:solidFill>
                            <a:schemeClr val="tx1">
                              <a:lumMod val="75000"/>
                              <a:lumOff val="25000"/>
                            </a:schemeClr>
                          </a:solidFill>
                          <a:effectLst/>
                        </a:rPr>
                        <a:t>Atom and bond composition</a:t>
                      </a:r>
                    </a:p>
                  </a:txBody>
                  <a:tcPr marL="165673" marR="124255" marT="82837" marB="8283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fontAlgn="ctr"/>
                      <a:r>
                        <a:rPr lang="en-US" sz="1200">
                          <a:solidFill>
                            <a:schemeClr val="tx1">
                              <a:lumMod val="75000"/>
                              <a:lumOff val="25000"/>
                            </a:schemeClr>
                          </a:solidFill>
                          <a:effectLst/>
                        </a:rPr>
                        <a:t>atc_wp, btc_wp</a:t>
                      </a:r>
                    </a:p>
                  </a:txBody>
                  <a:tcPr marL="165673" marR="124255" marT="82837" marB="8283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540445825"/>
                  </a:ext>
                </a:extLst>
              </a:tr>
              <a:tr h="378288">
                <a:tc>
                  <a:txBody>
                    <a:bodyPr/>
                    <a:lstStyle/>
                    <a:p>
                      <a:pPr fontAlgn="ctr"/>
                      <a:r>
                        <a:rPr lang="en-US" sz="1200">
                          <a:solidFill>
                            <a:schemeClr val="tx1">
                              <a:lumMod val="75000"/>
                              <a:lumOff val="25000"/>
                            </a:schemeClr>
                          </a:solidFill>
                          <a:effectLst/>
                        </a:rPr>
                        <a:t>PCP</a:t>
                      </a:r>
                    </a:p>
                  </a:txBody>
                  <a:tcPr marL="165673" marR="124255" marT="82837" marB="8283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fontAlgn="ctr"/>
                      <a:r>
                        <a:rPr lang="en-US" sz="1200">
                          <a:solidFill>
                            <a:schemeClr val="tx1">
                              <a:lumMod val="75000"/>
                              <a:lumOff val="25000"/>
                            </a:schemeClr>
                          </a:solidFill>
                          <a:effectLst/>
                        </a:rPr>
                        <a:t>Physico-chemical properties</a:t>
                      </a:r>
                    </a:p>
                  </a:txBody>
                  <a:tcPr marL="165673" marR="124255" marT="82837" marB="8283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fontAlgn="ctr"/>
                      <a:r>
                        <a:rPr lang="en-US" sz="1200">
                          <a:solidFill>
                            <a:schemeClr val="tx1">
                              <a:lumMod val="75000"/>
                              <a:lumOff val="25000"/>
                            </a:schemeClr>
                          </a:solidFill>
                          <a:effectLst/>
                        </a:rPr>
                        <a:t>pcp_wp</a:t>
                      </a:r>
                    </a:p>
                  </a:txBody>
                  <a:tcPr marL="165673" marR="124255" marT="82837" marB="8283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346106577"/>
                  </a:ext>
                </a:extLst>
              </a:tr>
              <a:tr h="378288">
                <a:tc>
                  <a:txBody>
                    <a:bodyPr/>
                    <a:lstStyle/>
                    <a:p>
                      <a:pPr fontAlgn="ctr"/>
                      <a:r>
                        <a:rPr lang="en-US" sz="1200">
                          <a:solidFill>
                            <a:schemeClr val="tx1">
                              <a:lumMod val="75000"/>
                              <a:lumOff val="25000"/>
                            </a:schemeClr>
                          </a:solidFill>
                          <a:effectLst/>
                        </a:rPr>
                        <a:t>AAI</a:t>
                      </a:r>
                    </a:p>
                  </a:txBody>
                  <a:tcPr marL="165673" marR="124255" marT="82837" marB="8283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fontAlgn="ctr"/>
                      <a:r>
                        <a:rPr lang="en-US" sz="1200">
                          <a:solidFill>
                            <a:schemeClr val="tx1">
                              <a:lumMod val="75000"/>
                              <a:lumOff val="25000"/>
                            </a:schemeClr>
                          </a:solidFill>
                          <a:effectLst/>
                        </a:rPr>
                        <a:t>Amino acid index composition</a:t>
                      </a:r>
                    </a:p>
                  </a:txBody>
                  <a:tcPr marL="165673" marR="124255" marT="82837" marB="8283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fontAlgn="ctr"/>
                      <a:r>
                        <a:rPr lang="en-US" sz="1200">
                          <a:solidFill>
                            <a:schemeClr val="tx1">
                              <a:lumMod val="75000"/>
                              <a:lumOff val="25000"/>
                            </a:schemeClr>
                          </a:solidFill>
                          <a:effectLst/>
                        </a:rPr>
                        <a:t>aai_wp</a:t>
                      </a:r>
                    </a:p>
                  </a:txBody>
                  <a:tcPr marL="165673" marR="124255" marT="82837" marB="8283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507158923"/>
                  </a:ext>
                </a:extLst>
              </a:tr>
              <a:tr h="378288">
                <a:tc>
                  <a:txBody>
                    <a:bodyPr/>
                    <a:lstStyle/>
                    <a:p>
                      <a:pPr fontAlgn="ctr"/>
                      <a:r>
                        <a:rPr lang="en-US" sz="1200">
                          <a:solidFill>
                            <a:schemeClr val="tx1">
                              <a:lumMod val="75000"/>
                              <a:lumOff val="25000"/>
                            </a:schemeClr>
                          </a:solidFill>
                          <a:effectLst/>
                        </a:rPr>
                        <a:t>RRI</a:t>
                      </a:r>
                    </a:p>
                  </a:txBody>
                  <a:tcPr marL="165673" marR="124255" marT="82837" marB="8283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fontAlgn="ctr"/>
                      <a:r>
                        <a:rPr lang="en-US" sz="1200">
                          <a:solidFill>
                            <a:schemeClr val="tx1">
                              <a:lumMod val="75000"/>
                              <a:lumOff val="25000"/>
                            </a:schemeClr>
                          </a:solidFill>
                          <a:effectLst/>
                        </a:rPr>
                        <a:t>Repetitive Residue Information</a:t>
                      </a:r>
                    </a:p>
                  </a:txBody>
                  <a:tcPr marL="165673" marR="124255" marT="82837" marB="8283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fontAlgn="ctr"/>
                      <a:r>
                        <a:rPr lang="en-US" sz="1200">
                          <a:solidFill>
                            <a:schemeClr val="tx1">
                              <a:lumMod val="75000"/>
                              <a:lumOff val="25000"/>
                            </a:schemeClr>
                          </a:solidFill>
                          <a:effectLst/>
                        </a:rPr>
                        <a:t>rri_wp</a:t>
                      </a:r>
                    </a:p>
                  </a:txBody>
                  <a:tcPr marL="165673" marR="124255" marT="82837" marB="8283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275705144"/>
                  </a:ext>
                </a:extLst>
              </a:tr>
              <a:tr h="378288">
                <a:tc>
                  <a:txBody>
                    <a:bodyPr/>
                    <a:lstStyle/>
                    <a:p>
                      <a:pPr fontAlgn="ctr"/>
                      <a:r>
                        <a:rPr lang="en-US" sz="1200">
                          <a:solidFill>
                            <a:schemeClr val="tx1">
                              <a:lumMod val="75000"/>
                              <a:lumOff val="25000"/>
                            </a:schemeClr>
                          </a:solidFill>
                          <a:effectLst/>
                        </a:rPr>
                        <a:t>DDR</a:t>
                      </a:r>
                    </a:p>
                  </a:txBody>
                  <a:tcPr marL="165673" marR="124255" marT="82837" marB="8283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fontAlgn="ctr"/>
                      <a:r>
                        <a:rPr lang="en-US" sz="1200">
                          <a:solidFill>
                            <a:schemeClr val="tx1">
                              <a:lumMod val="75000"/>
                              <a:lumOff val="25000"/>
                            </a:schemeClr>
                          </a:solidFill>
                          <a:effectLst/>
                        </a:rPr>
                        <a:t>Distance distribution of residues</a:t>
                      </a:r>
                    </a:p>
                  </a:txBody>
                  <a:tcPr marL="165673" marR="124255" marT="82837" marB="8283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fontAlgn="ctr"/>
                      <a:r>
                        <a:rPr lang="en-US" sz="1200">
                          <a:solidFill>
                            <a:schemeClr val="tx1">
                              <a:lumMod val="75000"/>
                              <a:lumOff val="25000"/>
                            </a:schemeClr>
                          </a:solidFill>
                          <a:effectLst/>
                        </a:rPr>
                        <a:t>ddr_wp</a:t>
                      </a:r>
                    </a:p>
                  </a:txBody>
                  <a:tcPr marL="165673" marR="124255" marT="82837" marB="8283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000328511"/>
                  </a:ext>
                </a:extLst>
              </a:tr>
            </a:tbl>
          </a:graphicData>
        </a:graphic>
      </p:graphicFrame>
    </p:spTree>
    <p:extLst>
      <p:ext uri="{BB962C8B-B14F-4D97-AF65-F5344CB8AC3E}">
        <p14:creationId xmlns:p14="http://schemas.microsoft.com/office/powerpoint/2010/main" val="4151101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F839A-3606-4179-8D24-10E57807D446}"/>
              </a:ext>
            </a:extLst>
          </p:cNvPr>
          <p:cNvSpPr>
            <a:spLocks noGrp="1"/>
          </p:cNvSpPr>
          <p:nvPr>
            <p:ph type="title"/>
          </p:nvPr>
        </p:nvSpPr>
        <p:spPr>
          <a:xfrm>
            <a:off x="680321" y="753228"/>
            <a:ext cx="9613861" cy="1080938"/>
          </a:xfrm>
        </p:spPr>
        <p:txBody>
          <a:bodyPr>
            <a:normAutofit/>
          </a:bodyPr>
          <a:lstStyle/>
          <a:p>
            <a:r>
              <a:rPr lang="en-US" dirty="0"/>
              <a:t>A glance on .</a:t>
            </a:r>
            <a:r>
              <a:rPr lang="en-US" dirty="0" err="1"/>
              <a:t>Fasta</a:t>
            </a:r>
            <a:r>
              <a:rPr lang="en-US" dirty="0"/>
              <a:t> File of AA</a:t>
            </a:r>
          </a:p>
        </p:txBody>
      </p:sp>
      <p:sp>
        <p:nvSpPr>
          <p:cNvPr id="8" name="Content Placeholder 7">
            <a:extLst>
              <a:ext uri="{FF2B5EF4-FFF2-40B4-BE49-F238E27FC236}">
                <a16:creationId xmlns:a16="http://schemas.microsoft.com/office/drawing/2014/main" id="{809CA19A-FB1C-4ED8-A0CB-509C37E44CBF}"/>
              </a:ext>
            </a:extLst>
          </p:cNvPr>
          <p:cNvSpPr>
            <a:spLocks noGrp="1"/>
          </p:cNvSpPr>
          <p:nvPr>
            <p:ph idx="1"/>
          </p:nvPr>
        </p:nvSpPr>
        <p:spPr>
          <a:xfrm>
            <a:off x="3777672" y="2336873"/>
            <a:ext cx="6516509" cy="3599316"/>
          </a:xfrm>
        </p:spPr>
        <p:txBody>
          <a:bodyPr vert="horz" lIns="91440" tIns="45720" rIns="91440" bIns="45720" rtlCol="0">
            <a:normAutofit/>
          </a:bodyPr>
          <a:lstStyle/>
          <a:p>
            <a:r>
              <a:rPr lang="en-US">
                <a:ea typeface="+mn-lt"/>
                <a:cs typeface="+mn-lt"/>
              </a:rPr>
              <a:t>In bioinformatics and biochemistry, the FASTA format is</a:t>
            </a:r>
            <a:r>
              <a:rPr lang="en-US" b="1">
                <a:ea typeface="+mn-lt"/>
                <a:cs typeface="+mn-lt"/>
              </a:rPr>
              <a:t> a text-based format for representing either nucleotide sequences or amino acid (protein) sequences, in which nucleotides or amino acids are represented using single-letter codes.</a:t>
            </a:r>
            <a:r>
              <a:rPr lang="en-US">
                <a:ea typeface="+mn-lt"/>
                <a:cs typeface="+mn-lt"/>
              </a:rPr>
              <a:t> The format also allows for sequence names and comments to precede the sequences.</a:t>
            </a:r>
            <a:endParaRPr lang="en-US"/>
          </a:p>
        </p:txBody>
      </p:sp>
      <p:pic>
        <p:nvPicPr>
          <p:cNvPr id="4" name="Picture 4">
            <a:extLst>
              <a:ext uri="{FF2B5EF4-FFF2-40B4-BE49-F238E27FC236}">
                <a16:creationId xmlns:a16="http://schemas.microsoft.com/office/drawing/2014/main" id="{12F2FE44-8A3F-4637-BA94-1D388FC6EAF5}"/>
              </a:ext>
            </a:extLst>
          </p:cNvPr>
          <p:cNvPicPr>
            <a:picLocks noChangeAspect="1"/>
          </p:cNvPicPr>
          <p:nvPr/>
        </p:nvPicPr>
        <p:blipFill rotWithShape="1">
          <a:blip r:embed="rId2"/>
          <a:srcRect t="7962" b="7046"/>
          <a:stretch/>
        </p:blipFill>
        <p:spPr>
          <a:xfrm>
            <a:off x="794325" y="2336872"/>
            <a:ext cx="2692907" cy="3598789"/>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553241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a:p>
            <a:pPr algn="ctr"/>
            <a:endParaRPr lang="en-US"/>
          </a:p>
        </p:txBody>
      </p:sp>
      <p:pic>
        <p:nvPicPr>
          <p:cNvPr id="63" name="Picture 62">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65" name="Rectangle 64">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4311362-2508-4225-BCB9-C550D2C678EE}"/>
              </a:ext>
            </a:extLst>
          </p:cNvPr>
          <p:cNvSpPr>
            <a:spLocks noGrp="1"/>
          </p:cNvSpPr>
          <p:nvPr>
            <p:ph type="title"/>
          </p:nvPr>
        </p:nvSpPr>
        <p:spPr>
          <a:xfrm>
            <a:off x="680321" y="753228"/>
            <a:ext cx="4136123" cy="1080938"/>
          </a:xfrm>
        </p:spPr>
        <p:txBody>
          <a:bodyPr>
            <a:normAutofit/>
          </a:bodyPr>
          <a:lstStyle/>
          <a:p>
            <a:r>
              <a:rPr lang="en-US" sz="2400" b="1">
                <a:ea typeface="+mj-lt"/>
                <a:cs typeface="+mj-lt"/>
              </a:rPr>
              <a:t>Define functions for calculating the different features</a:t>
            </a:r>
            <a:endParaRPr lang="en-US" sz="2400"/>
          </a:p>
        </p:txBody>
      </p:sp>
      <p:pic>
        <p:nvPicPr>
          <p:cNvPr id="69" name="Picture 68">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14" name="Content Placeholder 7">
            <a:extLst>
              <a:ext uri="{FF2B5EF4-FFF2-40B4-BE49-F238E27FC236}">
                <a16:creationId xmlns:a16="http://schemas.microsoft.com/office/drawing/2014/main" id="{AF1EEBB3-A26E-4808-9F9D-AE84297970E9}"/>
              </a:ext>
            </a:extLst>
          </p:cNvPr>
          <p:cNvSpPr>
            <a:spLocks noGrp="1"/>
          </p:cNvSpPr>
          <p:nvPr>
            <p:ph idx="1"/>
          </p:nvPr>
        </p:nvSpPr>
        <p:spPr>
          <a:xfrm>
            <a:off x="680321" y="2336873"/>
            <a:ext cx="3656289" cy="3599316"/>
          </a:xfrm>
        </p:spPr>
        <p:txBody>
          <a:bodyPr vert="horz" lIns="91440" tIns="45720" rIns="91440" bIns="45720" rtlCol="0" anchor="t">
            <a:normAutofit/>
          </a:bodyPr>
          <a:lstStyle/>
          <a:p>
            <a:pPr marL="0" indent="0" algn="ctr">
              <a:buNone/>
            </a:pPr>
            <a:r>
              <a:rPr lang="en-US" sz="1400"/>
              <a:t>Amino acid composition (AAC)</a:t>
            </a:r>
            <a:endParaRPr lang="en-US" sz="1400">
              <a:ea typeface="+mn-lt"/>
              <a:cs typeface="+mn-lt"/>
            </a:endParaRPr>
          </a:p>
          <a:p>
            <a:pPr algn="ctr">
              <a:buNone/>
            </a:pPr>
            <a:r>
              <a:rPr lang="en-US" sz="1400">
                <a:solidFill>
                  <a:srgbClr val="FFFF00"/>
                </a:solidFill>
                <a:ea typeface="+mn-lt"/>
                <a:cs typeface="+mn-lt"/>
              </a:rPr>
              <a:t>from</a:t>
            </a:r>
            <a:r>
              <a:rPr lang="en-US" sz="1400">
                <a:ea typeface="+mn-lt"/>
                <a:cs typeface="+mn-lt"/>
              </a:rPr>
              <a:t> Pfeature.pfeature </a:t>
            </a:r>
            <a:r>
              <a:rPr lang="en-US" sz="1400">
                <a:solidFill>
                  <a:srgbClr val="FFFF00"/>
                </a:solidFill>
                <a:ea typeface="+mn-lt"/>
                <a:cs typeface="+mn-lt"/>
              </a:rPr>
              <a:t>import</a:t>
            </a:r>
            <a:r>
              <a:rPr lang="en-US" sz="1400">
                <a:ea typeface="+mn-lt"/>
                <a:cs typeface="+mn-lt"/>
              </a:rPr>
              <a:t> aac_wp</a:t>
            </a:r>
            <a:endParaRPr lang="en-US"/>
          </a:p>
          <a:p>
            <a:pPr algn="ctr">
              <a:buNone/>
            </a:pPr>
            <a:br>
              <a:rPr lang="en-US"/>
            </a:br>
            <a:endParaRPr lang="en-US"/>
          </a:p>
          <a:p>
            <a:pPr marL="0" indent="0" algn="ctr">
              <a:buNone/>
            </a:pPr>
            <a:endParaRPr lang="en-US" sz="1400"/>
          </a:p>
          <a:p>
            <a:pPr algn="ctr"/>
            <a:endParaRPr lang="en-US" sz="1400" b="1"/>
          </a:p>
        </p:txBody>
      </p:sp>
      <p:pic>
        <p:nvPicPr>
          <p:cNvPr id="4" name="Picture 4" descr="Table&#10;&#10;Description automatically generated">
            <a:extLst>
              <a:ext uri="{FF2B5EF4-FFF2-40B4-BE49-F238E27FC236}">
                <a16:creationId xmlns:a16="http://schemas.microsoft.com/office/drawing/2014/main" id="{DCA706B2-B404-473C-B8D3-C99A6BC5230C}"/>
              </a:ext>
            </a:extLst>
          </p:cNvPr>
          <p:cNvPicPr>
            <a:picLocks noChangeAspect="1"/>
          </p:cNvPicPr>
          <p:nvPr/>
        </p:nvPicPr>
        <p:blipFill>
          <a:blip r:embed="rId4"/>
          <a:stretch>
            <a:fillRect/>
          </a:stretch>
        </p:blipFill>
        <p:spPr>
          <a:xfrm>
            <a:off x="5276090" y="2316167"/>
            <a:ext cx="6269479" cy="2225665"/>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873559688"/>
      </p:ext>
    </p:extLst>
  </p:cSld>
  <p:clrMapOvr>
    <a:masterClrMapping/>
  </p:clrMapOvr>
</p:sld>
</file>

<file path=ppt/theme/theme1.xml><?xml version="1.0" encoding="utf-8"?>
<a:theme xmlns:a="http://schemas.openxmlformats.org/drawingml/2006/main" name="TM04033917[[fn=Berlin]]_novariants">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Template>TM00001032</Template>
  <Application>Microsoft Office PowerPoint</Application>
  <PresentationFormat>Widescreen</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TM04033917[[fn=Berlin]]_novariants</vt:lpstr>
      <vt:lpstr>Machine Learning Model to Predict activity of short antimicrobial Peptides from set of Antimicrobial sets QSAR</vt:lpstr>
      <vt:lpstr>Outline</vt:lpstr>
      <vt:lpstr>Peptides</vt:lpstr>
      <vt:lpstr>Antimicrobial Peptide</vt:lpstr>
      <vt:lpstr>Activity of short Antimicrobial Peptides</vt:lpstr>
      <vt:lpstr>Predict activity of short Antimicrobial Peptides We have to Play around with these:</vt:lpstr>
      <vt:lpstr>Pfeature Composition Table</vt:lpstr>
      <vt:lpstr>A glance on .Fasta File of AA</vt:lpstr>
      <vt:lpstr>Define functions for calculating the different features</vt:lpstr>
      <vt:lpstr>Define functions for calculating the different features</vt:lpstr>
      <vt:lpstr>Calculate feature for both positive and negative classes + combines the two classes + merge with class labels</vt:lpstr>
      <vt:lpstr> Tripeptide composition (TPC)</vt:lpstr>
      <vt:lpstr>Quickly compare &gt;30 ML algorithms</vt:lpstr>
      <vt:lpstr>Lazypredict- The Automl library</vt:lpstr>
      <vt:lpstr>Prints the model performance (Training set)</vt:lpstr>
      <vt:lpstr>Prints the model performance (Test set)</vt:lpstr>
      <vt:lpstr>Plot of Accuracy</vt:lpstr>
      <vt:lpstr>Plot of MCC</vt:lpstr>
      <vt:lpstr>What is Random Forest?</vt:lpstr>
      <vt:lpstr>PowerPoint Presentation</vt:lpstr>
      <vt:lpstr>Build random forest model</vt:lpstr>
      <vt:lpstr>Receiver operating characteristic(ROC) curve</vt:lpstr>
      <vt:lpstr>Receiver operating  characteristic(ROC)curve</vt:lpstr>
      <vt:lpstr> Combine feature names and Gini values into a Dataframe</vt:lpstr>
      <vt:lpstr>Plot of feature importance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126</cp:revision>
  <dcterms:created xsi:type="dcterms:W3CDTF">2021-09-03T20:21:21Z</dcterms:created>
  <dcterms:modified xsi:type="dcterms:W3CDTF">2021-09-17T13:10:09Z</dcterms:modified>
</cp:coreProperties>
</file>