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36281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96074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61644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94685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94492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394631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7571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37049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2715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95111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40327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329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999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16024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75709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603558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04668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746795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945434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042108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585146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7850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97148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829553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06580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953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765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image" Target="../media/12.jpg"/><Relationship Id="rId3" Type="http://schemas.openxmlformats.org/officeDocument/2006/relationships/image" Target="../media/13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image" Target="../media/10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Daniya kashaf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31224U09024/64A9EC7BAC01951AD194D6CA903B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:Islawomen's art and science college /Thiurvalluvar University 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714708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6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143201" y="2209766"/>
            <a:ext cx="2545214" cy="431743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67" name="图片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876835" y="2562186"/>
            <a:ext cx="4030905" cy="360176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5039617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4" name="文本框"/>
          <p:cNvSpPr>
            <a:spLocks noGrp="1"/>
          </p:cNvSpPr>
          <p:nvPr>
            <p:ph type="title"/>
          </p:nvPr>
        </p:nvSpPr>
        <p:spPr>
          <a:xfrm rot="0">
            <a:off x="337212" y="1480802"/>
            <a:ext cx="11173555" cy="39262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CONCLUSION:</a:t>
            </a:r>
            <a:endParaRPr lang="en-US" altLang="zh-CN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This portfolio reflects my growth as a web designer and UI/UX specialist in training. Through clean layouts, responsive design, and user-focused projects, I’ve combined technical skills with creative thinking to build professional, engaging web experiences. It serves as both a showcase of my capabilities and a foundation for future opportunities in design and development.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395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文本框"/>
          <p:cNvSpPr>
            <a:spLocks noGrp="1"/>
          </p:cNvSpPr>
          <p:nvPr>
            <p:ph type="title"/>
          </p:nvPr>
        </p:nvSpPr>
        <p:spPr>
          <a:xfrm rot="0">
            <a:off x="555310" y="480692"/>
            <a:ext cx="10681335" cy="18002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LINK:</a:t>
            </a:r>
            <a:endParaRPr lang="en-US" altLang="zh-CN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6797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406404" y="1124897"/>
            <a:ext cx="10153527" cy="2640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TITLE:</a:t>
            </a: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   INTERACTIVE DIGITAL PORTFOLIO USING FONT AND WEB DEVELOPMENT </a:t>
            </a:r>
            <a:endParaRPr lang="zh-CN" altLang="en-US" sz="4250" b="1" i="0" u="none" strike="noStrike" kern="0" cap="none" spc="2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11798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764842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9839296" y="4219555"/>
            <a:ext cx="2064464" cy="2367271"/>
            <a:chOff x="9839296" y="4219555"/>
            <a:chExt cx="2064464" cy="2367271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10857293" y="5984627"/>
              <a:ext cx="341704" cy="33224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598"/>
                  </a:lnTo>
                  <a:lnTo>
                    <a:pt x="21600" y="21598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10857293" y="6372250"/>
              <a:ext cx="135258" cy="13151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9839296" y="4219555"/>
              <a:ext cx="2064464" cy="2367271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264088" y="41663"/>
            <a:ext cx="11159830" cy="64636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3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3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  </a:t>
            </a:r>
            <a:r>
              <a:rPr lang="en-US" altLang="zh-CN" sz="3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3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en-US" altLang="zh-CN" sz="3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325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Resumes and generic portfolios don’t fully reflect a designer’s creativity or growth.</a:t>
            </a:r>
            <a:endParaRPr lang="en-US" altLang="zh-CN" sz="3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3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 personalized, visually engaging portfolio was needed to showcase both design and coding skills.</a:t>
            </a:r>
            <a:endParaRPr lang="en-US" altLang="zh-CN" sz="3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This site highlights key projects, UI/UX strengths, and debugging abilities in a clean, interactive format.</a:t>
            </a:r>
            <a:endParaRPr lang="en-US" altLang="zh-CN" sz="3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endParaRPr lang="en-US" altLang="zh-CN" sz="3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3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It helps communicate professionalism and stand out in a competitive field.</a:t>
            </a:r>
            <a:endParaRPr lang="zh-CN" altLang="en-US" sz="25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807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组合"/>
          <p:cNvGrpSpPr>
            <a:grpSpLocks/>
          </p:cNvGrpSpPr>
          <p:nvPr/>
        </p:nvGrpSpPr>
        <p:grpSpPr>
          <a:xfrm>
            <a:off x="10200763" y="3933804"/>
            <a:ext cx="2496055" cy="2941017"/>
            <a:chOff x="10200763" y="3933804"/>
            <a:chExt cx="2496055" cy="2941017"/>
          </a:xfrm>
        </p:grpSpPr>
        <p:sp>
          <p:nvSpPr>
            <p:cNvPr id="119" name="曲线"/>
            <p:cNvSpPr>
              <a:spLocks/>
            </p:cNvSpPr>
            <p:nvPr/>
          </p:nvSpPr>
          <p:spPr>
            <a:xfrm rot="0">
              <a:off x="10691899" y="6029280"/>
              <a:ext cx="322940" cy="35292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0" name="曲线"/>
            <p:cNvSpPr>
              <a:spLocks/>
            </p:cNvSpPr>
            <p:nvPr/>
          </p:nvSpPr>
          <p:spPr>
            <a:xfrm rot="0">
              <a:off x="10691899" y="6441022"/>
              <a:ext cx="127829" cy="1396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10200763" y="3933804"/>
              <a:ext cx="2496055" cy="294101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120658" y="48588"/>
            <a:ext cx="10731769" cy="559899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OVERVIEW: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2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Personal</a:t>
            </a: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Portfolio Website: Built using HTML, CSS, and JavaScript to present my skills, bio, and contact details in a professional layout.</a:t>
            </a:r>
            <a:endParaRPr lang="en-US" altLang="zh-CN" sz="36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7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E-commerce Website: Designed a responsive, modern shopping interface with user-friendly navigation and visual appeal.</a:t>
            </a:r>
            <a:endParaRPr lang="en-US" altLang="zh-CN" sz="22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endParaRPr lang="en-US" altLang="zh-CN" sz="9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36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Blog Template: Developed a minimalistic, client-focused blog layout emphasizing readability and clean structur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e.</a:t>
            </a:r>
            <a:endParaRPr lang="zh-CN" altLang="en-US" sz="220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79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文本框"/>
          <p:cNvSpPr>
            <a:spLocks noGrp="1"/>
          </p:cNvSpPr>
          <p:nvPr>
            <p:ph type="title"/>
          </p:nvPr>
        </p:nvSpPr>
        <p:spPr>
          <a:xfrm rot="0">
            <a:off x="408086" y="834643"/>
            <a:ext cx="11591824" cy="53251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28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28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2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2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28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2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2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28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2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28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2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28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28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28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Recruiters and hiring managers use it to evaluate your design and coding skills.</a:t>
            </a: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Clients and businesses view it to decide if you're the right fit for their web projects.</a:t>
            </a: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Mentors and instructors refer to it for tracking your progress and giving feedback.</a:t>
            </a: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Peers and collaborators explore it to exchange ideas or work together.</a:t>
            </a: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endParaRPr lang="en-US" altLang="zh-CN" sz="280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Reviewers and judges assess it for competitions or academic evaluations</a:t>
            </a:r>
            <a:endParaRPr lang="zh-CN" altLang="en-US" sz="2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54258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201120" y="47646"/>
            <a:ext cx="1944436" cy="209662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1" name="文本框"/>
          <p:cNvSpPr>
            <a:spLocks noGrp="1"/>
          </p:cNvSpPr>
          <p:nvPr>
            <p:ph type="title"/>
          </p:nvPr>
        </p:nvSpPr>
        <p:spPr>
          <a:xfrm rot="0">
            <a:off x="405766" y="1124581"/>
            <a:ext cx="9763125" cy="40214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TECHNIQUES:</a:t>
            </a:r>
            <a:endParaRPr lang="en-US" altLang="zh-CN" sz="2400" b="1" i="0" u="none" strike="noStrike" kern="0" cap="none" spc="1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lang="en-US" altLang="zh-CN" sz="24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HTML &amp; CSS – For structuring content and styling layouts with responsiveness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JavaScript – To add interactivity and dynamic behavior to elements.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 Code – Likely used as the code editor for development.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Chrome DevTools – For debugging and refining layout and responsiveness.</a:t>
            </a: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lang="zh-CN" altLang="en-US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lang="en-US" altLang="zh-CN" sz="24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– Possibly used for version control and hosting project links.</a:t>
            </a:r>
            <a:endParaRPr lang="zh-CN" altLang="en-US" sz="80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1220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651112" y="1057258"/>
            <a:ext cx="5546991" cy="556691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405268429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FUNCTIONALITY: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矩形"/>
          <p:cNvSpPr>
            <a:spLocks/>
          </p:cNvSpPr>
          <p:nvPr/>
        </p:nvSpPr>
        <p:spPr>
          <a:xfrm rot="0">
            <a:off x="1488895" y="1914494"/>
            <a:ext cx="6551900" cy="3215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Displays your bio, projects, and skills clearly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Includes contact options and project links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Uses responsive design for mobile and desktop</a:t>
            </a: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Offers smooth navigation and clean layout for easy viewing</a:t>
            </a:r>
            <a:endParaRPr lang="zh-CN" altLang="en-US" sz="72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516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383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2025-09-10T15:14:26Z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