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13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1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479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873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1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5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5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8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3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Flashcard App with Randomized Question Display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Prepared by: </a:t>
            </a:r>
            <a:r>
              <a:rPr dirty="0" err="1">
                <a:solidFill>
                  <a:srgbClr val="FF0000"/>
                </a:solidFill>
              </a:rPr>
              <a:t>Kashaf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dirty="0">
                <a:solidFill>
                  <a:srgbClr val="FF0000"/>
                </a:solidFill>
              </a:rPr>
              <a:t>Tanveer</a:t>
            </a:r>
          </a:p>
          <a:p>
            <a:r>
              <a:rPr dirty="0">
                <a:solidFill>
                  <a:srgbClr val="FF0000"/>
                </a:solidFill>
              </a:rPr>
              <a:t>Registration No: BCPE243007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Introduction</a:t>
            </a:r>
          </a:p>
          <a:p>
            <a:r>
              <a:rPr dirty="0"/>
              <a:t>2. Problem Statement</a:t>
            </a:r>
          </a:p>
          <a:p>
            <a:r>
              <a:rPr dirty="0"/>
              <a:t>3. Objectives</a:t>
            </a:r>
          </a:p>
          <a:p>
            <a:r>
              <a:rPr dirty="0"/>
              <a:t>4. Methodologies</a:t>
            </a:r>
          </a:p>
          <a:p>
            <a:r>
              <a:rPr dirty="0"/>
              <a:t>5. Code Implementation</a:t>
            </a:r>
          </a:p>
          <a:p>
            <a:r>
              <a:rPr dirty="0"/>
              <a:t>6. Results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Flashcards are an effective educational tool widely used for learning and memorization. The Flashcard App is a simple program that enhances the process by randomizing questions and displaying answers upon user input, creating an interactive learning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Traditional flashcard usage lacks interactivity and randomness, making the learning process monotonous. The challenge is to create a program that dynamically selects and displays questions from a pool, improving user engagement and retention.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Develop a user-friendly flashcard application.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Implement randomized question display to enhance unpredictability.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Provide immediate feedback by displaying the answer upon user request.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2400" dirty="0"/>
              <a:t>1. Defining the Flashcard Structure: A structure is created to store questions and their respective answers.</a:t>
            </a:r>
          </a:p>
          <a:p>
            <a:r>
              <a:rPr sz="2400" dirty="0"/>
              <a:t>2. Randomized Question Selection: The program uses a random number generator seeded by the current time.</a:t>
            </a:r>
          </a:p>
          <a:p>
            <a:r>
              <a:rPr sz="2400" dirty="0"/>
              <a:t>3. User Interaction: The app waits for user input to reveal the answer and continues displaying random questions.</a:t>
            </a:r>
          </a:p>
          <a:p>
            <a:r>
              <a:rPr sz="2400" dirty="0"/>
              <a:t>4. Iterative Approach: A loop is used to allow multiple rounds of question and answer display.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Code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application is implemented in C++ using basic structures, random number generation, and iterative loops for interaction.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• The application successfully randomizes and displays flashcards.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The user can view answers interactively by pressing Enter.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The loop allows multiple interactions, improving engagement.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Upon exiting, a farewell message is displayed, ensuring a user-friendly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296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Flashcard App with Randomized Question Display</vt:lpstr>
      <vt:lpstr>Table of Contents</vt:lpstr>
      <vt:lpstr>Introduction</vt:lpstr>
      <vt:lpstr>Problem Statement</vt:lpstr>
      <vt:lpstr>Objectives</vt:lpstr>
      <vt:lpstr>Methodologies</vt:lpstr>
      <vt:lpstr>Code Implementation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user</cp:lastModifiedBy>
  <cp:revision>4</cp:revision>
  <dcterms:created xsi:type="dcterms:W3CDTF">2013-01-27T09:14:16Z</dcterms:created>
  <dcterms:modified xsi:type="dcterms:W3CDTF">2025-01-16T07:42:07Z</dcterms:modified>
  <cp:category/>
</cp:coreProperties>
</file>