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haf Shakoor" userId="63bbdb6f326a047a" providerId="LiveId" clId="{67A295BD-5274-4972-8D8D-2810BB0097A6}"/>
    <pc:docChg chg="custSel modSld">
      <pc:chgData name="Kashaf Shakoor" userId="63bbdb6f326a047a" providerId="LiveId" clId="{67A295BD-5274-4972-8D8D-2810BB0097A6}" dt="2024-12-24T19:55:59.080" v="2" actId="20577"/>
      <pc:docMkLst>
        <pc:docMk/>
      </pc:docMkLst>
      <pc:sldChg chg="modSp mod">
        <pc:chgData name="Kashaf Shakoor" userId="63bbdb6f326a047a" providerId="LiveId" clId="{67A295BD-5274-4972-8D8D-2810BB0097A6}" dt="2024-12-24T19:55:59.080" v="2" actId="20577"/>
        <pc:sldMkLst>
          <pc:docMk/>
          <pc:sldMk cId="4043737824" sldId="257"/>
        </pc:sldMkLst>
        <pc:spChg chg="mod">
          <ac:chgData name="Kashaf Shakoor" userId="63bbdb6f326a047a" providerId="LiveId" clId="{67A295BD-5274-4972-8D8D-2810BB0097A6}" dt="2024-12-24T19:55:59.080" v="2" actId="20577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Kashaf Shakoor" userId="63bbdb6f326a047a" providerId="LiveId" clId="{67A295BD-5274-4972-8D8D-2810BB0097A6}" dt="2024-12-24T19:55:49.793" v="1" actId="27636"/>
          <ac:spMkLst>
            <pc:docMk/>
            <pc:sldMk cId="4043737824" sldId="257"/>
            <ac:spMk id="3" creationId="{A8E9CFF2-3777-4FF4-A759-8491175B0B7C}"/>
          </ac:spMkLst>
        </pc:spChg>
      </pc:sldChg>
    </pc:docChg>
  </pc:docChgLst>
  <pc:docChgLst>
    <pc:chgData name="Kashaf Shakoor" userId="63bbdb6f326a047a" providerId="LiveId" clId="{A26991C3-C712-4F30-9B4B-347F113E3C12}"/>
    <pc:docChg chg="modSld">
      <pc:chgData name="Kashaf Shakoor" userId="63bbdb6f326a047a" providerId="LiveId" clId="{A26991C3-C712-4F30-9B4B-347F113E3C12}" dt="2024-12-08T21:24:11.982" v="6" actId="20577"/>
      <pc:docMkLst>
        <pc:docMk/>
      </pc:docMkLst>
      <pc:sldChg chg="modSp">
        <pc:chgData name="Kashaf Shakoor" userId="63bbdb6f326a047a" providerId="LiveId" clId="{A26991C3-C712-4F30-9B4B-347F113E3C12}" dt="2024-12-08T21:23:09.123" v="1" actId="20577"/>
        <pc:sldMkLst>
          <pc:docMk/>
          <pc:sldMk cId="1181569454" sldId="261"/>
        </pc:sldMkLst>
        <pc:spChg chg="mod">
          <ac:chgData name="Kashaf Shakoor" userId="63bbdb6f326a047a" providerId="LiveId" clId="{A26991C3-C712-4F30-9B4B-347F113E3C12}" dt="2024-12-08T21:23:09.123" v="1" actId="20577"/>
          <ac:spMkLst>
            <pc:docMk/>
            <pc:sldMk cId="1181569454" sldId="261"/>
            <ac:spMk id="3" creationId="{1ACE305B-92F5-5139-4CF7-D3B5C43F5F88}"/>
          </ac:spMkLst>
        </pc:spChg>
      </pc:sldChg>
      <pc:sldChg chg="modSp mod">
        <pc:chgData name="Kashaf Shakoor" userId="63bbdb6f326a047a" providerId="LiveId" clId="{A26991C3-C712-4F30-9B4B-347F113E3C12}" dt="2024-12-08T21:23:42.147" v="5" actId="20577"/>
        <pc:sldMkLst>
          <pc:docMk/>
          <pc:sldMk cId="13003737" sldId="264"/>
        </pc:sldMkLst>
        <pc:spChg chg="mod">
          <ac:chgData name="Kashaf Shakoor" userId="63bbdb6f326a047a" providerId="LiveId" clId="{A26991C3-C712-4F30-9B4B-347F113E3C12}" dt="2024-12-08T21:23:42.147" v="5" actId="20577"/>
          <ac:spMkLst>
            <pc:docMk/>
            <pc:sldMk cId="13003737" sldId="264"/>
            <ac:spMk id="3" creationId="{E09AEB02-5CD1-521F-C174-9FCD48F15E84}"/>
          </ac:spMkLst>
        </pc:spChg>
      </pc:sldChg>
      <pc:sldChg chg="modSp mod">
        <pc:chgData name="Kashaf Shakoor" userId="63bbdb6f326a047a" providerId="LiveId" clId="{A26991C3-C712-4F30-9B4B-347F113E3C12}" dt="2024-12-08T21:24:11.982" v="6" actId="20577"/>
        <pc:sldMkLst>
          <pc:docMk/>
          <pc:sldMk cId="2446667870" sldId="266"/>
        </pc:sldMkLst>
        <pc:spChg chg="mod">
          <ac:chgData name="Kashaf Shakoor" userId="63bbdb6f326a047a" providerId="LiveId" clId="{A26991C3-C712-4F30-9B4B-347F113E3C12}" dt="2024-12-08T21:24:11.982" v="6" actId="20577"/>
          <ac:spMkLst>
            <pc:docMk/>
            <pc:sldMk cId="2446667870" sldId="266"/>
            <ac:spMk id="3" creationId="{51EC0279-5485-6ECC-26A9-8DBE76ACE6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7754" y="821733"/>
            <a:ext cx="6253317" cy="3227224"/>
          </a:xfrm>
        </p:spPr>
        <p:txBody>
          <a:bodyPr>
            <a:noAutofit/>
          </a:bodyPr>
          <a:lstStyle/>
          <a:p>
            <a:r>
              <a:rPr lang="en-US" sz="4800"/>
              <a:t>Predicting </a:t>
            </a:r>
            <a:r>
              <a:rPr lang="en-US" sz="4800" dirty="0"/>
              <a:t>Depression in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572004"/>
            <a:ext cx="6269347" cy="183602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Kashaf Shakoor MSDS-110</a:t>
            </a:r>
          </a:p>
          <a:p>
            <a:pPr>
              <a:spcBef>
                <a:spcPts val="600"/>
              </a:spcBef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Student project: High School students are struggling with depression">
            <a:extLst>
              <a:ext uri="{FF2B5EF4-FFF2-40B4-BE49-F238E27FC236}">
                <a16:creationId xmlns:a16="http://schemas.microsoft.com/office/drawing/2014/main" id="{97D19914-062A-5DD2-949B-1F29DF5BF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57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26" y="758952"/>
            <a:ext cx="7796254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33400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A3A2-08CB-1A3B-4265-9990C327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9C5D08-E8BB-26D3-7272-81AA153B9C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1" y="2295876"/>
            <a:ext cx="1005840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predict student depression using machine learning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 and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and Conclusions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92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BA94-0E06-6B21-BDE8-05142FB5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9ADD56-9BC3-BA5A-3895-BDE38F57DE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95797"/>
            <a:ext cx="1005840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Depression Student Dataset.csv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 include numeric and categorical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statistics and dataset shape.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046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0B61-37FC-A807-9B9A-F8433020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E305B-92F5-5139-4CF7-D3B5C43F5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Code used to check missing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Overview of identified missing data (if any).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Plan for handling missing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69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AC63-9F97-9D3F-CD9E-57B672DF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4168"/>
            <a:ext cx="10058400" cy="856397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60CECB-F30F-B121-A047-956532B7FB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32881"/>
            <a:ext cx="1076010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 Data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Histograms of numeric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 distributions, skewness, or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AF6EF-A85A-82A4-8F3B-8B8FEFF2E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23" y="3874442"/>
            <a:ext cx="6076511" cy="24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84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B623-7744-4D5F-4A4D-BBBC565B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8EA83-011E-5801-3B61-8961F59B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1855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Categorical Data Analysis</a:t>
            </a:r>
          </a:p>
          <a:p>
            <a:pPr marL="0" indent="0">
              <a:buNone/>
            </a:pPr>
            <a:r>
              <a:rPr lang="en-US" sz="3200" b="1" dirty="0"/>
              <a:t>Content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Bar plots showing frequency distribution of categorical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Key patterns observed in categories.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B7436-7C44-287D-C519-6AFE1864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57" y="4122490"/>
            <a:ext cx="6177791" cy="22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755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DF11-5687-2F23-6A9E-540C4E3C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EB02-5CD1-521F-C174-9FCD48F15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Data Preprocessing Techniques</a:t>
            </a:r>
          </a:p>
          <a:p>
            <a:pPr marL="0" indent="0">
              <a:buNone/>
            </a:pPr>
            <a:r>
              <a:rPr lang="en-US" sz="3600" b="1" dirty="0"/>
              <a:t>Content</a:t>
            </a:r>
            <a:r>
              <a:rPr lang="en-US" sz="3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Encoding techniques: Label encoding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Train-test split (include code or percentages used).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73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4E2D-67CE-E38C-32B2-219F2400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2244C7-F2AE-5B7E-6CA7-227651D32B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26653"/>
            <a:ext cx="1016375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Implemented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Decision Tree Classifier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K-Nearest Neighbors (KNN)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Random Forest Classifier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to train and evaluate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149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6541-425A-C570-BCCF-038E2FA9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0279-5485-6ECC-26A9-8DBE76AC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Model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Metrics: Accuracy, confusion matrix, classification report.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Best-performing model based on evaluation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678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{023273BA-B3C7-4764-9188-A1A0E8A05F78}tf56160789_win32</Template>
  <TotalTime>53</TotalTime>
  <Words>196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Custom</vt:lpstr>
      <vt:lpstr>Predicting Depression in Students</vt:lpstr>
      <vt:lpstr>Objectives</vt:lpstr>
      <vt:lpstr>Data Overview</vt:lpstr>
      <vt:lpstr>Data Exploration</vt:lpstr>
      <vt:lpstr>Data Visualization</vt:lpstr>
      <vt:lpstr>Categorical Data Visualization</vt:lpstr>
      <vt:lpstr>Preprocessing</vt:lpstr>
      <vt:lpstr>Machine Learning Models</vt:lpstr>
      <vt:lpstr>Evaluation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Kashaf Shakoor</dc:creator>
  <cp:lastModifiedBy>Kashaf Shakoor</cp:lastModifiedBy>
  <cp:revision>1</cp:revision>
  <dcterms:created xsi:type="dcterms:W3CDTF">2024-12-08T20:31:18Z</dcterms:created>
  <dcterms:modified xsi:type="dcterms:W3CDTF">2024-12-24T19:56:00Z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