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Lst>
  <p:notesMasterIdLst>
    <p:notesMasterId r:id="rId8"/>
  </p:notesMasterIdLst>
  <p:handoutMasterIdLst>
    <p:handoutMasterId r:id="rId9"/>
  </p:handoutMasterIdLst>
  <p:sldIdLst>
    <p:sldId id="1525" r:id="rId5"/>
    <p:sldId id="1677" r:id="rId6"/>
    <p:sldId id="1678" r:id="rId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B3C"/>
    <a:srgbClr val="00B050"/>
    <a:srgbClr val="FF0066"/>
    <a:srgbClr val="00B0F0"/>
    <a:srgbClr val="FFC000"/>
    <a:srgbClr val="FF33CC"/>
    <a:srgbClr val="595959"/>
    <a:srgbClr val="92D050"/>
    <a:srgbClr val="DA80C5"/>
    <a:srgbClr val="C539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76" d="100"/>
          <a:sy n="76" d="100"/>
        </p:scale>
        <p:origin x="653" y="58"/>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2/1/2017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2/1/2017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63395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50436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2/1/2017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2/1/2017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a:t>
            </a:r>
          </a:p>
          <a:p>
            <a:pPr defTabSz="777149"/>
            <a:r>
              <a:rPr lang="en-US" sz="5609" spc="-127" dirty="0" err="1">
                <a:solidFill>
                  <a:schemeClr val="bg1"/>
                </a:solidFill>
              </a:rPr>
              <a:t>PowerBI</a:t>
            </a:r>
            <a:r>
              <a:rPr lang="en-US" sz="5609" spc="-127" dirty="0">
                <a:solidFill>
                  <a:schemeClr val="bg1"/>
                </a:solidFill>
              </a:rPr>
              <a:t> Integration</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2016/01/18</a:t>
            </a:r>
          </a:p>
        </p:txBody>
      </p:sp>
    </p:spTree>
    <p:extLst>
      <p:ext uri="{BB962C8B-B14F-4D97-AF65-F5344CB8AC3E}">
        <p14:creationId xmlns:p14="http://schemas.microsoft.com/office/powerpoint/2010/main" val="20085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183263" y="1942799"/>
            <a:ext cx="3200365" cy="10972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Data Lake Store File</a:t>
            </a:r>
          </a:p>
        </p:txBody>
      </p:sp>
      <p:sp>
        <p:nvSpPr>
          <p:cNvPr id="6" name="Rectangle 5"/>
          <p:cNvSpPr/>
          <p:nvPr/>
        </p:nvSpPr>
        <p:spPr>
          <a:xfrm>
            <a:off x="5395286" y="571214"/>
            <a:ext cx="1920219" cy="1470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SQL DB/DW</a:t>
            </a:r>
          </a:p>
        </p:txBody>
      </p:sp>
      <p:sp>
        <p:nvSpPr>
          <p:cNvPr id="7" name="Rectangle 6"/>
          <p:cNvSpPr/>
          <p:nvPr/>
        </p:nvSpPr>
        <p:spPr>
          <a:xfrm>
            <a:off x="9418602" y="2125677"/>
            <a:ext cx="2194536" cy="22572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mj-lt"/>
              </a:rPr>
              <a:t>PowerBI</a:t>
            </a:r>
            <a:endParaRPr lang="en-US" sz="2400" dirty="0">
              <a:latin typeface="+mj-lt"/>
            </a:endParaRPr>
          </a:p>
        </p:txBody>
      </p:sp>
      <p:sp>
        <p:nvSpPr>
          <p:cNvPr id="3" name="Arrow: Right 2"/>
          <p:cNvSpPr/>
          <p:nvPr/>
        </p:nvSpPr>
        <p:spPr>
          <a:xfrm rot="1622097">
            <a:off x="7772700" y="1211287"/>
            <a:ext cx="1371585" cy="548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Arrow: Right 8"/>
          <p:cNvSpPr/>
          <p:nvPr/>
        </p:nvSpPr>
        <p:spPr>
          <a:xfrm rot="19576387">
            <a:off x="4200184" y="2618622"/>
            <a:ext cx="1371585" cy="548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 name="Rectangle 3"/>
          <p:cNvSpPr/>
          <p:nvPr/>
        </p:nvSpPr>
        <p:spPr>
          <a:xfrm>
            <a:off x="3475056" y="1107323"/>
            <a:ext cx="914400" cy="444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ADF</a:t>
            </a:r>
          </a:p>
        </p:txBody>
      </p:sp>
      <p:sp>
        <p:nvSpPr>
          <p:cNvPr id="12" name="Arrow: Right 11"/>
          <p:cNvSpPr/>
          <p:nvPr/>
        </p:nvSpPr>
        <p:spPr>
          <a:xfrm rot="19576387">
            <a:off x="3856064" y="1554726"/>
            <a:ext cx="1371585" cy="548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 name="Rectangle 12"/>
          <p:cNvSpPr/>
          <p:nvPr/>
        </p:nvSpPr>
        <p:spPr>
          <a:xfrm>
            <a:off x="4885976" y="2906825"/>
            <a:ext cx="1228022" cy="444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Polybase</a:t>
            </a:r>
            <a:endParaRPr lang="en-US" dirty="0"/>
          </a:p>
        </p:txBody>
      </p:sp>
      <p:sp>
        <p:nvSpPr>
          <p:cNvPr id="14" name="Rectangle 13"/>
          <p:cNvSpPr/>
          <p:nvPr/>
        </p:nvSpPr>
        <p:spPr>
          <a:xfrm>
            <a:off x="166533" y="3680140"/>
            <a:ext cx="3200365" cy="10972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Data Lake Analytics Table</a:t>
            </a:r>
          </a:p>
        </p:txBody>
      </p:sp>
    </p:spTree>
    <p:extLst>
      <p:ext uri="{BB962C8B-B14F-4D97-AF65-F5344CB8AC3E}">
        <p14:creationId xmlns:p14="http://schemas.microsoft.com/office/powerpoint/2010/main" val="207789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9418602" y="2125677"/>
            <a:ext cx="2194536" cy="22572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mj-lt"/>
              </a:rPr>
              <a:t>PowerBI</a:t>
            </a:r>
            <a:endParaRPr lang="en-US" sz="2400" dirty="0">
              <a:latin typeface="+mj-lt"/>
            </a:endParaRPr>
          </a:p>
        </p:txBody>
      </p:sp>
      <p:sp>
        <p:nvSpPr>
          <p:cNvPr id="9" name="Arrow: Right 8"/>
          <p:cNvSpPr/>
          <p:nvPr/>
        </p:nvSpPr>
        <p:spPr>
          <a:xfrm>
            <a:off x="4208834" y="3117136"/>
            <a:ext cx="4121150" cy="548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 name="Rectangle 12"/>
          <p:cNvSpPr/>
          <p:nvPr/>
        </p:nvSpPr>
        <p:spPr>
          <a:xfrm>
            <a:off x="5403021" y="2582872"/>
            <a:ext cx="1228022" cy="444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Polaris</a:t>
            </a:r>
          </a:p>
        </p:txBody>
      </p:sp>
      <p:sp>
        <p:nvSpPr>
          <p:cNvPr id="14" name="Rectangle 13"/>
          <p:cNvSpPr/>
          <p:nvPr/>
        </p:nvSpPr>
        <p:spPr>
          <a:xfrm>
            <a:off x="166533" y="3954456"/>
            <a:ext cx="3200365" cy="822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Data Lake Analytics Table</a:t>
            </a:r>
          </a:p>
        </p:txBody>
      </p:sp>
      <p:sp>
        <p:nvSpPr>
          <p:cNvPr id="11" name="Rectangle 10"/>
          <p:cNvSpPr/>
          <p:nvPr/>
        </p:nvSpPr>
        <p:spPr>
          <a:xfrm>
            <a:off x="166533" y="2842819"/>
            <a:ext cx="3200365" cy="822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Data Lake Store File</a:t>
            </a:r>
          </a:p>
        </p:txBody>
      </p:sp>
    </p:spTree>
    <p:extLst>
      <p:ext uri="{BB962C8B-B14F-4D97-AF65-F5344CB8AC3E}">
        <p14:creationId xmlns:p14="http://schemas.microsoft.com/office/powerpoint/2010/main" val="2191660244"/>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DEB682-C73B-4551-A46C-F397DF3C2C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c1680aa-5e06-422e-aab8-bad973cd1e4d"/>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15230</TotalTime>
  <Words>38</Words>
  <Application>Microsoft Office PowerPoint</Application>
  <PresentationFormat>Custom</PresentationFormat>
  <Paragraphs>18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Segoe UI</vt:lpstr>
      <vt:lpstr>Segoe UI Light</vt:lpstr>
      <vt:lpstr>1_Office Theme</vt:lpstr>
      <vt:lpstr>PowerPoint Presentation</vt:lpstr>
      <vt:lpstr>PowerPoint Presentation</vt:lpstr>
      <vt:lpstr>PowerPoint Presentation</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489</cp:revision>
  <dcterms:created xsi:type="dcterms:W3CDTF">2015-12-21T19:38:12Z</dcterms:created>
  <dcterms:modified xsi:type="dcterms:W3CDTF">2017-02-02T00:11:38Z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