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Lst>
  <p:notesMasterIdLst>
    <p:notesMasterId r:id="rId12"/>
  </p:notesMasterIdLst>
  <p:handoutMasterIdLst>
    <p:handoutMasterId r:id="rId13"/>
  </p:handoutMasterIdLst>
  <p:sldIdLst>
    <p:sldId id="1525" r:id="rId5"/>
    <p:sldId id="1683" r:id="rId6"/>
    <p:sldId id="1684" r:id="rId7"/>
    <p:sldId id="1685" r:id="rId8"/>
    <p:sldId id="1686" r:id="rId9"/>
    <p:sldId id="1688" r:id="rId10"/>
    <p:sldId id="1687"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4610"/>
    <a:srgbClr val="DA80C5"/>
    <a:srgbClr val="FFC000"/>
    <a:srgbClr val="E74B3C"/>
    <a:srgbClr val="92D050"/>
    <a:srgbClr val="595959"/>
    <a:srgbClr val="C539A4"/>
    <a:srgbClr val="7AC14E"/>
    <a:srgbClr val="FE5E5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89" d="100"/>
          <a:sy n="89" d="100"/>
        </p:scale>
        <p:origin x="516" y="56"/>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11/28/2016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11/28/2016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11/28/2016</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11/28/2016</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Analytics</a:t>
            </a:r>
          </a:p>
          <a:p>
            <a:pPr defTabSz="777149"/>
            <a:r>
              <a:rPr lang="en-US" sz="5609" spc="-127" dirty="0">
                <a:solidFill>
                  <a:schemeClr val="bg1"/>
                </a:solidFill>
              </a:rPr>
              <a:t>Python Management SDK</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2016/11/22</a:t>
            </a:r>
          </a:p>
        </p:txBody>
      </p:sp>
    </p:spTree>
    <p:extLst>
      <p:ext uri="{BB962C8B-B14F-4D97-AF65-F5344CB8AC3E}">
        <p14:creationId xmlns:p14="http://schemas.microsoft.com/office/powerpoint/2010/main" val="20085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a:bodyPr>
          <a:lstStyle/>
          <a:p>
            <a:pPr marL="0" indent="0">
              <a:buNone/>
            </a:pPr>
            <a:r>
              <a:rPr lang="en-US" sz="2000" dirty="0"/>
              <a:t>https://docs.microsoft.com/en-us/azure/data-lake-store/data-lake-store-get-started-python  </a:t>
            </a:r>
          </a:p>
          <a:p>
            <a:pPr marL="0" indent="0">
              <a:buNone/>
            </a:pPr>
            <a:endParaRPr lang="en-US" sz="2000" dirty="0"/>
          </a:p>
          <a:p>
            <a:pPr marL="0" indent="0">
              <a:buNone/>
            </a:pPr>
            <a:r>
              <a:rPr lang="en-US" sz="2000" dirty="0"/>
              <a:t>https://docs.microsoft.com/en-us/azure/data-lake-analytics/data-lake-analytics-get-started-python</a:t>
            </a:r>
          </a:p>
          <a:p>
            <a:pPr marL="0" indent="0">
              <a:buNone/>
            </a:pPr>
            <a:endParaRPr lang="en-US" sz="2000" dirty="0"/>
          </a:p>
        </p:txBody>
      </p:sp>
    </p:spTree>
    <p:extLst>
      <p:ext uri="{BB962C8B-B14F-4D97-AF65-F5344CB8AC3E}">
        <p14:creationId xmlns:p14="http://schemas.microsoft.com/office/powerpoint/2010/main" val="112278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p>
        </p:txBody>
      </p:sp>
      <p:sp>
        <p:nvSpPr>
          <p:cNvPr id="3" name="Content Placeholder 2"/>
          <p:cNvSpPr>
            <a:spLocks noGrp="1"/>
          </p:cNvSpPr>
          <p:nvPr>
            <p:ph idx="1"/>
          </p:nvPr>
        </p:nvSpPr>
        <p:spPr/>
        <p:txBody>
          <a:bodyPr>
            <a:normAutofit/>
          </a:bodyPr>
          <a:lstStyle/>
          <a:p>
            <a:pPr marL="0" indent="0">
              <a:buNone/>
            </a:pPr>
            <a:r>
              <a:rPr lang="en-US" sz="2000" dirty="0"/>
              <a:t>Anaconda Python 3.5 (64 bit)</a:t>
            </a:r>
          </a:p>
        </p:txBody>
      </p:sp>
    </p:spTree>
    <p:extLst>
      <p:ext uri="{BB962C8B-B14F-4D97-AF65-F5344CB8AC3E}">
        <p14:creationId xmlns:p14="http://schemas.microsoft.com/office/powerpoint/2010/main" val="201311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Launching Anaconda Prompt</a:t>
            </a:r>
          </a:p>
        </p:txBody>
      </p:sp>
      <p:pic>
        <p:nvPicPr>
          <p:cNvPr id="4" name="Picture 3"/>
          <p:cNvPicPr>
            <a:picLocks noChangeAspect="1"/>
          </p:cNvPicPr>
          <p:nvPr/>
        </p:nvPicPr>
        <p:blipFill>
          <a:blip r:embed="rId2"/>
          <a:stretch>
            <a:fillRect/>
          </a:stretch>
        </p:blipFill>
        <p:spPr>
          <a:xfrm>
            <a:off x="640458" y="1453119"/>
            <a:ext cx="3719540" cy="5367377"/>
          </a:xfrm>
          <a:prstGeom prst="rect">
            <a:avLst/>
          </a:prstGeom>
        </p:spPr>
      </p:pic>
      <p:sp>
        <p:nvSpPr>
          <p:cNvPr id="5" name="Rectangle 4"/>
          <p:cNvSpPr/>
          <p:nvPr/>
        </p:nvSpPr>
        <p:spPr>
          <a:xfrm>
            <a:off x="914775" y="2491433"/>
            <a:ext cx="2651731" cy="548634"/>
          </a:xfrm>
          <a:prstGeom prst="rect">
            <a:avLst/>
          </a:prstGeom>
          <a:noFill/>
          <a:ln w="28575">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395286" y="2674311"/>
            <a:ext cx="6419897" cy="3648102"/>
          </a:xfrm>
          <a:prstGeom prst="rect">
            <a:avLst/>
          </a:prstGeom>
        </p:spPr>
      </p:pic>
      <p:sp>
        <p:nvSpPr>
          <p:cNvPr id="8" name="Rectangle 7"/>
          <p:cNvSpPr/>
          <p:nvPr/>
        </p:nvSpPr>
        <p:spPr>
          <a:xfrm>
            <a:off x="4938091" y="1577043"/>
            <a:ext cx="2377414" cy="640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Launch as Administrator!</a:t>
            </a:r>
          </a:p>
        </p:txBody>
      </p:sp>
    </p:spTree>
    <p:extLst>
      <p:ext uri="{BB962C8B-B14F-4D97-AF65-F5344CB8AC3E}">
        <p14:creationId xmlns:p14="http://schemas.microsoft.com/office/powerpoint/2010/main" val="329361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Sure you have the latest pip</a:t>
            </a:r>
          </a:p>
        </p:txBody>
      </p:sp>
      <p:sp>
        <p:nvSpPr>
          <p:cNvPr id="6" name="Content Placeholder 5"/>
          <p:cNvSpPr>
            <a:spLocks noGrp="1"/>
          </p:cNvSpPr>
          <p:nvPr>
            <p:ph idx="1"/>
          </p:nvPr>
        </p:nvSpPr>
        <p:spPr/>
        <p:txBody>
          <a:bodyPr/>
          <a:lstStyle/>
          <a:p>
            <a:endParaRPr lang="en-US" dirty="0"/>
          </a:p>
          <a:p>
            <a:pPr marL="0" indent="0">
              <a:buNone/>
            </a:pPr>
            <a:r>
              <a:rPr lang="en-US" dirty="0"/>
              <a:t>Linux or </a:t>
            </a:r>
            <a:r>
              <a:rPr lang="en-US" dirty="0" err="1"/>
              <a:t>MacOS</a:t>
            </a:r>
            <a:endParaRPr lang="en-US" dirty="0"/>
          </a:p>
          <a:p>
            <a:pPr marL="0" indent="0">
              <a:buNone/>
            </a:pPr>
            <a:r>
              <a:rPr lang="en-US" dirty="0"/>
              <a:t>	pip install -U pip</a:t>
            </a:r>
          </a:p>
          <a:p>
            <a:pPr marL="0" indent="0">
              <a:buNone/>
            </a:pPr>
            <a:endParaRPr lang="en-US" dirty="0"/>
          </a:p>
          <a:p>
            <a:pPr marL="0" indent="0">
              <a:buNone/>
            </a:pPr>
            <a:r>
              <a:rPr lang="en-US" dirty="0"/>
              <a:t>Windows</a:t>
            </a:r>
          </a:p>
          <a:p>
            <a:pPr marL="0" indent="0">
              <a:buNone/>
            </a:pPr>
            <a:r>
              <a:rPr lang="en-US" dirty="0"/>
              <a:t>	python -m pip install -U pip</a:t>
            </a:r>
          </a:p>
          <a:p>
            <a:endParaRPr lang="en-US" dirty="0"/>
          </a:p>
          <a:p>
            <a:endParaRPr lang="en-US" dirty="0"/>
          </a:p>
        </p:txBody>
      </p:sp>
      <p:pic>
        <p:nvPicPr>
          <p:cNvPr id="8" name="Picture 7"/>
          <p:cNvPicPr>
            <a:picLocks noChangeAspect="1"/>
          </p:cNvPicPr>
          <p:nvPr/>
        </p:nvPicPr>
        <p:blipFill>
          <a:blip r:embed="rId2"/>
          <a:stretch>
            <a:fillRect/>
          </a:stretch>
        </p:blipFill>
        <p:spPr>
          <a:xfrm>
            <a:off x="6013614" y="2763230"/>
            <a:ext cx="6419897" cy="3648102"/>
          </a:xfrm>
          <a:prstGeom prst="rect">
            <a:avLst/>
          </a:prstGeom>
        </p:spPr>
      </p:pic>
    </p:spTree>
    <p:extLst>
      <p:ext uri="{BB962C8B-B14F-4D97-AF65-F5344CB8AC3E}">
        <p14:creationId xmlns:p14="http://schemas.microsoft.com/office/powerpoint/2010/main" val="4015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the version of pip</a:t>
            </a:r>
          </a:p>
        </p:txBody>
      </p:sp>
      <p:sp>
        <p:nvSpPr>
          <p:cNvPr id="6" name="Content Placeholder 5"/>
          <p:cNvSpPr>
            <a:spLocks noGrp="1"/>
          </p:cNvSpPr>
          <p:nvPr>
            <p:ph idx="1"/>
          </p:nvPr>
        </p:nvSpPr>
        <p:spPr>
          <a:xfrm>
            <a:off x="194320" y="1942799"/>
            <a:ext cx="4835210" cy="4549679"/>
          </a:xfrm>
        </p:spPr>
        <p:txBody>
          <a:bodyPr/>
          <a:lstStyle/>
          <a:p>
            <a:pPr marL="0" indent="0">
              <a:buNone/>
            </a:pPr>
            <a:r>
              <a:rPr lang="en-US" dirty="0"/>
              <a:t>Pip –V</a:t>
            </a:r>
          </a:p>
          <a:p>
            <a:pPr marL="0" indent="0">
              <a:buNone/>
            </a:pPr>
            <a:endParaRPr lang="en-US" dirty="0"/>
          </a:p>
          <a:p>
            <a:pPr marL="0" indent="0">
              <a:buNone/>
            </a:pPr>
            <a:r>
              <a:rPr lang="en-US" dirty="0"/>
              <a:t>(this presentation was done with version 9.0.1)</a:t>
            </a:r>
          </a:p>
        </p:txBody>
      </p:sp>
      <p:pic>
        <p:nvPicPr>
          <p:cNvPr id="3" name="Picture 2"/>
          <p:cNvPicPr>
            <a:picLocks noChangeAspect="1"/>
          </p:cNvPicPr>
          <p:nvPr/>
        </p:nvPicPr>
        <p:blipFill>
          <a:blip r:embed="rId2"/>
          <a:stretch>
            <a:fillRect/>
          </a:stretch>
        </p:blipFill>
        <p:spPr>
          <a:xfrm>
            <a:off x="5578164" y="2491433"/>
            <a:ext cx="6419897" cy="3648102"/>
          </a:xfrm>
          <a:prstGeom prst="rect">
            <a:avLst/>
          </a:prstGeom>
        </p:spPr>
      </p:pic>
    </p:spTree>
    <p:extLst>
      <p:ext uri="{BB962C8B-B14F-4D97-AF65-F5344CB8AC3E}">
        <p14:creationId xmlns:p14="http://schemas.microsoft.com/office/powerpoint/2010/main" val="161759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these pip commands</a:t>
            </a:r>
          </a:p>
        </p:txBody>
      </p:sp>
      <p:sp>
        <p:nvSpPr>
          <p:cNvPr id="6" name="Content Placeholder 5"/>
          <p:cNvSpPr>
            <a:spLocks noGrp="1"/>
          </p:cNvSpPr>
          <p:nvPr>
            <p:ph idx="1"/>
          </p:nvPr>
        </p:nvSpPr>
        <p:spPr/>
        <p:txBody>
          <a:bodyPr/>
          <a:lstStyle/>
          <a:p>
            <a:r>
              <a:rPr lang="en-US" dirty="0"/>
              <a:t>pip install --upgrade pip</a:t>
            </a:r>
            <a:endParaRPr lang="en-US" dirty="0"/>
          </a:p>
          <a:p>
            <a:r>
              <a:rPr lang="en-US" dirty="0"/>
              <a:t>pip install azure</a:t>
            </a:r>
          </a:p>
          <a:p>
            <a:r>
              <a:rPr lang="en-US" dirty="0"/>
              <a:t>Pip install azure-</a:t>
            </a:r>
            <a:r>
              <a:rPr lang="en-US" dirty="0" err="1"/>
              <a:t>datalake</a:t>
            </a:r>
            <a:r>
              <a:rPr lang="en-US" dirty="0"/>
              <a:t>-store</a:t>
            </a:r>
          </a:p>
          <a:p>
            <a:r>
              <a:rPr lang="en-US" dirty="0"/>
              <a:t>Pip install azure-</a:t>
            </a:r>
            <a:r>
              <a:rPr lang="en-US" dirty="0" err="1"/>
              <a:t>mgmt</a:t>
            </a:r>
            <a:r>
              <a:rPr lang="en-US" dirty="0"/>
              <a:t>-</a:t>
            </a:r>
            <a:r>
              <a:rPr lang="en-US" dirty="0" err="1"/>
              <a:t>datalake</a:t>
            </a:r>
            <a:r>
              <a:rPr lang="en-US" dirty="0"/>
              <a:t>-store</a:t>
            </a:r>
          </a:p>
          <a:p>
            <a:endParaRPr lang="en-US" dirty="0"/>
          </a:p>
          <a:p>
            <a:r>
              <a:rPr lang="en-US" dirty="0"/>
              <a:t>pip install </a:t>
            </a:r>
            <a:r>
              <a:rPr lang="en-US" dirty="0" err="1"/>
              <a:t>mrest</a:t>
            </a:r>
            <a:endParaRPr lang="en-US" dirty="0"/>
          </a:p>
          <a:p>
            <a:r>
              <a:rPr lang="en-US" dirty="0"/>
              <a:t>pip install </a:t>
            </a:r>
            <a:r>
              <a:rPr lang="en-US" dirty="0" err="1"/>
              <a:t>mrestazure</a:t>
            </a:r>
            <a:endParaRPr lang="en-US" dirty="0"/>
          </a:p>
        </p:txBody>
      </p:sp>
      <p:pic>
        <p:nvPicPr>
          <p:cNvPr id="8" name="Picture 7"/>
          <p:cNvPicPr>
            <a:picLocks noChangeAspect="1"/>
          </p:cNvPicPr>
          <p:nvPr/>
        </p:nvPicPr>
        <p:blipFill>
          <a:blip r:embed="rId2"/>
          <a:stretch>
            <a:fillRect/>
          </a:stretch>
        </p:blipFill>
        <p:spPr>
          <a:xfrm>
            <a:off x="6013614" y="2763230"/>
            <a:ext cx="6419897" cy="3648102"/>
          </a:xfrm>
          <a:prstGeom prst="rect">
            <a:avLst/>
          </a:prstGeom>
        </p:spPr>
      </p:pic>
    </p:spTree>
    <p:extLst>
      <p:ext uri="{BB962C8B-B14F-4D97-AF65-F5344CB8AC3E}">
        <p14:creationId xmlns:p14="http://schemas.microsoft.com/office/powerpoint/2010/main" val="402989086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7c1680aa-5e06-422e-aab8-bad973cd1e4d"/>
    <ds:schemaRef ds:uri="http://www.w3.org/XML/1998/namespace"/>
    <ds:schemaRef ds:uri="http://purl.org/dc/terms/"/>
  </ds:schemaRefs>
</ds:datastoreItem>
</file>

<file path=customXml/itemProps2.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12566</TotalTime>
  <Words>88</Words>
  <Application>Microsoft Office PowerPoint</Application>
  <PresentationFormat>Custom</PresentationFormat>
  <Paragraphs>33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1_Office Theme</vt:lpstr>
      <vt:lpstr>PowerPoint Presentation</vt:lpstr>
      <vt:lpstr>Documentation</vt:lpstr>
      <vt:lpstr>Setup</vt:lpstr>
      <vt:lpstr>Launching Anaconda Prompt</vt:lpstr>
      <vt:lpstr>Making Sure you have the latest pip</vt:lpstr>
      <vt:lpstr>Verify the version of pip</vt:lpstr>
      <vt:lpstr>Run these pip commands</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426</cp:revision>
  <dcterms:created xsi:type="dcterms:W3CDTF">2015-12-21T19:38:12Z</dcterms:created>
  <dcterms:modified xsi:type="dcterms:W3CDTF">2016-11-29T01:53:51Z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