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7" r:id="rId4"/>
  </p:sldMasterIdLst>
  <p:notesMasterIdLst>
    <p:notesMasterId r:id="rId16"/>
  </p:notesMasterIdLst>
  <p:handoutMasterIdLst>
    <p:handoutMasterId r:id="rId17"/>
  </p:handoutMasterIdLst>
  <p:sldIdLst>
    <p:sldId id="1525" r:id="rId5"/>
    <p:sldId id="1689" r:id="rId6"/>
    <p:sldId id="1700" r:id="rId7"/>
    <p:sldId id="1691" r:id="rId8"/>
    <p:sldId id="1693" r:id="rId9"/>
    <p:sldId id="1695" r:id="rId10"/>
    <p:sldId id="1694" r:id="rId11"/>
    <p:sldId id="1692" r:id="rId12"/>
    <p:sldId id="1697" r:id="rId13"/>
    <p:sldId id="1699" r:id="rId14"/>
    <p:sldId id="1698"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C000"/>
    <a:srgbClr val="92D050"/>
    <a:srgbClr val="DA80C5"/>
    <a:srgbClr val="C539A4"/>
    <a:srgbClr val="E74B3C"/>
    <a:srgbClr val="7AC14E"/>
    <a:srgbClr val="FE5E5E"/>
    <a:srgbClr val="E6E6E6"/>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14" autoAdjust="0"/>
  </p:normalViewPr>
  <p:slideViewPr>
    <p:cSldViewPr snapToObjects="1">
      <p:cViewPr varScale="1">
        <p:scale>
          <a:sx n="76" d="100"/>
          <a:sy n="76" d="100"/>
        </p:scale>
        <p:origin x="653" y="58"/>
      </p:cViewPr>
      <p:guideLst/>
    </p:cSldViewPr>
  </p:slideViewPr>
  <p:outlineViewPr>
    <p:cViewPr>
      <p:scale>
        <a:sx n="33" d="100"/>
        <a:sy n="33" d="100"/>
      </p:scale>
      <p:origin x="0" y="-15570"/>
    </p:cViewPr>
  </p:outlineViewPr>
  <p:notesTextViewPr>
    <p:cViewPr>
      <p:scale>
        <a:sx n="100" d="100"/>
        <a:sy n="100" d="100"/>
      </p:scale>
      <p:origin x="0" y="0"/>
    </p:cViewPr>
  </p:notesTextViewPr>
  <p:sorterViewPr>
    <p:cViewPr varScale="1">
      <p:scale>
        <a:sx n="1" d="1"/>
        <a:sy n="1" d="1"/>
      </p:scale>
      <p:origin x="0" y="-16230"/>
    </p:cViewPr>
  </p:sorterViewPr>
  <p:notesViewPr>
    <p:cSldViewPr snapToObjects="1" showGuides="1">
      <p:cViewPr varScale="1">
        <p:scale>
          <a:sx n="83" d="100"/>
          <a:sy n="83" d="100"/>
        </p:scale>
        <p:origin x="3852" y="102"/>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1/30/2017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22</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1/30/2017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5AFD610-1DA2-4DE2-BEB7-46AD4E3C54F9}"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44003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1/30/2017</a:t>
            </a:fld>
            <a:endParaRPr lang="en-US">
              <a:solidFill>
                <a:prstClr val="black"/>
              </a:solidFill>
            </a:endParaRPr>
          </a:p>
        </p:txBody>
      </p:sp>
      <p:sp>
        <p:nvSpPr>
          <p:cNvPr id="5" name="Footer Placeholder 4"/>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092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Rectangle 2"/>
          <p:cNvSpPr/>
          <p:nvPr userDrawn="1"/>
        </p:nvSpPr>
        <p:spPr bwMode="gray">
          <a:xfrm>
            <a:off x="0" y="0"/>
            <a:ext cx="4585951" cy="70031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09"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solidFill>
                <a:schemeClr val="bg1"/>
              </a:solidFill>
              <a:effectLst/>
              <a:uLnTx/>
              <a:uFillTx/>
              <a:ea typeface="Segoe UI" pitchFamily="34" charset="0"/>
              <a:cs typeface="Segoe UI" pitchFamily="34" charset="0"/>
            </a:endParaRPr>
          </a:p>
        </p:txBody>
      </p:sp>
      <p:sp>
        <p:nvSpPr>
          <p:cNvPr id="4" name="Title 1"/>
          <p:cNvSpPr>
            <a:spLocks noGrp="1"/>
          </p:cNvSpPr>
          <p:nvPr>
            <p:ph type="title"/>
          </p:nvPr>
        </p:nvSpPr>
        <p:spPr>
          <a:xfrm>
            <a:off x="274641" y="295275"/>
            <a:ext cx="4000399" cy="1725365"/>
          </a:xfrm>
        </p:spPr>
        <p:txBody>
          <a:bodyPr/>
          <a:lstStyle/>
          <a:p>
            <a:endParaRPr lang="en-GB" dirty="0"/>
          </a:p>
        </p:txBody>
      </p:sp>
      <p:sp>
        <p:nvSpPr>
          <p:cNvPr id="5" name="Text Placeholder 2"/>
          <p:cNvSpPr>
            <a:spLocks noGrp="1"/>
          </p:cNvSpPr>
          <p:nvPr>
            <p:ph type="body" sz="quarter" idx="14"/>
          </p:nvPr>
        </p:nvSpPr>
        <p:spPr bwMode="ltGray">
          <a:xfrm>
            <a:off x="274640" y="2176074"/>
            <a:ext cx="4000399" cy="4429866"/>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
        <p:nvSpPr>
          <p:cNvPr id="6" name="Text Placeholder 2"/>
          <p:cNvSpPr>
            <a:spLocks noGrp="1"/>
          </p:cNvSpPr>
          <p:nvPr>
            <p:ph type="body" sz="quarter" idx="15"/>
          </p:nvPr>
        </p:nvSpPr>
        <p:spPr bwMode="ltGray">
          <a:xfrm>
            <a:off x="5052318" y="1508126"/>
            <a:ext cx="6868249" cy="1825625"/>
          </a:xfrm>
          <a:noFill/>
        </p:spPr>
        <p:txBody>
          <a:bodyPr tIns="109728" bIns="109728">
            <a:noAutofit/>
          </a:bodyPr>
          <a:lstStyle>
            <a:lvl1pPr marL="0" indent="0">
              <a:spcBef>
                <a:spcPts val="0"/>
              </a:spcBef>
              <a:buNone/>
              <a:defRPr sz="3264">
                <a:solidFill>
                  <a:schemeClr val="tx1"/>
                </a:solidFill>
              </a:defRPr>
            </a:lvl1pPr>
          </a:lstStyle>
          <a:p>
            <a:pPr lvl="0"/>
            <a:endParaRPr lang="en-US" dirty="0"/>
          </a:p>
        </p:txBody>
      </p:sp>
    </p:spTree>
    <p:extLst>
      <p:ext uri="{BB962C8B-B14F-4D97-AF65-F5344CB8AC3E}">
        <p14:creationId xmlns:p14="http://schemas.microsoft.com/office/powerpoint/2010/main" val="3710633676"/>
      </p:ext>
    </p:extLst>
  </p:cSld>
  <p:clrMapOvr>
    <a:masterClrMapping/>
  </p:clrMapOvr>
  <mc:AlternateContent xmlns:mc="http://schemas.openxmlformats.org/markup-compatibility/2006" xmlns:p14="http://schemas.microsoft.com/office/powerpoint/2010/main">
    <mc:Choice Requires="p14">
      <p:transition p14:dur="250">
        <p14:pan/>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388640" y="6622131"/>
            <a:ext cx="2798207" cy="372394"/>
          </a:xfrm>
          <a:prstGeom prst="rect">
            <a:avLst/>
          </a:prstGeom>
        </p:spPr>
        <p:txBody>
          <a:bodyPr/>
          <a:lstStyle/>
          <a:p>
            <a:fld id="{F53AE9E0-A031-482F-8964-CDA6FF26DD61}" type="datetimeFigureOut">
              <a:rPr lang="en-US" smtClean="0">
                <a:solidFill>
                  <a:prstClr val="black"/>
                </a:solidFill>
              </a:rPr>
              <a:pPr/>
              <a:t>1/30/2017</a:t>
            </a:fld>
            <a:endParaRPr lang="en-US">
              <a:solidFill>
                <a:prstClr val="black"/>
              </a:solidFill>
            </a:endParaRPr>
          </a:p>
        </p:txBody>
      </p:sp>
      <p:sp>
        <p:nvSpPr>
          <p:cNvPr id="4" name="Footer Placeholder 3"/>
          <p:cNvSpPr>
            <a:spLocks noGrp="1"/>
          </p:cNvSpPr>
          <p:nvPr>
            <p:ph type="ftr" sz="quarter" idx="11"/>
          </p:nvPr>
        </p:nvSpPr>
        <p:spPr>
          <a:xfrm>
            <a:off x="4119583" y="6614036"/>
            <a:ext cx="4197310" cy="37239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p:txBody>
          <a:body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99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66035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arkHoriz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1748631"/>
            <a:ext cx="12436475" cy="5245894"/>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3999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arHoriz50">
    <p:bg>
      <p:bgPr>
        <a:solidFill>
          <a:schemeClr val="bg1">
            <a:alpha val="92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3497262"/>
            <a:ext cx="12436475" cy="3497263"/>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122298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arkHoriz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0" y="5245894"/>
            <a:ext cx="12436475" cy="1748631"/>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7036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arkVert7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2969208" y="0"/>
            <a:ext cx="946726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335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arkVert50">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6023918" y="0"/>
            <a:ext cx="6412557"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242759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arkVert25">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defRPr>
            </a:lvl1pPr>
          </a:lstStyle>
          <a:p>
            <a:fld id="{B55D4DEC-2A5A-4BC1-8355-E326628895F0}" type="slidenum">
              <a:rPr lang="en-US" smtClean="0">
                <a:solidFill>
                  <a:prstClr val="white"/>
                </a:solidFill>
              </a:rPr>
              <a:pPr/>
              <a:t>‹#›</a:t>
            </a:fld>
            <a:endParaRPr lang="en-US">
              <a:solidFill>
                <a:prstClr val="white"/>
              </a:solidFill>
            </a:endParaRPr>
          </a:p>
        </p:txBody>
      </p:sp>
      <p:sp>
        <p:nvSpPr>
          <p:cNvPr id="3" name="Rectangle 2"/>
          <p:cNvSpPr/>
          <p:nvPr userDrawn="1"/>
        </p:nvSpPr>
        <p:spPr>
          <a:xfrm>
            <a:off x="9226310" y="0"/>
            <a:ext cx="3210165" cy="6994525"/>
          </a:xfrm>
          <a:prstGeom prst="rect">
            <a:avLst/>
          </a:prstGeom>
          <a:solidFill>
            <a:srgbClr val="35223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Tree>
    <p:extLst>
      <p:ext uri="{BB962C8B-B14F-4D97-AF65-F5344CB8AC3E}">
        <p14:creationId xmlns:p14="http://schemas.microsoft.com/office/powerpoint/2010/main" val="3799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320" y="194292"/>
            <a:ext cx="12047836" cy="1513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4320" y="1861969"/>
            <a:ext cx="12047836" cy="45496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76235" y="6593405"/>
            <a:ext cx="1165920" cy="388585"/>
          </a:xfrm>
          <a:prstGeom prst="rect">
            <a:avLst/>
          </a:prstGeom>
        </p:spPr>
        <p:txBody>
          <a:bodyPr vert="horz" lIns="91440" tIns="45720" rIns="91440" bIns="45720" rtlCol="0" anchor="ctr"/>
          <a:lstStyle>
            <a:lvl1pPr algn="r">
              <a:defRPr sz="1224">
                <a:solidFill>
                  <a:schemeClr val="tx1">
                    <a:tint val="75000"/>
                  </a:schemeClr>
                </a:solidFill>
              </a:defRPr>
            </a:lvl1pPr>
          </a:lstStyle>
          <a:p>
            <a:fld id="{74A4D22A-FBB2-4BFF-B227-90CB66619072}" type="slidenum">
              <a:rPr lang="en-US" smtClean="0">
                <a:solidFill>
                  <a:prstClr val="black">
                    <a:tint val="75000"/>
                  </a:prstClr>
                </a:solidFill>
              </a:rPr>
              <a:pPr/>
              <a:t>‹#›</a:t>
            </a:fld>
            <a:endParaRPr lang="en-US">
              <a:solidFill>
                <a:prstClr val="black">
                  <a:tint val="75000"/>
                </a:prstClr>
              </a:solidFill>
            </a:endParaRPr>
          </a:p>
        </p:txBody>
      </p:sp>
      <p:grpSp>
        <p:nvGrpSpPr>
          <p:cNvPr id="7" name="Group 6"/>
          <p:cNvGrpSpPr/>
          <p:nvPr userDrawn="1"/>
        </p:nvGrpSpPr>
        <p:grpSpPr>
          <a:xfrm>
            <a:off x="12491650" y="1826002"/>
            <a:ext cx="388640" cy="387330"/>
            <a:chOff x="1030576" y="-2013396"/>
            <a:chExt cx="457200" cy="455724"/>
          </a:xfrm>
        </p:grpSpPr>
        <p:sp>
          <p:nvSpPr>
            <p:cNvPr id="146" name="Rectangle 145"/>
            <p:cNvSpPr/>
            <p:nvPr userDrawn="1"/>
          </p:nvSpPr>
          <p:spPr>
            <a:xfrm>
              <a:off x="1030576" y="-2013396"/>
              <a:ext cx="457200" cy="228600"/>
            </a:xfrm>
            <a:prstGeom prst="rect">
              <a:avLst/>
            </a:prstGeom>
            <a:solidFill>
              <a:srgbClr val="2F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7" name="Rectangle 146"/>
            <p:cNvSpPr/>
            <p:nvPr userDrawn="1"/>
          </p:nvSpPr>
          <p:spPr>
            <a:xfrm>
              <a:off x="1030576" y="-1786272"/>
              <a:ext cx="457200" cy="228600"/>
            </a:xfrm>
            <a:prstGeom prst="rect">
              <a:avLst/>
            </a:prstGeom>
            <a:solidFill>
              <a:srgbClr val="27A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8" name="Group 7"/>
          <p:cNvGrpSpPr/>
          <p:nvPr userDrawn="1"/>
        </p:nvGrpSpPr>
        <p:grpSpPr>
          <a:xfrm>
            <a:off x="12491650" y="2395195"/>
            <a:ext cx="388640" cy="387330"/>
            <a:chOff x="1862829" y="-2015149"/>
            <a:chExt cx="457200" cy="455724"/>
          </a:xfrm>
        </p:grpSpPr>
        <p:sp>
          <p:nvSpPr>
            <p:cNvPr id="150" name="Rectangle 149"/>
            <p:cNvSpPr/>
            <p:nvPr userDrawn="1"/>
          </p:nvSpPr>
          <p:spPr>
            <a:xfrm>
              <a:off x="1862829" y="-2015149"/>
              <a:ext cx="457200" cy="228600"/>
            </a:xfrm>
            <a:prstGeom prst="rect">
              <a:avLst/>
            </a:prstGeom>
            <a:solidFill>
              <a:srgbClr val="339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1" name="Rectangle 150"/>
            <p:cNvSpPr/>
            <p:nvPr userDrawn="1"/>
          </p:nvSpPr>
          <p:spPr>
            <a:xfrm>
              <a:off x="1862829" y="-1788025"/>
              <a:ext cx="457200" cy="228600"/>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2" name="Group 11"/>
          <p:cNvGrpSpPr/>
          <p:nvPr userDrawn="1"/>
        </p:nvGrpSpPr>
        <p:grpSpPr>
          <a:xfrm>
            <a:off x="13019435" y="552724"/>
            <a:ext cx="388640" cy="374014"/>
            <a:chOff x="5668736" y="-1973760"/>
            <a:chExt cx="457200" cy="440056"/>
          </a:xfrm>
        </p:grpSpPr>
        <p:sp>
          <p:nvSpPr>
            <p:cNvPr id="152" name="Rectangle 151"/>
            <p:cNvSpPr/>
            <p:nvPr userDrawn="1"/>
          </p:nvSpPr>
          <p:spPr>
            <a:xfrm>
              <a:off x="5668736" y="-1973760"/>
              <a:ext cx="457200" cy="228600"/>
            </a:xfrm>
            <a:prstGeom prst="rect">
              <a:avLst/>
            </a:prstGeom>
            <a:solidFill>
              <a:srgbClr val="E74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3" name="Rectangle 152"/>
            <p:cNvSpPr/>
            <p:nvPr userDrawn="1"/>
          </p:nvSpPr>
          <p:spPr>
            <a:xfrm>
              <a:off x="5668736" y="-1762304"/>
              <a:ext cx="457200" cy="228600"/>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7" name="Group 16"/>
          <p:cNvGrpSpPr/>
          <p:nvPr userDrawn="1"/>
        </p:nvGrpSpPr>
        <p:grpSpPr>
          <a:xfrm>
            <a:off x="13019435" y="3290670"/>
            <a:ext cx="388640" cy="760431"/>
            <a:chOff x="8694775" y="-1964200"/>
            <a:chExt cx="457200" cy="894706"/>
          </a:xfrm>
        </p:grpSpPr>
        <p:sp>
          <p:nvSpPr>
            <p:cNvPr id="158" name="Rectangle 157"/>
            <p:cNvSpPr/>
            <p:nvPr userDrawn="1"/>
          </p:nvSpPr>
          <p:spPr>
            <a:xfrm>
              <a:off x="8694775" y="-1525218"/>
              <a:ext cx="457200" cy="228600"/>
            </a:xfrm>
            <a:prstGeom prst="rect">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9" name="Rectangle 158"/>
            <p:cNvSpPr/>
            <p:nvPr userDrawn="1"/>
          </p:nvSpPr>
          <p:spPr>
            <a:xfrm>
              <a:off x="8694775" y="-1298094"/>
              <a:ext cx="457200" cy="228600"/>
            </a:xfrm>
            <a:prstGeom prst="rect">
              <a:avLst/>
            </a:prstGeom>
            <a:solidFill>
              <a:srgbClr val="2D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0" name="Rectangle 159"/>
            <p:cNvSpPr/>
            <p:nvPr userDrawn="1"/>
          </p:nvSpPr>
          <p:spPr>
            <a:xfrm>
              <a:off x="8694775" y="-1964200"/>
              <a:ext cx="457200" cy="228600"/>
            </a:xfrm>
            <a:prstGeom prst="rect">
              <a:avLst/>
            </a:prstGeom>
            <a:solidFill>
              <a:srgbClr val="9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1" name="Rectangle 160"/>
            <p:cNvSpPr/>
            <p:nvPr userDrawn="1"/>
          </p:nvSpPr>
          <p:spPr>
            <a:xfrm>
              <a:off x="8694775" y="-1758518"/>
              <a:ext cx="457200" cy="228600"/>
            </a:xfrm>
            <a:prstGeom prst="rect">
              <a:avLst/>
            </a:prstGeom>
            <a:solidFill>
              <a:srgbClr val="808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8" name="Group 17"/>
          <p:cNvGrpSpPr/>
          <p:nvPr userDrawn="1"/>
        </p:nvGrpSpPr>
        <p:grpSpPr>
          <a:xfrm>
            <a:off x="13019435" y="4206738"/>
            <a:ext cx="392020" cy="1543745"/>
            <a:chOff x="338045" y="-2490839"/>
            <a:chExt cx="461176" cy="1816336"/>
          </a:xfrm>
        </p:grpSpPr>
        <p:sp>
          <p:nvSpPr>
            <p:cNvPr id="156" name="Rectangle 155"/>
            <p:cNvSpPr/>
            <p:nvPr userDrawn="1"/>
          </p:nvSpPr>
          <p:spPr>
            <a:xfrm>
              <a:off x="342021" y="-2262628"/>
              <a:ext cx="457200" cy="228600"/>
            </a:xfrm>
            <a:prstGeom prst="rect">
              <a:avLst/>
            </a:prstGeom>
            <a:solidFill>
              <a:srgbClr val="ECF0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7" name="Rectangle 156"/>
            <p:cNvSpPr/>
            <p:nvPr userDrawn="1"/>
          </p:nvSpPr>
          <p:spPr>
            <a:xfrm>
              <a:off x="338045" y="-1806206"/>
              <a:ext cx="457200" cy="228600"/>
            </a:xfrm>
            <a:prstGeom prst="rect">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2" name="Rectangle 161"/>
            <p:cNvSpPr/>
            <p:nvPr userDrawn="1"/>
          </p:nvSpPr>
          <p:spPr>
            <a:xfrm>
              <a:off x="338045" y="-2034417"/>
              <a:ext cx="457200" cy="228600"/>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3" name="Rectangle 162"/>
            <p:cNvSpPr/>
            <p:nvPr userDrawn="1"/>
          </p:nvSpPr>
          <p:spPr>
            <a:xfrm>
              <a:off x="338045" y="-2490839"/>
              <a:ext cx="4572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4" name="Rectangle 163"/>
            <p:cNvSpPr/>
            <p:nvPr userDrawn="1"/>
          </p:nvSpPr>
          <p:spPr>
            <a:xfrm>
              <a:off x="338045" y="-1358229"/>
              <a:ext cx="457200" cy="2286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5" name="Rectangle 164"/>
            <p:cNvSpPr/>
            <p:nvPr userDrawn="1"/>
          </p:nvSpPr>
          <p:spPr>
            <a:xfrm>
              <a:off x="338045" y="-1580977"/>
              <a:ext cx="457200" cy="2286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6" name="Rectangle 165"/>
            <p:cNvSpPr/>
            <p:nvPr userDrawn="1"/>
          </p:nvSpPr>
          <p:spPr>
            <a:xfrm>
              <a:off x="338045" y="-903103"/>
              <a:ext cx="457200" cy="228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7" name="Rectangle 166"/>
            <p:cNvSpPr/>
            <p:nvPr userDrawn="1"/>
          </p:nvSpPr>
          <p:spPr>
            <a:xfrm>
              <a:off x="338045" y="-1129629"/>
              <a:ext cx="457200" cy="228600"/>
            </a:xfrm>
            <a:prstGeom prst="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4" name="Group 13"/>
          <p:cNvGrpSpPr/>
          <p:nvPr userDrawn="1"/>
        </p:nvGrpSpPr>
        <p:grpSpPr>
          <a:xfrm>
            <a:off x="13019435" y="1821586"/>
            <a:ext cx="388640" cy="760267"/>
            <a:chOff x="4193249" y="-1993740"/>
            <a:chExt cx="457200" cy="894513"/>
          </a:xfrm>
        </p:grpSpPr>
        <p:sp>
          <p:nvSpPr>
            <p:cNvPr id="144" name="Rectangle 143"/>
            <p:cNvSpPr/>
            <p:nvPr userDrawn="1"/>
          </p:nvSpPr>
          <p:spPr>
            <a:xfrm>
              <a:off x="4193249" y="-1759656"/>
              <a:ext cx="4572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5" name="Rectangle 144"/>
            <p:cNvSpPr/>
            <p:nvPr userDrawn="1"/>
          </p:nvSpPr>
          <p:spPr>
            <a:xfrm>
              <a:off x="4193249" y="-1548200"/>
              <a:ext cx="457200" cy="228600"/>
            </a:xfrm>
            <a:prstGeom prst="rect">
              <a:avLst/>
            </a:prstGeom>
            <a:solidFill>
              <a:srgbClr val="F3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8" name="Rectangle 167"/>
            <p:cNvSpPr/>
            <p:nvPr userDrawn="1"/>
          </p:nvSpPr>
          <p:spPr>
            <a:xfrm>
              <a:off x="4193249" y="-1327827"/>
              <a:ext cx="457200" cy="228600"/>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69" name="Rectangle 168"/>
            <p:cNvSpPr/>
            <p:nvPr userDrawn="1"/>
          </p:nvSpPr>
          <p:spPr>
            <a:xfrm>
              <a:off x="4193249" y="-1993740"/>
              <a:ext cx="457200" cy="228600"/>
            </a:xfrm>
            <a:prstGeom prst="rect">
              <a:avLst/>
            </a:prstGeom>
            <a:solidFill>
              <a:srgbClr val="FFF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3" name="Group 12"/>
          <p:cNvGrpSpPr/>
          <p:nvPr userDrawn="1"/>
        </p:nvGrpSpPr>
        <p:grpSpPr>
          <a:xfrm>
            <a:off x="13019435" y="1091889"/>
            <a:ext cx="388640" cy="564176"/>
            <a:chOff x="4976205" y="-1972007"/>
            <a:chExt cx="457200" cy="663797"/>
          </a:xfrm>
        </p:grpSpPr>
        <p:sp>
          <p:nvSpPr>
            <p:cNvPr id="148" name="Rectangle 147"/>
            <p:cNvSpPr/>
            <p:nvPr userDrawn="1"/>
          </p:nvSpPr>
          <p:spPr>
            <a:xfrm>
              <a:off x="4976205" y="-1972007"/>
              <a:ext cx="457200" cy="228600"/>
            </a:xfrm>
            <a:prstGeom prst="rect">
              <a:avLst/>
            </a:prstGeom>
            <a:solidFill>
              <a:srgbClr val="E77E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9" name="Rectangle 148"/>
            <p:cNvSpPr/>
            <p:nvPr userDrawn="1"/>
          </p:nvSpPr>
          <p:spPr>
            <a:xfrm>
              <a:off x="4976205" y="-1760551"/>
              <a:ext cx="457200" cy="228600"/>
            </a:xfrm>
            <a:prstGeom prst="rect">
              <a:avLst/>
            </a:prstGeom>
            <a:solidFill>
              <a:srgbClr val="D55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5" name="Rectangle 174"/>
            <p:cNvSpPr/>
            <p:nvPr userDrawn="1"/>
          </p:nvSpPr>
          <p:spPr>
            <a:xfrm>
              <a:off x="4976205" y="-1536810"/>
              <a:ext cx="457200" cy="228600"/>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5" name="Group 14"/>
          <p:cNvGrpSpPr/>
          <p:nvPr userDrawn="1"/>
        </p:nvGrpSpPr>
        <p:grpSpPr>
          <a:xfrm>
            <a:off x="12491650" y="5008618"/>
            <a:ext cx="388640" cy="553735"/>
            <a:chOff x="3410293" y="-2016625"/>
            <a:chExt cx="457200" cy="651512"/>
          </a:xfrm>
        </p:grpSpPr>
        <p:sp>
          <p:nvSpPr>
            <p:cNvPr id="170" name="Rectangle 169"/>
            <p:cNvSpPr/>
            <p:nvPr userDrawn="1"/>
          </p:nvSpPr>
          <p:spPr>
            <a:xfrm>
              <a:off x="3410293" y="-2016625"/>
              <a:ext cx="457200" cy="228600"/>
            </a:xfrm>
            <a:prstGeom prst="rect">
              <a:avLst/>
            </a:prstGeom>
            <a:solidFill>
              <a:srgbClr val="E3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7" name="Rectangle 176"/>
            <p:cNvSpPr/>
            <p:nvPr userDrawn="1"/>
          </p:nvSpPr>
          <p:spPr>
            <a:xfrm>
              <a:off x="3410293" y="-1805169"/>
              <a:ext cx="457200" cy="228600"/>
            </a:xfrm>
            <a:prstGeom prst="rect">
              <a:avLst/>
            </a:prstGeom>
            <a:solidFill>
              <a:srgbClr val="B40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3" name="Rectangle 182"/>
            <p:cNvSpPr/>
            <p:nvPr userDrawn="1"/>
          </p:nvSpPr>
          <p:spPr>
            <a:xfrm>
              <a:off x="3410293" y="-1593713"/>
              <a:ext cx="457200" cy="228600"/>
            </a:xfrm>
            <a:prstGeom prst="rect">
              <a:avLst/>
            </a:prstGeom>
            <a:solidFill>
              <a:srgbClr val="5C00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1" name="Group 10"/>
          <p:cNvGrpSpPr/>
          <p:nvPr userDrawn="1"/>
        </p:nvGrpSpPr>
        <p:grpSpPr>
          <a:xfrm>
            <a:off x="13019435" y="3473"/>
            <a:ext cx="388640" cy="381638"/>
            <a:chOff x="5638724" y="-1319654"/>
            <a:chExt cx="457200" cy="449027"/>
          </a:xfrm>
        </p:grpSpPr>
        <p:sp>
          <p:nvSpPr>
            <p:cNvPr id="178" name="Rectangle 177"/>
            <p:cNvSpPr/>
            <p:nvPr userDrawn="1"/>
          </p:nvSpPr>
          <p:spPr>
            <a:xfrm>
              <a:off x="5638724" y="-1319654"/>
              <a:ext cx="457200" cy="2286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4" name="Rectangle 183"/>
            <p:cNvSpPr/>
            <p:nvPr userDrawn="1"/>
          </p:nvSpPr>
          <p:spPr>
            <a:xfrm>
              <a:off x="5638724" y="-1099227"/>
              <a:ext cx="457200" cy="228600"/>
            </a:xfrm>
            <a:prstGeom prst="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4" name="Group 3"/>
          <p:cNvGrpSpPr/>
          <p:nvPr userDrawn="1"/>
        </p:nvGrpSpPr>
        <p:grpSpPr>
          <a:xfrm>
            <a:off x="12495223" y="0"/>
            <a:ext cx="388640" cy="555147"/>
            <a:chOff x="296917" y="-1379669"/>
            <a:chExt cx="457200" cy="653173"/>
          </a:xfrm>
        </p:grpSpPr>
        <p:sp>
          <p:nvSpPr>
            <p:cNvPr id="173" name="Rectangle 172"/>
            <p:cNvSpPr/>
            <p:nvPr userDrawn="1"/>
          </p:nvSpPr>
          <p:spPr>
            <a:xfrm>
              <a:off x="296917" y="-1379669"/>
              <a:ext cx="457200" cy="228600"/>
            </a:xfrm>
            <a:prstGeom prst="rect">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1" name="Rectangle 180"/>
            <p:cNvSpPr/>
            <p:nvPr userDrawn="1"/>
          </p:nvSpPr>
          <p:spPr>
            <a:xfrm>
              <a:off x="296917" y="-1167447"/>
              <a:ext cx="457200" cy="228600"/>
            </a:xfrm>
            <a:prstGeom prst="rect">
              <a:avLst/>
            </a:prstGeom>
            <a:solidFill>
              <a:srgbClr val="107C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7" name="Rectangle 186"/>
            <p:cNvSpPr/>
            <p:nvPr userDrawn="1"/>
          </p:nvSpPr>
          <p:spPr>
            <a:xfrm>
              <a:off x="296917" y="-955096"/>
              <a:ext cx="457200" cy="228600"/>
            </a:xfrm>
            <a:prstGeom prst="rect">
              <a:avLst/>
            </a:prstGeom>
            <a:solidFill>
              <a:srgbClr val="004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5" name="Group 4"/>
          <p:cNvGrpSpPr/>
          <p:nvPr userDrawn="1"/>
        </p:nvGrpSpPr>
        <p:grpSpPr>
          <a:xfrm>
            <a:off x="12491650" y="721709"/>
            <a:ext cx="388640" cy="935324"/>
            <a:chOff x="1016432" y="-1311817"/>
            <a:chExt cx="457200" cy="1100481"/>
          </a:xfrm>
        </p:grpSpPr>
        <p:sp>
          <p:nvSpPr>
            <p:cNvPr id="142" name="Rectangle 141"/>
            <p:cNvSpPr/>
            <p:nvPr userDrawn="1"/>
          </p:nvSpPr>
          <p:spPr>
            <a:xfrm>
              <a:off x="1016432" y="-1311817"/>
              <a:ext cx="457200" cy="228600"/>
            </a:xfrm>
            <a:prstGeom prst="rect">
              <a:avLst/>
            </a:prstGeom>
            <a:solidFill>
              <a:srgbClr val="1A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43" name="Rectangle 142"/>
            <p:cNvSpPr/>
            <p:nvPr userDrawn="1"/>
          </p:nvSpPr>
          <p:spPr>
            <a:xfrm>
              <a:off x="1016432" y="-867342"/>
              <a:ext cx="457200" cy="228600"/>
            </a:xfrm>
            <a:prstGeom prst="rect">
              <a:avLst/>
            </a:prstGeom>
            <a:solidFill>
              <a:srgbClr val="159F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4" name="Rectangle 173"/>
            <p:cNvSpPr/>
            <p:nvPr userDrawn="1"/>
          </p:nvSpPr>
          <p:spPr>
            <a:xfrm>
              <a:off x="1016432" y="-1086758"/>
              <a:ext cx="457200" cy="228600"/>
            </a:xfrm>
            <a:prstGeom prst="rect">
              <a:avLst/>
            </a:prstGeom>
            <a:solidFill>
              <a:srgbClr val="00B2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2" name="Rectangle 181"/>
            <p:cNvSpPr/>
            <p:nvPr userDrawn="1"/>
          </p:nvSpPr>
          <p:spPr>
            <a:xfrm>
              <a:off x="1016432" y="-651392"/>
              <a:ext cx="457200" cy="2286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8" name="Rectangle 187"/>
            <p:cNvSpPr/>
            <p:nvPr userDrawn="1"/>
          </p:nvSpPr>
          <p:spPr>
            <a:xfrm>
              <a:off x="1016432" y="-439936"/>
              <a:ext cx="457200" cy="228600"/>
            </a:xfrm>
            <a:prstGeom prst="rect">
              <a:avLst/>
            </a:prstGeom>
            <a:solidFill>
              <a:srgbClr val="004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10" name="Group 9"/>
          <p:cNvGrpSpPr/>
          <p:nvPr userDrawn="1"/>
        </p:nvGrpSpPr>
        <p:grpSpPr>
          <a:xfrm>
            <a:off x="12491650" y="4080870"/>
            <a:ext cx="388640" cy="748027"/>
            <a:chOff x="7618919" y="-1964200"/>
            <a:chExt cx="457200" cy="880112"/>
          </a:xfrm>
        </p:grpSpPr>
        <p:sp>
          <p:nvSpPr>
            <p:cNvPr id="171" name="Rectangle 170"/>
            <p:cNvSpPr/>
            <p:nvPr userDrawn="1"/>
          </p:nvSpPr>
          <p:spPr>
            <a:xfrm>
              <a:off x="7618919" y="-1964200"/>
              <a:ext cx="457200" cy="2286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79" name="Rectangle 178"/>
            <p:cNvSpPr/>
            <p:nvPr userDrawn="1"/>
          </p:nvSpPr>
          <p:spPr>
            <a:xfrm>
              <a:off x="7618919" y="-1752744"/>
              <a:ext cx="457200" cy="228600"/>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5" name="Rectangle 184"/>
            <p:cNvSpPr/>
            <p:nvPr userDrawn="1"/>
          </p:nvSpPr>
          <p:spPr>
            <a:xfrm>
              <a:off x="7618919" y="-1541288"/>
              <a:ext cx="457200" cy="2286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89" name="Rectangle 188"/>
            <p:cNvSpPr/>
            <p:nvPr userDrawn="1"/>
          </p:nvSpPr>
          <p:spPr>
            <a:xfrm>
              <a:off x="7618919" y="-1312688"/>
              <a:ext cx="457200" cy="228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9" name="Group 8"/>
          <p:cNvGrpSpPr/>
          <p:nvPr userDrawn="1"/>
        </p:nvGrpSpPr>
        <p:grpSpPr>
          <a:xfrm>
            <a:off x="12491650" y="2964392"/>
            <a:ext cx="388640" cy="915154"/>
            <a:chOff x="2624959" y="-2015149"/>
            <a:chExt cx="457200" cy="1076750"/>
          </a:xfrm>
        </p:grpSpPr>
        <p:sp>
          <p:nvSpPr>
            <p:cNvPr id="154" name="Rectangle 153"/>
            <p:cNvSpPr/>
            <p:nvPr userDrawn="1"/>
          </p:nvSpPr>
          <p:spPr>
            <a:xfrm>
              <a:off x="2624959" y="-2015149"/>
              <a:ext cx="457200" cy="228600"/>
            </a:xfrm>
            <a:prstGeom prst="rect">
              <a:avLst/>
            </a:prstGeom>
            <a:solidFill>
              <a:srgbClr val="9C59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55" name="Rectangle 154"/>
            <p:cNvSpPr/>
            <p:nvPr userDrawn="1"/>
          </p:nvSpPr>
          <p:spPr>
            <a:xfrm>
              <a:off x="2624959" y="-1788025"/>
              <a:ext cx="457200" cy="228600"/>
            </a:xfrm>
            <a:prstGeom prst="rect">
              <a:avLst/>
            </a:prstGeom>
            <a:solidFill>
              <a:srgbClr val="8F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3" name="Rectangle 192"/>
            <p:cNvSpPr/>
            <p:nvPr userDrawn="1"/>
          </p:nvSpPr>
          <p:spPr>
            <a:xfrm>
              <a:off x="2624959" y="-1571489"/>
              <a:ext cx="457200" cy="228600"/>
            </a:xfrm>
            <a:prstGeom prst="rect">
              <a:avLst/>
            </a:prstGeom>
            <a:solidFill>
              <a:srgbClr val="6C4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4" name="Rectangle 193"/>
            <p:cNvSpPr/>
            <p:nvPr userDrawn="1"/>
          </p:nvSpPr>
          <p:spPr>
            <a:xfrm>
              <a:off x="2624959" y="-1344365"/>
              <a:ext cx="457200" cy="228600"/>
            </a:xfrm>
            <a:prstGeom prst="rect">
              <a:avLst/>
            </a:prstGeom>
            <a:solidFill>
              <a:srgbClr val="5638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195" name="Rectangle 194"/>
            <p:cNvSpPr/>
            <p:nvPr userDrawn="1"/>
          </p:nvSpPr>
          <p:spPr>
            <a:xfrm>
              <a:off x="2624959" y="-1166999"/>
              <a:ext cx="457200" cy="228600"/>
            </a:xfrm>
            <a:prstGeom prst="rect">
              <a:avLst/>
            </a:prstGeom>
            <a:solidFill>
              <a:srgbClr val="3522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grpSp>
        <p:nvGrpSpPr>
          <p:cNvPr id="66" name="Group 65"/>
          <p:cNvGrpSpPr/>
          <p:nvPr userDrawn="1"/>
        </p:nvGrpSpPr>
        <p:grpSpPr>
          <a:xfrm>
            <a:off x="13019435" y="2736935"/>
            <a:ext cx="388640" cy="374014"/>
            <a:chOff x="6835963" y="-1737996"/>
            <a:chExt cx="457200" cy="440056"/>
          </a:xfrm>
        </p:grpSpPr>
        <p:sp>
          <p:nvSpPr>
            <p:cNvPr id="67" name="Rectangle 66"/>
            <p:cNvSpPr/>
            <p:nvPr userDrawn="1"/>
          </p:nvSpPr>
          <p:spPr>
            <a:xfrm>
              <a:off x="6835963" y="-1737996"/>
              <a:ext cx="457200" cy="228600"/>
            </a:xfrm>
            <a:prstGeom prst="rect">
              <a:avLst/>
            </a:prstGeom>
            <a:solidFill>
              <a:srgbClr val="5C2D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sp>
          <p:nvSpPr>
            <p:cNvPr id="68" name="Rectangle 67"/>
            <p:cNvSpPr/>
            <p:nvPr userDrawn="1"/>
          </p:nvSpPr>
          <p:spPr>
            <a:xfrm>
              <a:off x="6835963" y="-1526540"/>
              <a:ext cx="457200" cy="228600"/>
            </a:xfrm>
            <a:prstGeom prst="rect">
              <a:avLst/>
            </a:prstGeom>
            <a:solidFill>
              <a:srgbClr val="321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prstClr val="white"/>
                </a:solidFill>
              </a:endParaRPr>
            </a:p>
          </p:txBody>
        </p:sp>
      </p:grpSp>
    </p:spTree>
    <p:extLst>
      <p:ext uri="{BB962C8B-B14F-4D97-AF65-F5344CB8AC3E}">
        <p14:creationId xmlns:p14="http://schemas.microsoft.com/office/powerpoint/2010/main" val="3080979559"/>
      </p:ext>
    </p:extLst>
  </p:cSld>
  <p:clrMap bg1="lt1" tx1="dk1" bg2="lt2" tx2="dk2" accent1="accent1" accent2="accent2" accent3="accent3" accent4="accent4" accent5="accent5" accent6="accent6" hlink="hlink" folHlink="folHlink"/>
  <p:sldLayoutIdLst>
    <p:sldLayoutId id="2147484278"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327" r:id="rId10"/>
  </p:sldLayoutIdLst>
  <p:txStyles>
    <p:titleStyle>
      <a:lvl1pPr algn="l" defTabSz="932578" rtl="0" eaLnBrk="1" latinLnBrk="0" hangingPunct="1">
        <a:lnSpc>
          <a:spcPct val="90000"/>
        </a:lnSpc>
        <a:spcBef>
          <a:spcPct val="0"/>
        </a:spcBef>
        <a:buNone/>
        <a:defRPr sz="4487" kern="1200">
          <a:solidFill>
            <a:schemeClr val="tx1"/>
          </a:solidFill>
          <a:latin typeface="+mj-lt"/>
          <a:ea typeface="+mj-ea"/>
          <a:cs typeface="+mj-cs"/>
        </a:defRPr>
      </a:lvl1pPr>
    </p:titleStyle>
    <p:bodyStyle>
      <a:lvl1pPr marL="233145" indent="-233145" algn="l" defTabSz="932578"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34" indent="-233145" algn="l" defTabSz="932578"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23" indent="-233145" algn="l" defTabSz="932578"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12"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01"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590"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87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169"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458" indent="-233145" algn="l" defTabSz="932578"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78" rtl="0" eaLnBrk="1" latinLnBrk="0" hangingPunct="1">
        <a:defRPr sz="1836" kern="1200">
          <a:solidFill>
            <a:schemeClr val="tx1"/>
          </a:solidFill>
          <a:latin typeface="+mn-lt"/>
          <a:ea typeface="+mn-ea"/>
          <a:cs typeface="+mn-cs"/>
        </a:defRPr>
      </a:lvl1pPr>
      <a:lvl2pPr marL="466289" algn="l" defTabSz="932578" rtl="0" eaLnBrk="1" latinLnBrk="0" hangingPunct="1">
        <a:defRPr sz="1836" kern="1200">
          <a:solidFill>
            <a:schemeClr val="tx1"/>
          </a:solidFill>
          <a:latin typeface="+mn-lt"/>
          <a:ea typeface="+mn-ea"/>
          <a:cs typeface="+mn-cs"/>
        </a:defRPr>
      </a:lvl2pPr>
      <a:lvl3pPr marL="932578" algn="l" defTabSz="932578" rtl="0" eaLnBrk="1" latinLnBrk="0" hangingPunct="1">
        <a:defRPr sz="1836" kern="1200">
          <a:solidFill>
            <a:schemeClr val="tx1"/>
          </a:solidFill>
          <a:latin typeface="+mn-lt"/>
          <a:ea typeface="+mn-ea"/>
          <a:cs typeface="+mn-cs"/>
        </a:defRPr>
      </a:lvl3pPr>
      <a:lvl4pPr marL="1398867" algn="l" defTabSz="932578" rtl="0" eaLnBrk="1" latinLnBrk="0" hangingPunct="1">
        <a:defRPr sz="1836" kern="1200">
          <a:solidFill>
            <a:schemeClr val="tx1"/>
          </a:solidFill>
          <a:latin typeface="+mn-lt"/>
          <a:ea typeface="+mn-ea"/>
          <a:cs typeface="+mn-cs"/>
        </a:defRPr>
      </a:lvl4pPr>
      <a:lvl5pPr marL="1865157" algn="l" defTabSz="932578" rtl="0" eaLnBrk="1" latinLnBrk="0" hangingPunct="1">
        <a:defRPr sz="1836" kern="1200">
          <a:solidFill>
            <a:schemeClr val="tx1"/>
          </a:solidFill>
          <a:latin typeface="+mn-lt"/>
          <a:ea typeface="+mn-ea"/>
          <a:cs typeface="+mn-cs"/>
        </a:defRPr>
      </a:lvl5pPr>
      <a:lvl6pPr marL="2331446" algn="l" defTabSz="932578" rtl="0" eaLnBrk="1" latinLnBrk="0" hangingPunct="1">
        <a:defRPr sz="1836" kern="1200">
          <a:solidFill>
            <a:schemeClr val="tx1"/>
          </a:solidFill>
          <a:latin typeface="+mn-lt"/>
          <a:ea typeface="+mn-ea"/>
          <a:cs typeface="+mn-cs"/>
        </a:defRPr>
      </a:lvl6pPr>
      <a:lvl7pPr marL="2797735" algn="l" defTabSz="932578" rtl="0" eaLnBrk="1" latinLnBrk="0" hangingPunct="1">
        <a:defRPr sz="1836" kern="1200">
          <a:solidFill>
            <a:schemeClr val="tx1"/>
          </a:solidFill>
          <a:latin typeface="+mn-lt"/>
          <a:ea typeface="+mn-ea"/>
          <a:cs typeface="+mn-cs"/>
        </a:defRPr>
      </a:lvl7pPr>
      <a:lvl8pPr marL="3264024" algn="l" defTabSz="932578" rtl="0" eaLnBrk="1" latinLnBrk="0" hangingPunct="1">
        <a:defRPr sz="1836" kern="1200">
          <a:solidFill>
            <a:schemeClr val="tx1"/>
          </a:solidFill>
          <a:latin typeface="+mn-lt"/>
          <a:ea typeface="+mn-ea"/>
          <a:cs typeface="+mn-cs"/>
        </a:defRPr>
      </a:lvl8pPr>
      <a:lvl9pPr marL="3730313" algn="l" defTabSz="932578"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92">
          <p15:clr>
            <a:srgbClr val="F26B43"/>
          </p15:clr>
        </p15:guide>
        <p15:guide id="2" pos="46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aka.ms/adlcustomertraining" TargetMode="External"/><Relationship Id="rId2" Type="http://schemas.openxmlformats.org/officeDocument/2006/relationships/hyperlink" Target="http://aka.ms/AzureDataLake"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Subtitle 2"/>
          <p:cNvSpPr txBox="1">
            <a:spLocks/>
          </p:cNvSpPr>
          <p:nvPr/>
        </p:nvSpPr>
        <p:spPr>
          <a:xfrm>
            <a:off x="195174" y="3602887"/>
            <a:ext cx="12046126" cy="1554339"/>
          </a:xfrm>
          <a:prstGeom prst="rect">
            <a:avLst/>
          </a:prstGeom>
          <a:noFill/>
          <a:ln>
            <a:noFill/>
          </a:ln>
        </p:spPr>
        <p:txBody>
          <a:bodyPr vert="horz" lIns="93260" tIns="46630" rIns="93260" bIns="46630" rtlCol="0" anchor="t"/>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777149"/>
            <a:r>
              <a:rPr lang="en-US" sz="3740" dirty="0">
                <a:solidFill>
                  <a:schemeClr val="bg1"/>
                </a:solidFill>
                <a:latin typeface="+mj-lt"/>
              </a:rPr>
              <a:t>Saveen Reddy</a:t>
            </a:r>
          </a:p>
          <a:p>
            <a:pPr algn="l" defTabSz="777149"/>
            <a:r>
              <a:rPr lang="en-US" sz="2720" dirty="0">
                <a:solidFill>
                  <a:schemeClr val="bg1"/>
                </a:solidFill>
                <a:latin typeface="+mj-lt"/>
              </a:rPr>
              <a:t>Big Data @ Microsoft</a:t>
            </a:r>
          </a:p>
        </p:txBody>
      </p:sp>
      <p:sp>
        <p:nvSpPr>
          <p:cNvPr id="3" name="Title 1"/>
          <p:cNvSpPr txBox="1">
            <a:spLocks/>
          </p:cNvSpPr>
          <p:nvPr/>
        </p:nvSpPr>
        <p:spPr>
          <a:xfrm>
            <a:off x="195174" y="1659963"/>
            <a:ext cx="12046126" cy="1942924"/>
          </a:xfrm>
          <a:prstGeom prst="rect">
            <a:avLst/>
          </a:prstGeom>
          <a:noFill/>
          <a:ln>
            <a:noFill/>
          </a:ln>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77149"/>
            <a:r>
              <a:rPr lang="en-US" sz="5609" spc="-127" dirty="0">
                <a:solidFill>
                  <a:schemeClr val="bg1"/>
                </a:solidFill>
              </a:rPr>
              <a:t>Azure Data Lake Training (November)</a:t>
            </a:r>
          </a:p>
        </p:txBody>
      </p:sp>
      <p:sp>
        <p:nvSpPr>
          <p:cNvPr id="5" name="Rectangle 4"/>
          <p:cNvSpPr/>
          <p:nvPr/>
        </p:nvSpPr>
        <p:spPr>
          <a:xfrm>
            <a:off x="195174" y="6023063"/>
            <a:ext cx="12046127" cy="777169"/>
          </a:xfrm>
          <a:prstGeom prst="rect">
            <a:avLst/>
          </a:prstGeom>
          <a:noFill/>
          <a:ln>
            <a:noFill/>
          </a:ln>
        </p:spPr>
        <p:txBody>
          <a:bodyPr vert="horz" lIns="93260" tIns="46630" rIns="93260" bIns="46630" rtlCol="0" anchor="ctr"/>
          <a:lstStyle/>
          <a:p>
            <a:pPr defTabSz="777149"/>
            <a:r>
              <a:rPr lang="en-US" sz="3400" kern="0" dirty="0">
                <a:solidFill>
                  <a:schemeClr val="bg1"/>
                </a:solidFill>
                <a:latin typeface="+mj-lt"/>
              </a:rPr>
              <a:t>2017/01/30</a:t>
            </a:r>
          </a:p>
        </p:txBody>
      </p:sp>
    </p:spTree>
    <p:extLst>
      <p:ext uri="{BB962C8B-B14F-4D97-AF65-F5344CB8AC3E}">
        <p14:creationId xmlns:p14="http://schemas.microsoft.com/office/powerpoint/2010/main" val="200859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Prerequisites</a:t>
            </a:r>
            <a:endParaRPr lang="en-US" dirty="0"/>
          </a:p>
        </p:txBody>
      </p:sp>
      <p:sp>
        <p:nvSpPr>
          <p:cNvPr id="2" name="Content Placeholder 1"/>
          <p:cNvSpPr>
            <a:spLocks noGrp="1"/>
          </p:cNvSpPr>
          <p:nvPr>
            <p:ph idx="1"/>
          </p:nvPr>
        </p:nvSpPr>
        <p:spPr/>
        <p:txBody>
          <a:bodyPr>
            <a:normAutofit fontScale="62500" lnSpcReduction="20000"/>
          </a:bodyPr>
          <a:lstStyle/>
          <a:p>
            <a:pPr marL="0" indent="0">
              <a:buNone/>
            </a:pPr>
            <a:r>
              <a:rPr lang="en-US" sz="3200" b="1" u="sng" dirty="0"/>
              <a:t>Operating system</a:t>
            </a:r>
          </a:p>
          <a:p>
            <a:pPr lvl="0"/>
            <a:r>
              <a:rPr lang="en-US" sz="3200" dirty="0"/>
              <a:t>Windows 7/8/10 x64 (Windows 10 Recommended)</a:t>
            </a:r>
          </a:p>
          <a:p>
            <a:pPr lvl="1"/>
            <a:r>
              <a:rPr lang="en-US" sz="2800" b="1" dirty="0"/>
              <a:t>X64 is REQUIRED</a:t>
            </a:r>
            <a:endParaRPr lang="en-US" sz="2800" dirty="0"/>
          </a:p>
          <a:p>
            <a:pPr lvl="0"/>
            <a:r>
              <a:rPr lang="en-US" sz="3200" dirty="0"/>
              <a:t>with 8GB of RAM. (16GB+ Recommended)</a:t>
            </a:r>
          </a:p>
          <a:p>
            <a:r>
              <a:rPr lang="en-US" sz="3200" dirty="0"/>
              <a:t> </a:t>
            </a:r>
          </a:p>
          <a:p>
            <a:pPr marL="0" indent="0">
              <a:buNone/>
            </a:pPr>
            <a:r>
              <a:rPr lang="en-US" sz="3200" b="1" u="sng" dirty="0"/>
              <a:t>Software to install</a:t>
            </a:r>
          </a:p>
          <a:p>
            <a:pPr lvl="0"/>
            <a:r>
              <a:rPr lang="en-US" sz="3200" dirty="0"/>
              <a:t>Install Visual Studio 2015. These editions are supported:</a:t>
            </a:r>
          </a:p>
          <a:p>
            <a:pPr lvl="1"/>
            <a:r>
              <a:rPr lang="en-US" sz="2800" dirty="0"/>
              <a:t>Ultimate</a:t>
            </a:r>
          </a:p>
          <a:p>
            <a:pPr lvl="1"/>
            <a:r>
              <a:rPr lang="en-US" sz="2800" dirty="0"/>
              <a:t>Premium</a:t>
            </a:r>
          </a:p>
          <a:p>
            <a:pPr lvl="1"/>
            <a:r>
              <a:rPr lang="en-US" sz="2800" dirty="0"/>
              <a:t>Professional</a:t>
            </a:r>
          </a:p>
          <a:p>
            <a:pPr lvl="1"/>
            <a:r>
              <a:rPr lang="en-US" sz="2800" dirty="0"/>
              <a:t>Community</a:t>
            </a:r>
          </a:p>
          <a:p>
            <a:pPr lvl="0"/>
            <a:r>
              <a:rPr lang="en-US" sz="3200" dirty="0"/>
              <a:t>NOTE: “Express” editions of Visual Studio are not supported.</a:t>
            </a:r>
          </a:p>
          <a:p>
            <a:pPr lvl="0"/>
            <a:r>
              <a:rPr lang="en-US" sz="3200" dirty="0"/>
              <a:t>ADL Tools for VS</a:t>
            </a:r>
          </a:p>
          <a:p>
            <a:pPr lvl="0"/>
            <a:r>
              <a:rPr lang="en-US" sz="3200" dirty="0"/>
              <a:t>Azure PowerShell (link)</a:t>
            </a:r>
          </a:p>
        </p:txBody>
      </p:sp>
    </p:spTree>
    <p:extLst>
      <p:ext uri="{BB962C8B-B14F-4D97-AF65-F5344CB8AC3E}">
        <p14:creationId xmlns:p14="http://schemas.microsoft.com/office/powerpoint/2010/main" val="100512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solidFill>
                  <a:schemeClr val="bg1"/>
                </a:solidFill>
              </a:rPr>
              <a:t>Q &amp; A</a:t>
            </a:r>
            <a:endParaRPr lang="en-US" dirty="0">
              <a:solidFill>
                <a:schemeClr val="bg1"/>
              </a:solidFill>
            </a:endParaRPr>
          </a:p>
        </p:txBody>
      </p:sp>
    </p:spTree>
    <p:extLst>
      <p:ext uri="{BB962C8B-B14F-4D97-AF65-F5344CB8AC3E}">
        <p14:creationId xmlns:p14="http://schemas.microsoft.com/office/powerpoint/2010/main" val="293167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solidFill>
                  <a:schemeClr val="bg1"/>
                </a:solidFill>
              </a:rPr>
              <a:t>Welcome!</a:t>
            </a:r>
            <a:endParaRPr lang="en-US" dirty="0">
              <a:solidFill>
                <a:schemeClr val="bg1"/>
              </a:solidFill>
            </a:endParaRPr>
          </a:p>
        </p:txBody>
      </p:sp>
      <p:sp>
        <p:nvSpPr>
          <p:cNvPr id="2" name="Content Placeholder 1"/>
          <p:cNvSpPr>
            <a:spLocks noGrp="1"/>
          </p:cNvSpPr>
          <p:nvPr>
            <p:ph idx="1"/>
          </p:nvPr>
        </p:nvSpPr>
        <p:spPr/>
        <p:txBody>
          <a:bodyPr>
            <a:normAutofit/>
          </a:bodyPr>
          <a:lstStyle/>
          <a:p>
            <a:r>
              <a:rPr lang="en-US" sz="5400" dirty="0">
                <a:solidFill>
                  <a:schemeClr val="bg1"/>
                </a:solidFill>
                <a:latin typeface="+mj-lt"/>
              </a:rPr>
              <a:t>Quick Intros</a:t>
            </a:r>
          </a:p>
          <a:p>
            <a:r>
              <a:rPr lang="en-US" sz="5400" dirty="0">
                <a:solidFill>
                  <a:schemeClr val="bg1"/>
                </a:solidFill>
                <a:latin typeface="+mj-lt"/>
              </a:rPr>
              <a:t>Agenda</a:t>
            </a:r>
          </a:p>
          <a:p>
            <a:r>
              <a:rPr lang="en-US" sz="5400" dirty="0">
                <a:solidFill>
                  <a:schemeClr val="bg1"/>
                </a:solidFill>
                <a:latin typeface="+mj-lt"/>
              </a:rPr>
              <a:t>Logistics</a:t>
            </a:r>
          </a:p>
          <a:p>
            <a:r>
              <a:rPr lang="en-US" sz="5400" dirty="0">
                <a:solidFill>
                  <a:schemeClr val="bg1"/>
                </a:solidFill>
                <a:latin typeface="+mj-lt"/>
              </a:rPr>
              <a:t>First Session</a:t>
            </a:r>
          </a:p>
          <a:p>
            <a:pPr lvl="1"/>
            <a:r>
              <a:rPr lang="en-US" sz="4992" dirty="0">
                <a:solidFill>
                  <a:schemeClr val="bg1"/>
                </a:solidFill>
                <a:latin typeface="+mj-lt"/>
              </a:rPr>
              <a:t>Intro to ADL + Roadmap</a:t>
            </a:r>
          </a:p>
          <a:p>
            <a:pPr marL="466289" lvl="1" indent="0">
              <a:buNone/>
            </a:pPr>
            <a:endParaRPr lang="en-US" sz="4992" dirty="0">
              <a:solidFill>
                <a:schemeClr val="bg1"/>
              </a:solidFill>
              <a:latin typeface="+mj-lt"/>
            </a:endParaRPr>
          </a:p>
          <a:p>
            <a:endParaRPr lang="en-US" sz="5400" dirty="0">
              <a:solidFill>
                <a:schemeClr val="bg1"/>
              </a:solidFill>
              <a:latin typeface="+mj-lt"/>
            </a:endParaRPr>
          </a:p>
          <a:p>
            <a:pPr marL="0" indent="0">
              <a:buNone/>
            </a:pPr>
            <a:endParaRPr lang="en-US" sz="5400" dirty="0">
              <a:solidFill>
                <a:schemeClr val="bg1"/>
              </a:solidFill>
              <a:latin typeface="+mj-lt"/>
            </a:endParaRPr>
          </a:p>
        </p:txBody>
      </p:sp>
    </p:spTree>
    <p:extLst>
      <p:ext uri="{BB962C8B-B14F-4D97-AF65-F5344CB8AC3E}">
        <p14:creationId xmlns:p14="http://schemas.microsoft.com/office/powerpoint/2010/main" val="205649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solidFill>
                  <a:schemeClr val="bg1"/>
                </a:solidFill>
              </a:rPr>
              <a:t>Resources</a:t>
            </a:r>
            <a:endParaRPr lang="en-US" dirty="0">
              <a:solidFill>
                <a:schemeClr val="bg1"/>
              </a:solidFill>
            </a:endParaRPr>
          </a:p>
        </p:txBody>
      </p:sp>
      <p:sp>
        <p:nvSpPr>
          <p:cNvPr id="2" name="Content Placeholder 1"/>
          <p:cNvSpPr>
            <a:spLocks noGrp="1"/>
          </p:cNvSpPr>
          <p:nvPr>
            <p:ph idx="1"/>
          </p:nvPr>
        </p:nvSpPr>
        <p:spPr/>
        <p:txBody>
          <a:bodyPr>
            <a:normAutofit/>
          </a:bodyPr>
          <a:lstStyle/>
          <a:p>
            <a:pPr marL="0" indent="0" algn="ctr">
              <a:buNone/>
            </a:pPr>
            <a:r>
              <a:rPr lang="en-US" sz="5400" dirty="0">
                <a:solidFill>
                  <a:schemeClr val="bg1"/>
                </a:solidFill>
                <a:latin typeface="+mj-lt"/>
              </a:rPr>
              <a:t>http://aka.ms/adlcustomertraining</a:t>
            </a:r>
          </a:p>
        </p:txBody>
      </p:sp>
    </p:spTree>
    <p:extLst>
      <p:ext uri="{BB962C8B-B14F-4D97-AF65-F5344CB8AC3E}">
        <p14:creationId xmlns:p14="http://schemas.microsoft.com/office/powerpoint/2010/main" val="6582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 y="193675"/>
            <a:ext cx="12436476" cy="6607175"/>
          </a:xfrm>
        </p:spPr>
        <p:txBody>
          <a:bodyPr>
            <a:normAutofit/>
          </a:bodyPr>
          <a:lstStyle/>
          <a:p>
            <a:pPr algn="ctr"/>
            <a:r>
              <a:rPr lang="en-US" sz="6731" dirty="0"/>
              <a:t>Logistics</a:t>
            </a:r>
            <a:endParaRPr lang="en-US" dirty="0"/>
          </a:p>
        </p:txBody>
      </p:sp>
    </p:spTree>
    <p:extLst>
      <p:ext uri="{BB962C8B-B14F-4D97-AF65-F5344CB8AC3E}">
        <p14:creationId xmlns:p14="http://schemas.microsoft.com/office/powerpoint/2010/main" val="419456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Schedule</a:t>
            </a:r>
            <a:endParaRPr lang="en-US" dirty="0"/>
          </a:p>
        </p:txBody>
      </p:sp>
      <p:sp>
        <p:nvSpPr>
          <p:cNvPr id="2" name="Content Placeholder 1"/>
          <p:cNvSpPr>
            <a:spLocks noGrp="1"/>
          </p:cNvSpPr>
          <p:nvPr>
            <p:ph idx="1"/>
          </p:nvPr>
        </p:nvSpPr>
        <p:spPr/>
        <p:txBody>
          <a:bodyPr>
            <a:normAutofit fontScale="92500" lnSpcReduction="10000"/>
          </a:bodyPr>
          <a:lstStyle/>
          <a:p>
            <a:r>
              <a:rPr lang="en-US" dirty="0">
                <a:latin typeface="+mj-lt"/>
              </a:rPr>
              <a:t>Four Days: Nov 1 – Nov 4</a:t>
            </a:r>
          </a:p>
          <a:p>
            <a:r>
              <a:rPr lang="en-US" dirty="0">
                <a:latin typeface="+mj-lt"/>
              </a:rPr>
              <a:t>Time: 9am-5:00pm</a:t>
            </a:r>
          </a:p>
          <a:p>
            <a:endParaRPr lang="en-US" dirty="0">
              <a:latin typeface="+mj-lt"/>
            </a:endParaRPr>
          </a:p>
          <a:p>
            <a:r>
              <a:rPr lang="en-US" dirty="0">
                <a:latin typeface="+mj-lt"/>
              </a:rPr>
              <a:t>Notes:</a:t>
            </a:r>
          </a:p>
          <a:p>
            <a:pPr lvl="1"/>
            <a:r>
              <a:rPr lang="en-US" dirty="0">
                <a:latin typeface="+mj-lt"/>
              </a:rPr>
              <a:t>Some days we’ll finish a little early</a:t>
            </a:r>
          </a:p>
          <a:p>
            <a:pPr lvl="1"/>
            <a:r>
              <a:rPr lang="en-US" dirty="0">
                <a:latin typeface="+mj-lt"/>
              </a:rPr>
              <a:t>Friday afternoon is reserved as Hackathon or for covering additional topics your request</a:t>
            </a:r>
          </a:p>
          <a:p>
            <a:pPr lvl="1"/>
            <a:r>
              <a:rPr lang="en-US" dirty="0">
                <a:latin typeface="+mj-lt"/>
              </a:rPr>
              <a:t>Flexible agenda</a:t>
            </a:r>
          </a:p>
          <a:p>
            <a:pPr marL="466289" lvl="1" indent="0">
              <a:buNone/>
            </a:pPr>
            <a:endParaRPr lang="en-US" dirty="0">
              <a:latin typeface="+mj-lt"/>
            </a:endParaRPr>
          </a:p>
          <a:p>
            <a:r>
              <a:rPr lang="en-US" dirty="0">
                <a:latin typeface="+mj-lt"/>
              </a:rPr>
              <a:t>ProTip:</a:t>
            </a:r>
          </a:p>
          <a:p>
            <a:pPr lvl="1"/>
            <a:r>
              <a:rPr lang="en-US" dirty="0">
                <a:latin typeface="+mj-lt"/>
              </a:rPr>
              <a:t>Ask Questions</a:t>
            </a:r>
          </a:p>
          <a:p>
            <a:pPr lvl="1"/>
            <a:r>
              <a:rPr lang="en-US" dirty="0">
                <a:latin typeface="+mj-lt"/>
              </a:rPr>
              <a:t>Give Feedback early</a:t>
            </a:r>
          </a:p>
          <a:p>
            <a:endParaRPr lang="en-US" dirty="0">
              <a:latin typeface="+mj-lt"/>
            </a:endParaRP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4153706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Locations</a:t>
            </a:r>
            <a:endParaRPr lang="en-US" dirty="0"/>
          </a:p>
        </p:txBody>
      </p:sp>
      <p:sp>
        <p:nvSpPr>
          <p:cNvPr id="2" name="Content Placeholder 1"/>
          <p:cNvSpPr>
            <a:spLocks noGrp="1"/>
          </p:cNvSpPr>
          <p:nvPr>
            <p:ph idx="1"/>
          </p:nvPr>
        </p:nvSpPr>
        <p:spPr/>
        <p:txBody>
          <a:bodyPr>
            <a:normAutofit/>
          </a:bodyPr>
          <a:lstStyle/>
          <a:p>
            <a:r>
              <a:rPr lang="en-US" dirty="0">
                <a:latin typeface="+mj-lt"/>
              </a:rPr>
              <a:t>We are in:</a:t>
            </a:r>
          </a:p>
          <a:p>
            <a:pPr lvl="1"/>
            <a:r>
              <a:rPr lang="en-US" dirty="0">
                <a:latin typeface="+mj-lt"/>
              </a:rPr>
              <a:t>Building: </a:t>
            </a:r>
            <a:r>
              <a:rPr lang="en-US" dirty="0" err="1">
                <a:latin typeface="+mj-lt"/>
              </a:rPr>
              <a:t>Bravern</a:t>
            </a:r>
            <a:r>
              <a:rPr lang="en-US" dirty="0">
                <a:latin typeface="+mj-lt"/>
              </a:rPr>
              <a:t> 2</a:t>
            </a:r>
          </a:p>
          <a:p>
            <a:pPr lvl="1"/>
            <a:r>
              <a:rPr lang="en-US" dirty="0">
                <a:latin typeface="+mj-lt"/>
              </a:rPr>
              <a:t>Room: “12186 – Larch”</a:t>
            </a:r>
          </a:p>
          <a:p>
            <a:endParaRPr lang="en-US" dirty="0">
              <a:latin typeface="+mj-lt"/>
            </a:endParaRPr>
          </a:p>
          <a:p>
            <a:endParaRPr lang="en-US"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332356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Resources</a:t>
            </a:r>
            <a:endParaRPr lang="en-US" dirty="0"/>
          </a:p>
        </p:txBody>
      </p:sp>
      <p:sp>
        <p:nvSpPr>
          <p:cNvPr id="2" name="Content Placeholder 1"/>
          <p:cNvSpPr>
            <a:spLocks noGrp="1"/>
          </p:cNvSpPr>
          <p:nvPr>
            <p:ph idx="1"/>
          </p:nvPr>
        </p:nvSpPr>
        <p:spPr/>
        <p:txBody>
          <a:bodyPr>
            <a:normAutofit/>
          </a:bodyPr>
          <a:lstStyle/>
          <a:p>
            <a:r>
              <a:rPr lang="en-US" dirty="0">
                <a:latin typeface="+mj-lt"/>
              </a:rPr>
              <a:t>All public information can be found at </a:t>
            </a:r>
            <a:r>
              <a:rPr lang="en-US" dirty="0">
                <a:latin typeface="+mj-lt"/>
                <a:hlinkClick r:id="rId2"/>
              </a:rPr>
              <a:t>http://aka.ms/AzureDataLake</a:t>
            </a:r>
            <a:endParaRPr lang="en-US" dirty="0">
              <a:latin typeface="+mj-lt"/>
            </a:endParaRPr>
          </a:p>
          <a:p>
            <a:r>
              <a:rPr lang="en-US" dirty="0">
                <a:latin typeface="+mj-lt"/>
              </a:rPr>
              <a:t>All presentation materials will be published after the training</a:t>
            </a:r>
          </a:p>
          <a:p>
            <a:endParaRPr lang="en-US" dirty="0">
              <a:latin typeface="+mj-lt"/>
            </a:endParaRPr>
          </a:p>
          <a:p>
            <a:pPr marL="0" indent="0">
              <a:buNone/>
            </a:pPr>
            <a:r>
              <a:rPr lang="en-US" dirty="0">
                <a:latin typeface="+mj-lt"/>
              </a:rPr>
              <a:t>Customer training (MS-internal)</a:t>
            </a:r>
          </a:p>
          <a:p>
            <a:pPr marL="0" indent="0">
              <a:buNone/>
            </a:pPr>
            <a:r>
              <a:rPr lang="en-US" dirty="0">
                <a:latin typeface="+mj-lt"/>
                <a:hlinkClick r:id="rId3"/>
              </a:rPr>
              <a:t>http://aka.ms/adlcustomertraining</a:t>
            </a:r>
            <a:endParaRPr lang="en-US" dirty="0">
              <a:latin typeface="+mj-lt"/>
            </a:endParaRPr>
          </a:p>
          <a:p>
            <a:pPr marL="0" indent="0">
              <a:buNone/>
            </a:pPr>
            <a:endParaRPr lang="en-US" dirty="0">
              <a:latin typeface="+mj-lt"/>
            </a:endParaRPr>
          </a:p>
          <a:p>
            <a:endParaRPr lang="en-US" dirty="0">
              <a:latin typeface="+mj-lt"/>
            </a:endParaRPr>
          </a:p>
        </p:txBody>
      </p:sp>
    </p:spTree>
    <p:extLst>
      <p:ext uri="{BB962C8B-B14F-4D97-AF65-F5344CB8AC3E}">
        <p14:creationId xmlns:p14="http://schemas.microsoft.com/office/powerpoint/2010/main" val="250221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Food</a:t>
            </a:r>
            <a:endParaRPr lang="en-US" dirty="0"/>
          </a:p>
        </p:txBody>
      </p:sp>
      <p:sp>
        <p:nvSpPr>
          <p:cNvPr id="2" name="Content Placeholder 1"/>
          <p:cNvSpPr>
            <a:spLocks noGrp="1"/>
          </p:cNvSpPr>
          <p:nvPr>
            <p:ph idx="1"/>
          </p:nvPr>
        </p:nvSpPr>
        <p:spPr/>
        <p:txBody>
          <a:bodyPr>
            <a:normAutofit/>
          </a:bodyPr>
          <a:lstStyle/>
          <a:p>
            <a:r>
              <a:rPr lang="en-US" dirty="0">
                <a:latin typeface="+mj-lt"/>
              </a:rPr>
              <a:t>Catering</a:t>
            </a:r>
          </a:p>
          <a:p>
            <a:pPr lvl="1"/>
            <a:r>
              <a:rPr lang="en-US" dirty="0">
                <a:latin typeface="+mj-lt"/>
              </a:rPr>
              <a:t>Breakfast</a:t>
            </a:r>
          </a:p>
          <a:p>
            <a:pPr lvl="1"/>
            <a:r>
              <a:rPr lang="en-US" dirty="0">
                <a:latin typeface="+mj-lt"/>
              </a:rPr>
              <a:t>Lunch</a:t>
            </a:r>
          </a:p>
          <a:p>
            <a:pPr lvl="1"/>
            <a:r>
              <a:rPr lang="en-US" dirty="0">
                <a:latin typeface="+mj-lt"/>
              </a:rPr>
              <a:t>Snacks</a:t>
            </a:r>
          </a:p>
          <a:p>
            <a:pPr lvl="1"/>
            <a:r>
              <a:rPr lang="en-US" dirty="0">
                <a:latin typeface="+mj-lt"/>
              </a:rPr>
              <a:t>Coffee &amp; Tea, etc.</a:t>
            </a:r>
          </a:p>
          <a:p>
            <a:r>
              <a:rPr lang="en-US" dirty="0">
                <a:latin typeface="+mj-lt"/>
              </a:rPr>
              <a:t>Dinner: </a:t>
            </a:r>
          </a:p>
          <a:p>
            <a:pPr lvl="1"/>
            <a:r>
              <a:rPr lang="en-US" dirty="0">
                <a:latin typeface="+mj-lt"/>
              </a:rPr>
              <a:t>You are on your own</a:t>
            </a:r>
          </a:p>
          <a:p>
            <a:pPr lvl="1"/>
            <a:r>
              <a:rPr lang="en-US" dirty="0">
                <a:latin typeface="+mj-lt"/>
              </a:rPr>
              <a:t>Plenty of restaurants nearby</a:t>
            </a:r>
          </a:p>
          <a:p>
            <a:endParaRPr lang="en-US" dirty="0">
              <a:latin typeface="+mj-lt"/>
            </a:endParaRPr>
          </a:p>
        </p:txBody>
      </p:sp>
    </p:spTree>
    <p:extLst>
      <p:ext uri="{BB962C8B-B14F-4D97-AF65-F5344CB8AC3E}">
        <p14:creationId xmlns:p14="http://schemas.microsoft.com/office/powerpoint/2010/main" val="420594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731" dirty="0"/>
              <a:t>Day-by-Day Schedule</a:t>
            </a:r>
            <a:endParaRPr lang="en-US" dirty="0"/>
          </a:p>
        </p:txBody>
      </p:sp>
      <p:sp>
        <p:nvSpPr>
          <p:cNvPr id="2" name="Content Placeholder 1"/>
          <p:cNvSpPr>
            <a:spLocks noGrp="1"/>
          </p:cNvSpPr>
          <p:nvPr>
            <p:ph idx="1"/>
          </p:nvPr>
        </p:nvSpPr>
        <p:spPr/>
        <p:txBody>
          <a:bodyPr>
            <a:normAutofit fontScale="55000" lnSpcReduction="20000"/>
          </a:bodyPr>
          <a:lstStyle/>
          <a:p>
            <a:r>
              <a:rPr lang="en-US" dirty="0">
                <a:latin typeface="+mj-lt"/>
              </a:rPr>
              <a:t>Tuesday</a:t>
            </a:r>
          </a:p>
          <a:p>
            <a:pPr lvl="1"/>
            <a:r>
              <a:rPr lang="en-US" dirty="0">
                <a:latin typeface="+mj-lt"/>
              </a:rPr>
              <a:t>Intro to ADL (</a:t>
            </a:r>
            <a:r>
              <a:rPr lang="en-US" dirty="0" err="1">
                <a:latin typeface="+mj-lt"/>
              </a:rPr>
              <a:t>saveenr</a:t>
            </a:r>
            <a:r>
              <a:rPr lang="en-US" dirty="0">
                <a:latin typeface="+mj-lt"/>
              </a:rPr>
              <a:t>)</a:t>
            </a:r>
          </a:p>
          <a:p>
            <a:pPr lvl="1"/>
            <a:r>
              <a:rPr lang="en-US" dirty="0">
                <a:latin typeface="+mj-lt"/>
              </a:rPr>
              <a:t>Portal </a:t>
            </a:r>
            <a:r>
              <a:rPr lang="en-US" sz="2400" dirty="0"/>
              <a:t> (</a:t>
            </a:r>
            <a:r>
              <a:rPr lang="en-US" sz="2400" dirty="0" err="1"/>
              <a:t>saveenr</a:t>
            </a:r>
            <a:r>
              <a:rPr lang="en-US" sz="2400" dirty="0"/>
              <a:t>)</a:t>
            </a:r>
            <a:endParaRPr lang="en-US" dirty="0">
              <a:latin typeface="+mj-lt"/>
            </a:endParaRPr>
          </a:p>
          <a:p>
            <a:pPr lvl="1"/>
            <a:r>
              <a:rPr lang="en-US" dirty="0">
                <a:latin typeface="+mj-lt"/>
              </a:rPr>
              <a:t>U-SQL Programming</a:t>
            </a:r>
            <a:r>
              <a:rPr lang="en-US" sz="2400" dirty="0"/>
              <a:t> (</a:t>
            </a:r>
            <a:r>
              <a:rPr lang="en-US" sz="2400" dirty="0" err="1"/>
              <a:t>saveenr</a:t>
            </a:r>
            <a:r>
              <a:rPr lang="en-US" sz="2400" dirty="0"/>
              <a:t>)</a:t>
            </a:r>
            <a:endParaRPr lang="en-US" dirty="0">
              <a:latin typeface="+mj-lt"/>
            </a:endParaRPr>
          </a:p>
          <a:p>
            <a:pPr lvl="1"/>
            <a:r>
              <a:rPr lang="en-US" dirty="0">
                <a:latin typeface="+mj-lt"/>
              </a:rPr>
              <a:t>ADL “Under the Hood”</a:t>
            </a:r>
            <a:r>
              <a:rPr lang="en-US" sz="2400" dirty="0"/>
              <a:t> (</a:t>
            </a:r>
            <a:r>
              <a:rPr lang="en-US" sz="2400" dirty="0" err="1"/>
              <a:t>saveenr</a:t>
            </a:r>
            <a:r>
              <a:rPr lang="en-US" sz="2400" dirty="0"/>
              <a:t>)</a:t>
            </a:r>
            <a:endParaRPr lang="en-US" dirty="0">
              <a:latin typeface="+mj-lt"/>
            </a:endParaRPr>
          </a:p>
          <a:p>
            <a:r>
              <a:rPr lang="en-US" dirty="0">
                <a:latin typeface="+mj-lt"/>
              </a:rPr>
              <a:t>Wednesday</a:t>
            </a:r>
          </a:p>
          <a:p>
            <a:pPr lvl="1"/>
            <a:r>
              <a:rPr lang="en-US" dirty="0">
                <a:latin typeface="+mj-lt"/>
              </a:rPr>
              <a:t>U-SQL I/O (</a:t>
            </a:r>
            <a:r>
              <a:rPr lang="en-US" dirty="0" err="1">
                <a:latin typeface="+mj-lt"/>
              </a:rPr>
              <a:t>mrys</a:t>
            </a:r>
            <a:r>
              <a:rPr lang="en-US" dirty="0">
                <a:latin typeface="+mj-lt"/>
              </a:rPr>
              <a:t>)</a:t>
            </a:r>
          </a:p>
          <a:p>
            <a:pPr lvl="1"/>
            <a:r>
              <a:rPr lang="en-US" dirty="0">
                <a:latin typeface="+mj-lt"/>
              </a:rPr>
              <a:t>Doing SQL in USQL (</a:t>
            </a:r>
            <a:r>
              <a:rPr lang="en-US" dirty="0" err="1">
                <a:latin typeface="+mj-lt"/>
              </a:rPr>
              <a:t>mrys</a:t>
            </a:r>
            <a:r>
              <a:rPr lang="en-US" dirty="0">
                <a:latin typeface="+mj-lt"/>
              </a:rPr>
              <a:t>)</a:t>
            </a:r>
          </a:p>
          <a:p>
            <a:pPr lvl="1"/>
            <a:r>
              <a:rPr lang="en-US" dirty="0">
                <a:latin typeface="+mj-lt"/>
              </a:rPr>
              <a:t>PowerShell Automation (</a:t>
            </a:r>
            <a:r>
              <a:rPr lang="en-US" dirty="0" err="1">
                <a:latin typeface="+mj-lt"/>
              </a:rPr>
              <a:t>mahi</a:t>
            </a:r>
            <a:r>
              <a:rPr lang="en-US" dirty="0">
                <a:latin typeface="+mj-lt"/>
              </a:rPr>
              <a:t>)</a:t>
            </a:r>
          </a:p>
          <a:p>
            <a:pPr lvl="1"/>
            <a:r>
              <a:rPr lang="en-US" dirty="0">
                <a:latin typeface="+mj-lt"/>
              </a:rPr>
              <a:t>Using the Management SDKs (</a:t>
            </a:r>
            <a:r>
              <a:rPr lang="en-US" dirty="0" err="1">
                <a:latin typeface="+mj-lt"/>
              </a:rPr>
              <a:t>mahi</a:t>
            </a:r>
            <a:r>
              <a:rPr lang="en-US" dirty="0">
                <a:latin typeface="+mj-lt"/>
              </a:rPr>
              <a:t>)</a:t>
            </a:r>
          </a:p>
          <a:p>
            <a:pPr lvl="1"/>
            <a:r>
              <a:rPr lang="en-US" dirty="0">
                <a:latin typeface="+mj-lt"/>
              </a:rPr>
              <a:t>U-SQL Job Debugging (</a:t>
            </a:r>
            <a:r>
              <a:rPr lang="en-US" dirty="0" err="1">
                <a:latin typeface="+mj-lt"/>
              </a:rPr>
              <a:t>saveenr</a:t>
            </a:r>
            <a:r>
              <a:rPr lang="en-US" dirty="0">
                <a:latin typeface="+mj-lt"/>
              </a:rPr>
              <a:t>)</a:t>
            </a:r>
          </a:p>
          <a:p>
            <a:r>
              <a:rPr lang="en-US" dirty="0">
                <a:latin typeface="+mj-lt"/>
              </a:rPr>
              <a:t>Thursday</a:t>
            </a:r>
          </a:p>
          <a:p>
            <a:pPr lvl="1"/>
            <a:r>
              <a:rPr lang="en-US" dirty="0">
                <a:latin typeface="+mj-lt"/>
              </a:rPr>
              <a:t>Security (</a:t>
            </a:r>
            <a:r>
              <a:rPr lang="en-US" dirty="0" err="1">
                <a:latin typeface="+mj-lt"/>
              </a:rPr>
              <a:t>zhictan</a:t>
            </a:r>
            <a:r>
              <a:rPr lang="en-US" dirty="0">
                <a:latin typeface="+mj-lt"/>
              </a:rPr>
              <a:t>)</a:t>
            </a:r>
          </a:p>
          <a:p>
            <a:pPr lvl="1"/>
            <a:r>
              <a:rPr lang="en-US" dirty="0">
                <a:latin typeface="+mj-lt"/>
              </a:rPr>
              <a:t>Using HDInsight with ADLS (</a:t>
            </a:r>
            <a:r>
              <a:rPr lang="en-US" dirty="0" err="1">
                <a:latin typeface="+mj-lt"/>
              </a:rPr>
              <a:t>tbd</a:t>
            </a:r>
            <a:r>
              <a:rPr lang="en-US" dirty="0">
                <a:latin typeface="+mj-lt"/>
              </a:rPr>
              <a:t>)</a:t>
            </a:r>
          </a:p>
          <a:p>
            <a:pPr lvl="1"/>
            <a:r>
              <a:rPr lang="en-US" dirty="0">
                <a:latin typeface="+mj-lt"/>
              </a:rPr>
              <a:t>Orchestration &amp; Data movement (</a:t>
            </a:r>
            <a:r>
              <a:rPr lang="en-US" dirty="0" err="1">
                <a:latin typeface="+mj-lt"/>
              </a:rPr>
              <a:t>sachins</a:t>
            </a:r>
            <a:r>
              <a:rPr lang="en-US" dirty="0">
                <a:latin typeface="+mj-lt"/>
              </a:rPr>
              <a:t>)</a:t>
            </a:r>
          </a:p>
          <a:p>
            <a:r>
              <a:rPr lang="en-US" dirty="0">
                <a:latin typeface="+mj-lt"/>
              </a:rPr>
              <a:t>Friday</a:t>
            </a:r>
          </a:p>
          <a:p>
            <a:pPr lvl="1"/>
            <a:r>
              <a:rPr lang="en-US" dirty="0">
                <a:latin typeface="+mj-lt"/>
              </a:rPr>
              <a:t>U-SQL Catalog &amp; UDOs (</a:t>
            </a:r>
            <a:r>
              <a:rPr lang="en-US" dirty="0" err="1">
                <a:latin typeface="+mj-lt"/>
              </a:rPr>
              <a:t>mrys</a:t>
            </a:r>
            <a:r>
              <a:rPr lang="en-US" dirty="0">
                <a:latin typeface="+mj-lt"/>
              </a:rPr>
              <a:t>)</a:t>
            </a:r>
          </a:p>
          <a:p>
            <a:pPr lvl="1"/>
            <a:r>
              <a:rPr lang="en-US" dirty="0">
                <a:latin typeface="+mj-lt"/>
              </a:rPr>
              <a:t>U-SQL Performance Tuning (</a:t>
            </a:r>
            <a:r>
              <a:rPr lang="en-US" dirty="0" err="1">
                <a:latin typeface="+mj-lt"/>
              </a:rPr>
              <a:t>mrys</a:t>
            </a:r>
            <a:r>
              <a:rPr lang="en-US" dirty="0">
                <a:latin typeface="+mj-lt"/>
              </a:rPr>
              <a:t>)</a:t>
            </a:r>
          </a:p>
          <a:p>
            <a:pPr lvl="1"/>
            <a:r>
              <a:rPr lang="en-US" dirty="0">
                <a:latin typeface="+mj-lt"/>
              </a:rPr>
              <a:t>Hackathon/Spillover </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81606700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D88E6F36C3C14E9FF4818437A7F59F" ma:contentTypeVersion="4" ma:contentTypeDescription="Create a new document." ma:contentTypeScope="" ma:versionID="b24b26fee14f6c2132b4b449ca8d1dc6">
  <xsd:schema xmlns:xsd="http://www.w3.org/2001/XMLSchema" xmlns:xs="http://www.w3.org/2001/XMLSchema" xmlns:p="http://schemas.microsoft.com/office/2006/metadata/properties" xmlns:ns2="7c1680aa-5e06-422e-aab8-bad973cd1e4d" targetNamespace="http://schemas.microsoft.com/office/2006/metadata/properties" ma:root="true" ma:fieldsID="d8c9f89081a64193a83ad07765c0f11d" ns2:_="">
    <xsd:import namespace="7c1680aa-5e06-422e-aab8-bad973cd1e4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680aa-5e06-422e-aab8-bad973cd1e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7c1680aa-5e06-422e-aab8-bad973cd1e4d">
      <UserInfo>
        <DisplayName>Cathy Palmer</DisplayName>
        <AccountId>32</AccountId>
        <AccountType/>
      </UserInfo>
    </SharedWithUsers>
    <LastSharedByUser xmlns="7c1680aa-5e06-422e-aab8-bad973cd1e4d">sachins@microsoft.com</LastSharedByUser>
    <LastSharedByTime xmlns="7c1680aa-5e06-422e-aab8-bad973cd1e4d">2016-11-03T01:07:49+00:00</LastSharedByTim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774C582-B24E-43FB-B834-3B4581B61C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680aa-5e06-422e-aab8-bad973cd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7c1680aa-5e06-422e-aab8-bad973cd1e4d"/>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11456</TotalTime>
  <Words>261</Words>
  <Application>Microsoft Office PowerPoint</Application>
  <PresentationFormat>Custom</PresentationFormat>
  <Paragraphs>84</Paragraphs>
  <Slides>11</Slides>
  <Notes>1</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1_Office Theme</vt:lpstr>
      <vt:lpstr>PowerPoint Presentation</vt:lpstr>
      <vt:lpstr>Welcome!</vt:lpstr>
      <vt:lpstr>Resources</vt:lpstr>
      <vt:lpstr>Logistics</vt:lpstr>
      <vt:lpstr>Schedule</vt:lpstr>
      <vt:lpstr>Locations</vt:lpstr>
      <vt:lpstr>Resources</vt:lpstr>
      <vt:lpstr>Food</vt:lpstr>
      <vt:lpstr>Day-by-Day Schedule</vt:lpstr>
      <vt:lpstr>Prerequisites</vt:lpstr>
      <vt:lpstr>Q &amp; A</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 22</dc:subject>
  <dc:creator>Saveen.Reddy@microsoft.com</dc:creator>
  <cp:keywords/>
  <dc:description>Template: Mitchell Derrey, Silver Fox Productions
Formatting: 
Event Date: February 1st - 5th, 2016
Event Location: WSCTC, Seattle, WA
Audience Type: Internal</dc:description>
  <cp:lastModifiedBy>Saveen Reddy</cp:lastModifiedBy>
  <cp:revision>422</cp:revision>
  <dcterms:created xsi:type="dcterms:W3CDTF">2015-12-21T19:38:12Z</dcterms:created>
  <dcterms:modified xsi:type="dcterms:W3CDTF">2017-01-30T20:56:04Z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0x01010057D88E6F36C3C14E9FF4818437A7F59F</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36;#Washington State Convention and Trade Center|2ebf141d-f871-4cc9-bf08-f87f112ab464</vt:lpwstr>
  </property>
  <property fmtid="{D5CDD505-2E9C-101B-9397-08002B2CF9AE}" pid="7" name="Track">
    <vt:lpwstr/>
  </property>
  <property fmtid="{D5CDD505-2E9C-101B-9397-08002B2CF9AE}" pid="8" name="Event Location">
    <vt:lpwstr>5;#Seattle|54f46ed2-c77e-4a59-b182-a4171fdb0d11</vt:lpwstr>
  </property>
  <property fmtid="{D5CDD505-2E9C-101B-9397-08002B2CF9AE}" pid="9" name="Campaign">
    <vt:lpwstr/>
  </property>
  <property fmtid="{D5CDD505-2E9C-101B-9397-08002B2CF9AE}" pid="10" name="TaxKeyword">
    <vt:lpwstr>12;#TechReady 22|88255ce9-3aea-405b-9a14-dea0b0a00506</vt:lpwstr>
  </property>
  <property fmtid="{D5CDD505-2E9C-101B-9397-08002B2CF9AE}" pid="11" name="Audience1">
    <vt:lpwstr/>
  </property>
  <property fmtid="{D5CDD505-2E9C-101B-9397-08002B2CF9AE}" pid="12" name="Event Name">
    <vt:lpwstr>68;#TechReady|ebdf1b7d-d34f-4ccf-ac45-ca5a756d5c65</vt:lpwstr>
  </property>
</Properties>
</file>