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16" y="-91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97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41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5010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181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93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821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991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50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05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3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1747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665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Burrows-Wheeler Transform (BWT) for Data Compression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dirty="0"/>
              <a:t>Presented by: </a:t>
            </a:r>
            <a:r>
              <a:rPr lang="en-US" dirty="0"/>
              <a:t>KASHAN SHAHID</a:t>
            </a:r>
            <a:r>
              <a:rPr dirty="0"/>
              <a:t> [</a:t>
            </a:r>
            <a:r>
              <a:rPr lang="en-US" dirty="0"/>
              <a:t>53686</a:t>
            </a:r>
            <a:r>
              <a:rPr dirty="0"/>
              <a:t>]</a:t>
            </a:r>
          </a:p>
          <a:p>
            <a:r>
              <a:rPr dirty="0"/>
              <a:t>Submitted to: Sir Muhammad Usman Shariff</a:t>
            </a:r>
          </a:p>
          <a:p>
            <a:r>
              <a:rPr dirty="0"/>
              <a:t>BSCS 4-1 — </a:t>
            </a:r>
            <a:r>
              <a:rPr dirty="0" err="1"/>
              <a:t>Riphah</a:t>
            </a:r>
            <a:r>
              <a:rPr dirty="0"/>
              <a:t> International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Compression Tools:</a:t>
            </a:r>
          </a:p>
          <a:p>
            <a:r>
              <a:t>• bzip2 — improves compression ratios</a:t>
            </a:r>
          </a:p>
          <a:p>
            <a:r>
              <a:t>Bioinformatics:</a:t>
            </a:r>
          </a:p>
          <a:p>
            <a:r>
              <a:t>• FM-index — used in DNA sequence search</a:t>
            </a:r>
          </a:p>
          <a:p>
            <a:r>
              <a:t>Search Engines:</a:t>
            </a:r>
          </a:p>
          <a:p>
            <a:r>
              <a:t>• Enhances indexing and pattern matching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 compression algorithm by itself</a:t>
            </a:r>
          </a:p>
          <a:p>
            <a:r>
              <a:t>O(n²) space in naive implementation</a:t>
            </a:r>
          </a:p>
          <a:p>
            <a:r>
              <a:t>Requires unique end marker ($)</a:t>
            </a:r>
          </a:p>
          <a:p>
            <a:r>
              <a:t>Inverse BWT can be slow without optimization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BWT is a powerful preprocessing tool in data compression.</a:t>
            </a:r>
          </a:p>
          <a:p>
            <a:r>
              <a:t>Enables better entropy coding.</a:t>
            </a:r>
          </a:p>
          <a:p>
            <a:r>
              <a:t>Successfully implemented and tested.</a:t>
            </a:r>
          </a:p>
          <a:p>
            <a:r>
              <a:t>Used in real-world compression and genomics tools.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BWT is a reversible text transformation used to prepare data for efficient compression.</a:t>
            </a:r>
          </a:p>
          <a:p>
            <a:r>
              <a:t>Introduced by Burrows and Wheeler in 1994.</a:t>
            </a:r>
          </a:p>
          <a:p>
            <a:r>
              <a:t>Clusters similar characters to enable better compression with tools like bzip2.</a:t>
            </a:r>
          </a:p>
          <a:p>
            <a:r>
              <a:t>Commonly used in bioinformatics and file compression.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Burrows-Wheeler Transform?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block-based algorithm that rearranges characters into repeated patterns.</a:t>
            </a:r>
          </a:p>
          <a:p>
            <a:r>
              <a:t>Not a compressor itself, but helps reduce entropy before compression.</a:t>
            </a:r>
          </a:p>
          <a:p>
            <a:r>
              <a:t>It’s reversible — original string can be restored using Inverse BWT.</a:t>
            </a:r>
          </a:p>
          <a:p>
            <a:r>
              <a:t>Works by generating rotations, sorting them, and taking the last column.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BWT?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Makes input more compressible.</a:t>
            </a:r>
          </a:p>
          <a:p>
            <a:r>
              <a:t>Simple yet powerful — widely used in compression pipelines.</a:t>
            </a:r>
          </a:p>
          <a:p>
            <a:r>
              <a:t>Can handle large and repetitive datasets.</a:t>
            </a:r>
          </a:p>
          <a:p>
            <a:r>
              <a:t>Used in: bzip2, FM-index (DNA search), text indexing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Goal: Implement and analyze the Burrows-Wheeler Transform</a:t>
            </a:r>
          </a:p>
          <a:p>
            <a:r>
              <a:t>Tasks:</a:t>
            </a:r>
          </a:p>
          <a:p>
            <a:r>
              <a:t>• Transform input string into BWT form</a:t>
            </a:r>
          </a:p>
          <a:p>
            <a:r>
              <a:t>• Restore original string using inverse BWT</a:t>
            </a:r>
          </a:p>
          <a:p>
            <a:r>
              <a:t>• Analyze time/space complexity</a:t>
            </a:r>
          </a:p>
          <a:p>
            <a:r>
              <a:t>• Identify real-world applications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Algorithm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String (e.g., 'banana') + special marker '$'</a:t>
            </a:r>
          </a:p>
          <a:p>
            <a:r>
              <a:t>Step 1: Generate all cyclic rotations</a:t>
            </a:r>
          </a:p>
          <a:p>
            <a:r>
              <a:t>Step 2: Sort rotations lexicographically</a:t>
            </a:r>
          </a:p>
          <a:p>
            <a:r>
              <a:t>Step 3: Extract last column → BWT output</a:t>
            </a:r>
          </a:p>
          <a:p>
            <a:r>
              <a:t>Step 4: Inverse BWT reconstructs original string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Language: Python</a:t>
            </a:r>
          </a:p>
          <a:p>
            <a:r>
              <a:t>Approach:</a:t>
            </a:r>
          </a:p>
          <a:p>
            <a:r>
              <a:t>• Use list operations for rotation and sorting</a:t>
            </a:r>
          </a:p>
          <a:p>
            <a:r>
              <a:t>• Naïve reconstruction for inverse</a:t>
            </a:r>
          </a:p>
          <a:p>
            <a:r>
              <a:t>Testing: Verified with strings like 'banana'</a:t>
            </a:r>
          </a:p>
          <a:p>
            <a:r>
              <a:t>Output: BWT = 'annb$aa', Inverse = 'banana'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Code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burrows_wheeler_transform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(s):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   s += '$'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   rotations = [s[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:] + s[: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] for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in range(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(s))]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   return ''.join([row[-1] for row in sorted(rotations)])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inverse_burrows_wheeler_transform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bwt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   n =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len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bwt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   table = [''] * n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   for _ in range(n):</a:t>
            </a:r>
          </a:p>
          <a:p>
            <a:pPr>
              <a:lnSpc>
                <a:spcPct val="100000"/>
              </a:lnSpc>
            </a:pP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       table = sorted([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bwt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] + table[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] for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 in range(n)])</a:t>
            </a:r>
          </a:p>
          <a:p>
            <a:pPr>
              <a:lnSpc>
                <a:spcPct val="100000"/>
              </a:lnSpc>
            </a:pPr>
            <a:r>
              <a:rPr sz="20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return [row for row in table if 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row.endswith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('$')][0].</a:t>
            </a:r>
            <a:r>
              <a:rPr sz="1400" dirty="0" err="1">
                <a:latin typeface="Arial" panose="020B0604020202020204" pitchFamily="34" charset="0"/>
                <a:cs typeface="Arial" panose="020B0604020202020204" pitchFamily="34" charset="0"/>
              </a:rPr>
              <a:t>rstrip</a:t>
            </a:r>
            <a:r>
              <a:rPr sz="1400" dirty="0">
                <a:latin typeface="Arial" panose="020B0604020202020204" pitchFamily="34" charset="0"/>
                <a:cs typeface="Arial" panose="020B0604020202020204" pitchFamily="34" charset="0"/>
              </a:rPr>
              <a:t>('$')</a:t>
            </a:r>
            <a:endParaRPr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Complexity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Time Complexity:</a:t>
            </a:r>
          </a:p>
          <a:p>
            <a:r>
              <a:t>• BWT: O(n log n)</a:t>
            </a:r>
          </a:p>
          <a:p>
            <a:r>
              <a:t>• Inverse BWT: O(n²) (naïve)</a:t>
            </a:r>
          </a:p>
          <a:p>
            <a:endParaRPr/>
          </a:p>
          <a:p>
            <a:r>
              <a:t>Space Complexity:</a:t>
            </a:r>
          </a:p>
          <a:p>
            <a:r>
              <a:t>• O(n²) for rotation table</a:t>
            </a:r>
          </a:p>
          <a:p>
            <a:r>
              <a:t>• Can be optimized using suffix arrays or LF-mapping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542</Words>
  <Application>Microsoft Office PowerPoint</Application>
  <PresentationFormat>On-screen Show (4:3)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Gill Sans MT</vt:lpstr>
      <vt:lpstr>Gallery</vt:lpstr>
      <vt:lpstr>Burrows-Wheeler Transform (BWT) for Data Compression</vt:lpstr>
      <vt:lpstr>Introduction</vt:lpstr>
      <vt:lpstr>What is Burrows-Wheeler Transform?</vt:lpstr>
      <vt:lpstr>Why BWT?</vt:lpstr>
      <vt:lpstr>Problem Statement</vt:lpstr>
      <vt:lpstr>Algorithm Overview</vt:lpstr>
      <vt:lpstr>Methodology</vt:lpstr>
      <vt:lpstr>Code </vt:lpstr>
      <vt:lpstr>Complexity Analysis</vt:lpstr>
      <vt:lpstr>Real-World Applications</vt:lpstr>
      <vt:lpstr>Limitations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Burrows-Wheeler Transform (BWT) for Data Compression</dc:title>
  <dc:subject/>
  <dc:creator>Kashan Shahid</dc:creator>
  <cp:keywords/>
  <dc:description>generated using python-pptx</dc:description>
  <cp:lastModifiedBy>Kashan</cp:lastModifiedBy>
  <cp:revision>2</cp:revision>
  <dcterms:created xsi:type="dcterms:W3CDTF">2013-01-27T09:14:16Z</dcterms:created>
  <dcterms:modified xsi:type="dcterms:W3CDTF">2025-05-12T19:49:55Z</dcterms:modified>
  <cp:category/>
</cp:coreProperties>
</file>