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28" y="-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A307-9D6B-4818-ACD2-10B28FBDD19F}" type="datetimeFigureOut">
              <a:rPr lang="en-US" smtClean="0"/>
              <a:pPr/>
              <a:t>27-Jul-13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C4862-B9AF-4374-A272-8220ACE8A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oodstock\Documents\grad\Thesis\visualizations\4loc3.png"/>
          <p:cNvPicPr>
            <a:picLocks noChangeAspect="1" noChangeArrowheads="1"/>
          </p:cNvPicPr>
          <p:nvPr/>
        </p:nvPicPr>
        <p:blipFill>
          <a:blip r:embed="rId2" cstate="print"/>
          <a:srcRect l="27750" t="12308" r="27250" b="20000"/>
          <a:stretch>
            <a:fillRect/>
          </a:stretch>
        </p:blipFill>
        <p:spPr bwMode="auto">
          <a:xfrm>
            <a:off x="381000" y="457200"/>
            <a:ext cx="4572000" cy="3352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5000" y="76200"/>
            <a:ext cx="1737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Visual scene stimulus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woodstock\Documents\grad\Thesis\code\sem\matlab\saliency_.png"/>
          <p:cNvPicPr>
            <a:picLocks noChangeAspect="1" noChangeArrowheads="1"/>
          </p:cNvPicPr>
          <p:nvPr/>
        </p:nvPicPr>
        <p:blipFill>
          <a:blip r:embed="rId2" cstate="print"/>
          <a:srcRect t="25896" b="36124"/>
          <a:stretch>
            <a:fillRect/>
          </a:stretch>
        </p:blipFill>
        <p:spPr bwMode="auto">
          <a:xfrm>
            <a:off x="0" y="685800"/>
            <a:ext cx="8763000" cy="1676400"/>
          </a:xfrm>
          <a:prstGeom prst="rect">
            <a:avLst/>
          </a:prstGeom>
          <a:noFill/>
        </p:spPr>
      </p:pic>
      <p:pic>
        <p:nvPicPr>
          <p:cNvPr id="1033" name="Picture 9" descr="C:\Users\woodstock\Documents\grad\Thesis\code\sem\matlab\saliency_2.png"/>
          <p:cNvPicPr>
            <a:picLocks noChangeAspect="1" noChangeArrowheads="1"/>
          </p:cNvPicPr>
          <p:nvPr/>
        </p:nvPicPr>
        <p:blipFill>
          <a:blip r:embed="rId3" cstate="print"/>
          <a:srcRect t="37980" b="37851"/>
          <a:stretch>
            <a:fillRect/>
          </a:stretch>
        </p:blipFill>
        <p:spPr bwMode="auto">
          <a:xfrm>
            <a:off x="0" y="3352800"/>
            <a:ext cx="8763000" cy="1066800"/>
          </a:xfrm>
          <a:prstGeom prst="rect">
            <a:avLst/>
          </a:prstGeom>
          <a:noFill/>
        </p:spPr>
      </p:pic>
      <p:pic>
        <p:nvPicPr>
          <p:cNvPr id="1034" name="Picture 10" descr="C:\Users\woodstock\Documents\grad\Thesis\code\sem\matlab\saliency_8.png"/>
          <p:cNvPicPr>
            <a:picLocks noChangeAspect="1" noChangeArrowheads="1"/>
          </p:cNvPicPr>
          <p:nvPr/>
        </p:nvPicPr>
        <p:blipFill>
          <a:blip r:embed="rId4" cstate="print"/>
          <a:srcRect t="37980" b="37851"/>
          <a:stretch>
            <a:fillRect/>
          </a:stretch>
        </p:blipFill>
        <p:spPr bwMode="auto">
          <a:xfrm>
            <a:off x="0" y="5562600"/>
            <a:ext cx="8763000" cy="1066800"/>
          </a:xfrm>
          <a:prstGeom prst="rect">
            <a:avLst/>
          </a:prstGeom>
          <a:noFill/>
        </p:spPr>
      </p:pic>
      <p:pic>
        <p:nvPicPr>
          <p:cNvPr id="1036" name="Picture 12" descr="C:\Users\woodstock\Documents\grad\Thesis\code\sem\matlab\saliency_9.png"/>
          <p:cNvPicPr>
            <a:picLocks noChangeAspect="1" noChangeArrowheads="1"/>
          </p:cNvPicPr>
          <p:nvPr/>
        </p:nvPicPr>
        <p:blipFill>
          <a:blip r:embed="rId5" cstate="print"/>
          <a:srcRect t="38102" b="37833"/>
          <a:stretch>
            <a:fillRect/>
          </a:stretch>
        </p:blipFill>
        <p:spPr bwMode="auto">
          <a:xfrm>
            <a:off x="0" y="2286000"/>
            <a:ext cx="8763000" cy="1066800"/>
          </a:xfrm>
          <a:prstGeom prst="rect">
            <a:avLst/>
          </a:prstGeom>
          <a:noFill/>
        </p:spPr>
      </p:pic>
      <p:pic>
        <p:nvPicPr>
          <p:cNvPr id="1038" name="Picture 14" descr="C:\Users\woodstock\Documents\grad\Thesis\code\sem\matlab\saliency_7-1.png"/>
          <p:cNvPicPr>
            <a:picLocks noChangeAspect="1" noChangeArrowheads="1"/>
          </p:cNvPicPr>
          <p:nvPr/>
        </p:nvPicPr>
        <p:blipFill>
          <a:blip r:embed="rId6" cstate="print"/>
          <a:srcRect t="37980" b="37851"/>
          <a:stretch>
            <a:fillRect/>
          </a:stretch>
        </p:blipFill>
        <p:spPr bwMode="auto">
          <a:xfrm>
            <a:off x="0" y="4419600"/>
            <a:ext cx="8763000" cy="1066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352800" y="762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762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849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youssef</dc:creator>
  <cp:lastModifiedBy>youssef</cp:lastModifiedBy>
  <cp:revision>12</cp:revision>
  <dcterms:created xsi:type="dcterms:W3CDTF">2013-07-27T12:19:37Z</dcterms:created>
  <dcterms:modified xsi:type="dcterms:W3CDTF">2013-07-27T16:32:31Z</dcterms:modified>
</cp:coreProperties>
</file>