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99F76-CD5B-4362-8864-1A7FF77C9707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85444-732E-4196-8780-F1396E368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A307-9D6B-4818-ACD2-10B28FBDD19F}" type="datetimeFigureOut">
              <a:rPr lang="en-US" smtClean="0"/>
              <a:pPr/>
              <a:t>03-Aug-13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oodstock\Documents\grad\Thesis\visualizations\4loc3.png"/>
          <p:cNvPicPr>
            <a:picLocks noChangeAspect="1" noChangeArrowheads="1"/>
          </p:cNvPicPr>
          <p:nvPr/>
        </p:nvPicPr>
        <p:blipFill>
          <a:blip r:embed="rId2" cstate="print"/>
          <a:srcRect l="27750" t="12308" r="27250" b="20000"/>
          <a:stretch>
            <a:fillRect/>
          </a:stretch>
        </p:blipFill>
        <p:spPr bwMode="auto">
          <a:xfrm>
            <a:off x="381000" y="457200"/>
            <a:ext cx="4572000" cy="3352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5000" y="76200"/>
            <a:ext cx="173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Visual scene stimulus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woodstock\Documents\grad\Thesis\code\sem\matlab\saliency_.png"/>
          <p:cNvPicPr>
            <a:picLocks noChangeAspect="1" noChangeArrowheads="1"/>
          </p:cNvPicPr>
          <p:nvPr/>
        </p:nvPicPr>
        <p:blipFill>
          <a:blip r:embed="rId2" cstate="print"/>
          <a:srcRect t="25896" b="36124"/>
          <a:stretch>
            <a:fillRect/>
          </a:stretch>
        </p:blipFill>
        <p:spPr bwMode="auto">
          <a:xfrm>
            <a:off x="0" y="685800"/>
            <a:ext cx="8763000" cy="1676400"/>
          </a:xfrm>
          <a:prstGeom prst="rect">
            <a:avLst/>
          </a:prstGeom>
          <a:noFill/>
        </p:spPr>
      </p:pic>
      <p:pic>
        <p:nvPicPr>
          <p:cNvPr id="1033" name="Picture 9" descr="C:\Users\woodstock\Documents\grad\Thesis\code\sem\matlab\saliency_2.png"/>
          <p:cNvPicPr>
            <a:picLocks noChangeAspect="1" noChangeArrowheads="1"/>
          </p:cNvPicPr>
          <p:nvPr/>
        </p:nvPicPr>
        <p:blipFill>
          <a:blip r:embed="rId3" cstate="print"/>
          <a:srcRect t="37980" b="37851"/>
          <a:stretch>
            <a:fillRect/>
          </a:stretch>
        </p:blipFill>
        <p:spPr bwMode="auto">
          <a:xfrm>
            <a:off x="0" y="3352800"/>
            <a:ext cx="8763000" cy="1066800"/>
          </a:xfrm>
          <a:prstGeom prst="rect">
            <a:avLst/>
          </a:prstGeom>
          <a:noFill/>
        </p:spPr>
      </p:pic>
      <p:pic>
        <p:nvPicPr>
          <p:cNvPr id="1034" name="Picture 10" descr="C:\Users\woodstock\Documents\grad\Thesis\code\sem\matlab\saliency_8.png"/>
          <p:cNvPicPr>
            <a:picLocks noChangeAspect="1" noChangeArrowheads="1"/>
          </p:cNvPicPr>
          <p:nvPr/>
        </p:nvPicPr>
        <p:blipFill>
          <a:blip r:embed="rId4" cstate="print"/>
          <a:srcRect t="37980" b="37851"/>
          <a:stretch>
            <a:fillRect/>
          </a:stretch>
        </p:blipFill>
        <p:spPr bwMode="auto">
          <a:xfrm>
            <a:off x="0" y="5562600"/>
            <a:ext cx="8763000" cy="1066800"/>
          </a:xfrm>
          <a:prstGeom prst="rect">
            <a:avLst/>
          </a:prstGeom>
          <a:noFill/>
        </p:spPr>
      </p:pic>
      <p:pic>
        <p:nvPicPr>
          <p:cNvPr id="1036" name="Picture 12" descr="C:\Users\woodstock\Documents\grad\Thesis\code\sem\matlab\saliency_9.png"/>
          <p:cNvPicPr>
            <a:picLocks noChangeAspect="1" noChangeArrowheads="1"/>
          </p:cNvPicPr>
          <p:nvPr/>
        </p:nvPicPr>
        <p:blipFill>
          <a:blip r:embed="rId5" cstate="print"/>
          <a:srcRect t="38102" b="37833"/>
          <a:stretch>
            <a:fillRect/>
          </a:stretch>
        </p:blipFill>
        <p:spPr bwMode="auto">
          <a:xfrm>
            <a:off x="0" y="2286000"/>
            <a:ext cx="8763000" cy="1066800"/>
          </a:xfrm>
          <a:prstGeom prst="rect">
            <a:avLst/>
          </a:prstGeom>
          <a:noFill/>
        </p:spPr>
      </p:pic>
      <p:pic>
        <p:nvPicPr>
          <p:cNvPr id="1038" name="Picture 14" descr="C:\Users\woodstock\Documents\grad\Thesis\code\sem\matlab\saliency_7-1.png"/>
          <p:cNvPicPr>
            <a:picLocks noChangeAspect="1" noChangeArrowheads="1"/>
          </p:cNvPicPr>
          <p:nvPr/>
        </p:nvPicPr>
        <p:blipFill>
          <a:blip r:embed="rId6" cstate="print"/>
          <a:srcRect t="37980" b="37851"/>
          <a:stretch>
            <a:fillRect/>
          </a:stretch>
        </p:blipFill>
        <p:spPr bwMode="auto">
          <a:xfrm>
            <a:off x="0" y="4419600"/>
            <a:ext cx="8763000" cy="1066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2800" y="7620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7620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849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oodstock\Documents\grad\Thesis\drafts\book\figures\prediction_stats_kl_layer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06" y="152400"/>
            <a:ext cx="3673194" cy="3352800"/>
          </a:xfrm>
          <a:prstGeom prst="rect">
            <a:avLst/>
          </a:prstGeom>
          <a:noFill/>
        </p:spPr>
      </p:pic>
      <p:pic>
        <p:nvPicPr>
          <p:cNvPr id="1027" name="Picture 3" descr="C:\Users\woodstock\Documents\grad\Thesis\drafts\book\figures\prediction_stats_kl_layer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76200"/>
            <a:ext cx="3786968" cy="3505200"/>
          </a:xfrm>
          <a:prstGeom prst="rect">
            <a:avLst/>
          </a:prstGeom>
          <a:noFill/>
        </p:spPr>
      </p:pic>
      <p:pic>
        <p:nvPicPr>
          <p:cNvPr id="1028" name="Picture 4" descr="C:\Users\woodstock\Documents\grad\Thesis\drafts\book\figures\prediction_stats_kl_tns-layerF.png"/>
          <p:cNvPicPr>
            <a:picLocks noChangeAspect="1" noChangeArrowheads="1"/>
          </p:cNvPicPr>
          <p:nvPr/>
        </p:nvPicPr>
        <p:blipFill>
          <a:blip r:embed="rId4" cstate="print"/>
          <a:srcRect l="17169" r="22330"/>
          <a:stretch>
            <a:fillRect/>
          </a:stretch>
        </p:blipFill>
        <p:spPr bwMode="auto">
          <a:xfrm>
            <a:off x="0" y="3581400"/>
            <a:ext cx="3733800" cy="2983256"/>
          </a:xfrm>
          <a:prstGeom prst="rect">
            <a:avLst/>
          </a:prstGeom>
          <a:noFill/>
        </p:spPr>
      </p:pic>
      <p:pic>
        <p:nvPicPr>
          <p:cNvPr id="1029" name="Picture 5" descr="C:\Users\woodstock\Documents\grad\Thesis\drafts\book\figures\prediction_stats_kl_tns-layerZ.png"/>
          <p:cNvPicPr>
            <a:picLocks noChangeAspect="1" noChangeArrowheads="1"/>
          </p:cNvPicPr>
          <p:nvPr/>
        </p:nvPicPr>
        <p:blipFill>
          <a:blip r:embed="rId5" cstate="print"/>
          <a:srcRect l="17169" r="22330"/>
          <a:stretch>
            <a:fillRect/>
          </a:stretch>
        </p:blipFill>
        <p:spPr bwMode="auto">
          <a:xfrm>
            <a:off x="4876800" y="3581400"/>
            <a:ext cx="3810000" cy="3044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oodstock\Documents\grad\Thesis\code\sem\matlab\comparison_of_cond-prob-distr_tns-layerF.png"/>
          <p:cNvPicPr>
            <a:picLocks noChangeAspect="1" noChangeArrowheads="1"/>
          </p:cNvPicPr>
          <p:nvPr/>
        </p:nvPicPr>
        <p:blipFill>
          <a:blip r:embed="rId3" cstate="print"/>
          <a:srcRect l="3626" r="8630"/>
          <a:stretch>
            <a:fillRect/>
          </a:stretch>
        </p:blipFill>
        <p:spPr bwMode="auto">
          <a:xfrm>
            <a:off x="0" y="1066800"/>
            <a:ext cx="4648200" cy="3973513"/>
          </a:xfrm>
          <a:prstGeom prst="rect">
            <a:avLst/>
          </a:prstGeom>
          <a:noFill/>
        </p:spPr>
      </p:pic>
      <p:pic>
        <p:nvPicPr>
          <p:cNvPr id="2050" name="Picture 2" descr="C:\Users\woodstock\Documents\grad\Thesis\code\sem\matlab\comparison_of_cond-prob-distr_tns-layerZ.png"/>
          <p:cNvPicPr>
            <a:picLocks noChangeAspect="1" noChangeArrowheads="1"/>
          </p:cNvPicPr>
          <p:nvPr/>
        </p:nvPicPr>
        <p:blipFill>
          <a:blip r:embed="rId4" cstate="print"/>
          <a:srcRect l="7941" r="7192"/>
          <a:stretch>
            <a:fillRect/>
          </a:stretch>
        </p:blipFill>
        <p:spPr bwMode="auto">
          <a:xfrm>
            <a:off x="4648200" y="1066800"/>
            <a:ext cx="4495800" cy="3973513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27400"/>
          <a:ext cx="152400" cy="203200"/>
        </p:xfrm>
        <a:graphic>
          <a:graphicData uri="http://schemas.openxmlformats.org/presentationml/2006/ole">
            <p:oleObj spid="_x0000_s2052" name="Equation" r:id="rId5" imgW="152280" imgH="2030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95800" y="3327400"/>
          <a:ext cx="152400" cy="203200"/>
        </p:xfrm>
        <a:graphic>
          <a:graphicData uri="http://schemas.openxmlformats.org/presentationml/2006/ole">
            <p:oleObj spid="_x0000_s2053" name="Equation" r:id="rId6" imgW="152280" imgH="20304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362200" y="4953000"/>
          <a:ext cx="381000" cy="508000"/>
        </p:xfrm>
        <a:graphic>
          <a:graphicData uri="http://schemas.openxmlformats.org/presentationml/2006/ole">
            <p:oleObj spid="_x0000_s2054" name="Equation" r:id="rId7" imgW="152280" imgH="20304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6858000" y="5029200"/>
          <a:ext cx="285750" cy="317500"/>
        </p:xfrm>
        <a:graphic>
          <a:graphicData uri="http://schemas.openxmlformats.org/presentationml/2006/ole">
            <p:oleObj spid="_x0000_s2056" name="Equation" r:id="rId8" imgW="114120" imgH="12672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woodstock\Documents\grad\Thesis\code\sem\matlab\prediction_stats_heat_layerF.png"/>
          <p:cNvPicPr>
            <a:picLocks noChangeAspect="1" noChangeArrowheads="1"/>
          </p:cNvPicPr>
          <p:nvPr/>
        </p:nvPicPr>
        <p:blipFill>
          <a:blip r:embed="rId2" cstate="print"/>
          <a:srcRect l="37774" t="3692" r="31661" b="51403"/>
          <a:stretch>
            <a:fillRect/>
          </a:stretch>
        </p:blipFill>
        <p:spPr bwMode="auto">
          <a:xfrm>
            <a:off x="0" y="1600200"/>
            <a:ext cx="4736757" cy="3505200"/>
          </a:xfrm>
          <a:prstGeom prst="rect">
            <a:avLst/>
          </a:prstGeom>
          <a:noFill/>
        </p:spPr>
      </p:pic>
      <p:pic>
        <p:nvPicPr>
          <p:cNvPr id="19459" name="Picture 3" descr="C:\Users\woodstock\Documents\grad\Thesis\code\sem\matlab\prediction_stats_kl_layerF.png"/>
          <p:cNvPicPr>
            <a:picLocks noChangeAspect="1" noChangeArrowheads="1"/>
          </p:cNvPicPr>
          <p:nvPr/>
        </p:nvPicPr>
        <p:blipFill>
          <a:blip r:embed="rId3" cstate="print"/>
          <a:srcRect l="23370" t="1972" r="26503" b="3363"/>
          <a:stretch>
            <a:fillRect/>
          </a:stretch>
        </p:blipFill>
        <p:spPr bwMode="auto">
          <a:xfrm>
            <a:off x="4978401" y="1371600"/>
            <a:ext cx="4165599" cy="3962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youssef</dc:creator>
  <cp:lastModifiedBy>youssef</cp:lastModifiedBy>
  <cp:revision>15</cp:revision>
  <dcterms:created xsi:type="dcterms:W3CDTF">2013-07-27T12:19:37Z</dcterms:created>
  <dcterms:modified xsi:type="dcterms:W3CDTF">2013-08-03T21:05:45Z</dcterms:modified>
</cp:coreProperties>
</file>