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2F016-3803-4FF3-BD53-2BFE950EE67E}" type="datetimeFigureOut">
              <a:rPr lang="en-US" smtClean="0"/>
              <a:pPr/>
              <a:t>31/12/2012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F26B8-A45D-465F-A717-13AEE9661F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2F016-3803-4FF3-BD53-2BFE950EE67E}" type="datetimeFigureOut">
              <a:rPr lang="en-US" smtClean="0"/>
              <a:pPr/>
              <a:t>31/12/2012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F26B8-A45D-465F-A717-13AEE9661F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kashem@baseltd.com" TargetMode="External"/><Relationship Id="rId2" Type="http://schemas.openxmlformats.org/officeDocument/2006/relationships/hyperlink" Target="mailto:kashemsos.base@gmail.com" TargetMode="External"/><Relationship Id="rId1" Type="http://schemas.openxmlformats.org/officeDocument/2006/relationships/slideLayout" Target="../slideLayouts/slideLayout2.xml"/><Relationship Id="rId5" Type="http://schemas.openxmlformats.org/officeDocument/2006/relationships/hyperlink" Target="mailto:amit@baseltd.com" TargetMode="External"/><Relationship Id="rId4" Type="http://schemas.openxmlformats.org/officeDocument/2006/relationships/hyperlink" Target="mailto:murad@baselt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Project Choice: </a:t>
            </a:r>
            <a:r>
              <a:rPr lang="en-US" b="1" dirty="0" smtClean="0"/>
              <a:t>(</a:t>
            </a:r>
            <a:r>
              <a:rPr lang="en-US" b="1" dirty="0"/>
              <a:t>First Choice)</a:t>
            </a:r>
            <a:r>
              <a:rPr lang="en-US" dirty="0"/>
              <a:t/>
            </a:r>
            <a:br>
              <a:rPr lang="en-US" dirty="0"/>
            </a:br>
            <a:endParaRPr lang="en-US" dirty="0"/>
          </a:p>
        </p:txBody>
      </p:sp>
      <p:sp>
        <p:nvSpPr>
          <p:cNvPr id="3" name="Subtitle 2"/>
          <p:cNvSpPr>
            <a:spLocks noGrp="1"/>
          </p:cNvSpPr>
          <p:nvPr>
            <p:ph type="subTitle" idx="1"/>
          </p:nvPr>
        </p:nvSpPr>
        <p:spPr/>
        <p:txBody>
          <a:bodyPr>
            <a:noAutofit/>
          </a:bodyPr>
          <a:lstStyle/>
          <a:p>
            <a:r>
              <a:rPr lang="en-US" sz="6600" b="1" dirty="0" smtClean="0"/>
              <a:t>PEER PLATFORM</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Screen Shot.</a:t>
            </a:r>
            <a:r>
              <a:rPr lang="en-US" dirty="0"/>
              <a:t/>
            </a:r>
            <a:br>
              <a:rPr lang="en-US" dirty="0"/>
            </a:br>
            <a:endParaRPr lang="en-US" dirty="0"/>
          </a:p>
        </p:txBody>
      </p:sp>
      <p:pic>
        <p:nvPicPr>
          <p:cNvPr id="4" name="Content Placeholder 3"/>
          <p:cNvPicPr>
            <a:picLocks noGrp="1"/>
          </p:cNvPicPr>
          <p:nvPr>
            <p:ph idx="1"/>
          </p:nvPr>
        </p:nvPicPr>
        <p:blipFill>
          <a:blip r:embed="rId2"/>
          <a:srcRect/>
          <a:stretch>
            <a:fillRect/>
          </a:stretch>
        </p:blipFill>
        <p:spPr bwMode="auto">
          <a:xfrm>
            <a:off x="304801" y="457200"/>
            <a:ext cx="8610600" cy="6019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Project Summary:</a:t>
            </a:r>
            <a:r>
              <a:rPr lang="en-US" dirty="0"/>
              <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sz="4400" b="1" dirty="0" smtClean="0"/>
              <a:t>  To </a:t>
            </a:r>
            <a:r>
              <a:rPr lang="en-US" sz="4400" b="1" dirty="0"/>
              <a:t>create a simple </a:t>
            </a:r>
            <a:r>
              <a:rPr lang="en-US" sz="4400" b="1" dirty="0" err="1"/>
              <a:t>Bangla</a:t>
            </a:r>
            <a:r>
              <a:rPr lang="en-US" sz="4400" b="1" dirty="0"/>
              <a:t> </a:t>
            </a:r>
            <a:r>
              <a:rPr lang="en-US" sz="4400" b="1" dirty="0" smtClean="0"/>
              <a:t>IT platform </a:t>
            </a:r>
            <a:r>
              <a:rPr lang="en-US" sz="4400" b="1" dirty="0"/>
              <a:t>enabling local governments to share their good sanitation practices and access the good practices of others.</a:t>
            </a:r>
            <a:endParaRPr lang="en-US" sz="4400"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Project Features:</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lvl="0"/>
            <a:r>
              <a:rPr lang="en-US" b="1" dirty="0"/>
              <a:t>Local govt. can build and upload Lessons, documents, File/Folders etc. about their good sanitation practices and access the good practices on </a:t>
            </a:r>
            <a:r>
              <a:rPr lang="en-US" b="1" dirty="0" err="1"/>
              <a:t>Bangla</a:t>
            </a:r>
            <a:r>
              <a:rPr lang="en-US" b="1" dirty="0"/>
              <a:t>/</a:t>
            </a:r>
            <a:r>
              <a:rPr lang="en-US" b="1" dirty="0" err="1"/>
              <a:t>english</a:t>
            </a:r>
            <a:r>
              <a:rPr lang="en-US" b="1" dirty="0"/>
              <a:t> IT based online learning system (LMS) website.  </a:t>
            </a:r>
            <a:endParaRPr lang="en-US" dirty="0"/>
          </a:p>
          <a:p>
            <a:pPr lvl="0"/>
            <a:r>
              <a:rPr lang="en-US" b="1" dirty="0"/>
              <a:t>Local govt. can build Forum, Chat, blog etc. to share their good sanitation practices to public users also.</a:t>
            </a:r>
            <a:endParaRPr lang="en-US" dirty="0"/>
          </a:p>
          <a:p>
            <a:pPr lvl="0"/>
            <a:r>
              <a:rPr lang="en-US" b="1" dirty="0"/>
              <a:t>Public users are able to gather knowledge through lessons/others tools, give answers any quiz type questions, assignments, join to online survey, workshop etc. on good Sanitation practices. Users can comments on lessons, get their performance grade reports, certificate etc. after successful completion of online learning course.</a:t>
            </a:r>
            <a:endParaRPr lang="en-US" dirty="0"/>
          </a:p>
          <a:p>
            <a:pPr lvl="0"/>
            <a:r>
              <a:rPr lang="en-US" b="1" dirty="0"/>
              <a:t>Every online lessons can build using text, images, audio, video, different types of quiz questions etc.  </a:t>
            </a:r>
            <a:endParaRPr lang="en-US" dirty="0"/>
          </a:p>
          <a:p>
            <a:pPr lvl="0"/>
            <a:r>
              <a:rPr lang="en-US" b="1" dirty="0"/>
              <a:t>Local govt. can create area/capacity (children/adults) based users group/team to access the different online learning courses on good Sanitation and water issues.  </a:t>
            </a: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Vision within 1 month</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b="1" dirty="0" smtClean="0"/>
              <a:t>This </a:t>
            </a:r>
            <a:r>
              <a:rPr lang="en-US" b="1" dirty="0"/>
              <a:t>is one of best tools (</a:t>
            </a:r>
            <a:r>
              <a:rPr lang="en-US" b="1" dirty="0" err="1"/>
              <a:t>CMS:Moodle</a:t>
            </a:r>
            <a:r>
              <a:rPr lang="en-US" b="1" dirty="0"/>
              <a:t>) on Online Learning System (LMS) to create a </a:t>
            </a:r>
            <a:r>
              <a:rPr lang="en-US" b="1" dirty="0" err="1"/>
              <a:t>Bangla</a:t>
            </a:r>
            <a:r>
              <a:rPr lang="en-US" b="1" dirty="0"/>
              <a:t>/English IT platform enabling local governments to share their good sanitation practices and access the good practices of others. So Local govt. can utilizes this systems to overcome sanitation and water problems easily.</a:t>
            </a:r>
            <a:endParaRPr lang="en-US" dirty="0"/>
          </a:p>
          <a:p>
            <a:r>
              <a:rPr lang="en-US" b="1" dirty="0"/>
              <a:t>We need within 1 Month to complete the project:</a:t>
            </a:r>
            <a:endParaRPr lang="en-US" dirty="0"/>
          </a:p>
          <a:p>
            <a:r>
              <a:rPr lang="en-US" b="1" dirty="0"/>
              <a:t>Topics on Sanitation and water issues, referring text audio sound (mp3/</a:t>
            </a:r>
            <a:r>
              <a:rPr lang="en-US" b="1" dirty="0" err="1"/>
              <a:t>swf</a:t>
            </a:r>
            <a:r>
              <a:rPr lang="en-US" b="1" dirty="0"/>
              <a:t>), video (</a:t>
            </a:r>
            <a:r>
              <a:rPr lang="en-US" b="1" dirty="0" err="1"/>
              <a:t>swf</a:t>
            </a:r>
            <a:r>
              <a:rPr lang="en-US" b="1" dirty="0"/>
              <a:t>/</a:t>
            </a:r>
            <a:r>
              <a:rPr lang="en-US" b="1" dirty="0" err="1"/>
              <a:t>flv</a:t>
            </a:r>
            <a:r>
              <a:rPr lang="en-US" b="1" dirty="0"/>
              <a:t>) , images (jpg/</a:t>
            </a:r>
            <a:r>
              <a:rPr lang="en-US" b="1" dirty="0" err="1"/>
              <a:t>png</a:t>
            </a:r>
            <a:r>
              <a:rPr lang="en-US" b="1" dirty="0"/>
              <a:t>/gif) etc. </a:t>
            </a: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Team Info</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Team ID: 431</a:t>
            </a:r>
            <a:endParaRPr lang="en-US" dirty="0"/>
          </a:p>
          <a:p>
            <a:pPr lvl="0"/>
            <a:r>
              <a:rPr lang="en-US" b="1" dirty="0" smtClean="0"/>
              <a:t> </a:t>
            </a:r>
            <a:r>
              <a:rPr lang="en-US" b="1" dirty="0" err="1" smtClean="0"/>
              <a:t>Abul</a:t>
            </a:r>
            <a:r>
              <a:rPr lang="en-US" b="1" dirty="0" smtClean="0"/>
              <a:t> </a:t>
            </a:r>
            <a:r>
              <a:rPr lang="en-US" b="1" dirty="0" err="1" smtClean="0"/>
              <a:t>Kashem</a:t>
            </a:r>
            <a:endParaRPr lang="en-US" b="1" dirty="0" smtClean="0"/>
          </a:p>
          <a:p>
            <a:r>
              <a:rPr lang="en-US" sz="2400" b="1" dirty="0" smtClean="0"/>
              <a:t>Email: </a:t>
            </a:r>
            <a:r>
              <a:rPr lang="en-US" sz="2400" b="1" u="sng" dirty="0" smtClean="0">
                <a:hlinkClick r:id="rId2"/>
              </a:rPr>
              <a:t>kashemsos.base@gmail.com</a:t>
            </a:r>
            <a:r>
              <a:rPr lang="en-US" sz="2400" b="1" dirty="0" smtClean="0"/>
              <a:t>, </a:t>
            </a:r>
            <a:r>
              <a:rPr lang="en-US" sz="2400" b="1" u="sng" dirty="0" smtClean="0">
                <a:hlinkClick r:id="rId3"/>
              </a:rPr>
              <a:t>kashem@baseltd.com</a:t>
            </a:r>
            <a:r>
              <a:rPr lang="en-US" sz="2400" b="1" dirty="0" smtClean="0"/>
              <a:t> </a:t>
            </a:r>
            <a:r>
              <a:rPr lang="en-US" sz="2400" b="1" dirty="0" smtClean="0"/>
              <a:t>,Mobile</a:t>
            </a:r>
            <a:r>
              <a:rPr lang="en-US" sz="2400" b="1" dirty="0" smtClean="0"/>
              <a:t>: </a:t>
            </a:r>
            <a:r>
              <a:rPr lang="en-US" sz="2400" b="1" dirty="0" smtClean="0"/>
              <a:t>01717-032290</a:t>
            </a:r>
          </a:p>
          <a:p>
            <a:r>
              <a:rPr lang="en-US" sz="2400" b="1" dirty="0" smtClean="0"/>
              <a:t>Khan </a:t>
            </a:r>
            <a:r>
              <a:rPr lang="en-US" sz="2400" b="1" dirty="0" err="1" smtClean="0"/>
              <a:t>Shafiqul</a:t>
            </a:r>
            <a:r>
              <a:rPr lang="en-US" sz="2400" b="1" dirty="0" smtClean="0"/>
              <a:t> Islam </a:t>
            </a:r>
            <a:r>
              <a:rPr lang="en-US" sz="2400" b="1" dirty="0" err="1" smtClean="0"/>
              <a:t>Murad</a:t>
            </a:r>
            <a:r>
              <a:rPr lang="en-US" sz="2400" b="1" dirty="0" smtClean="0"/>
              <a:t>.</a:t>
            </a:r>
          </a:p>
          <a:p>
            <a:r>
              <a:rPr lang="en-US" sz="2400" b="1" dirty="0" smtClean="0"/>
              <a:t>Email: </a:t>
            </a:r>
            <a:r>
              <a:rPr lang="en-US" sz="2400" b="1" dirty="0" smtClean="0">
                <a:hlinkClick r:id="rId4"/>
              </a:rPr>
              <a:t>murad@baseltd.com</a:t>
            </a:r>
            <a:r>
              <a:rPr lang="en-US" sz="2400" b="1" dirty="0" smtClean="0"/>
              <a:t>, Mobile: 01712135360 </a:t>
            </a:r>
            <a:endParaRPr lang="en-US" sz="2400" dirty="0"/>
          </a:p>
          <a:p>
            <a:pPr lvl="0"/>
            <a:r>
              <a:rPr lang="en-US" b="1" dirty="0" err="1"/>
              <a:t>Amit</a:t>
            </a:r>
            <a:r>
              <a:rPr lang="en-US" b="1" dirty="0"/>
              <a:t> </a:t>
            </a:r>
            <a:r>
              <a:rPr lang="en-US" b="1" dirty="0" err="1"/>
              <a:t>Biswas</a:t>
            </a:r>
            <a:r>
              <a:rPr lang="en-US" b="1" dirty="0"/>
              <a:t> (team leader)</a:t>
            </a:r>
            <a:endParaRPr lang="en-US" dirty="0"/>
          </a:p>
          <a:p>
            <a:r>
              <a:rPr lang="en-US" sz="2400" b="1" dirty="0" smtClean="0"/>
              <a:t>Email</a:t>
            </a:r>
            <a:r>
              <a:rPr lang="en-US" sz="2400" b="1" dirty="0"/>
              <a:t>: </a:t>
            </a:r>
            <a:r>
              <a:rPr lang="en-US" sz="2400" b="1" u="sng" dirty="0">
                <a:hlinkClick r:id="rId5"/>
              </a:rPr>
              <a:t>amit@baseltd.com</a:t>
            </a:r>
            <a:r>
              <a:rPr lang="en-US" sz="2400" b="1" dirty="0"/>
              <a:t>  Mobile No: 01713-144221 </a:t>
            </a:r>
            <a:endParaRPr lang="en-US" sz="2400" b="1" dirty="0" smtClean="0"/>
          </a:p>
          <a:p>
            <a:endParaRPr lang="en-US" sz="2400" b="1" dirty="0" smtClean="0"/>
          </a:p>
          <a:p>
            <a:r>
              <a:rPr lang="en-US" sz="2400" b="1" dirty="0" smtClean="0"/>
              <a:t>Upload Link:</a:t>
            </a:r>
          </a:p>
          <a:p>
            <a:r>
              <a:rPr lang="en-US" sz="2400" dirty="0" smtClean="0"/>
              <a:t>https://github.com/kashemBaseltd/SANITATIONHACKATHONBANGLADESH.git</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348</Words>
  <Application>Microsoft Office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Project Choice: (First Choice) </vt:lpstr>
      <vt:lpstr>Screen Shot. </vt:lpstr>
      <vt:lpstr>Project Summary: </vt:lpstr>
      <vt:lpstr>Project Features:</vt:lpstr>
      <vt:lpstr>Vision within 1 month </vt:lpstr>
      <vt:lpstr>Team Info</vt:lpstr>
    </vt:vector>
  </TitlesOfParts>
  <Company>baseltd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Choice: (First Choice) </dc:title>
  <dc:creator>base</dc:creator>
  <cp:lastModifiedBy>base</cp:lastModifiedBy>
  <cp:revision>3</cp:revision>
  <dcterms:created xsi:type="dcterms:W3CDTF">2012-12-31T07:47:56Z</dcterms:created>
  <dcterms:modified xsi:type="dcterms:W3CDTF">2012-12-31T08:19:19Z</dcterms:modified>
</cp:coreProperties>
</file>