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73" r:id="rId9"/>
    <p:sldId id="262" r:id="rId10"/>
    <p:sldId id="266" r:id="rId11"/>
    <p:sldId id="268" r:id="rId12"/>
    <p:sldId id="267" r:id="rId13"/>
    <p:sldId id="263" r:id="rId14"/>
    <p:sldId id="269" r:id="rId15"/>
    <p:sldId id="270" r:id="rId16"/>
    <p:sldId id="279" r:id="rId17"/>
    <p:sldId id="271" r:id="rId18"/>
    <p:sldId id="278" r:id="rId19"/>
    <p:sldId id="276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245A0-B6B5-4CEB-B904-92A81B6E333D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0EE51-F80D-416E-978C-834F8F89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F376-EDD1-4646-B3CF-2538B0BAAA1F}" type="datetime1">
              <a:rPr lang="ru-RU" smtClean="0"/>
              <a:t>23.07.2014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A89-B4B8-48B7-8D81-2567D018E561}" type="datetime1">
              <a:rPr lang="ru-RU" smtClean="0"/>
              <a:t>23.07.2014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6E25-27BD-4108-8AFF-9A05A342E9BD}" type="datetime1">
              <a:rPr lang="ru-RU" smtClean="0"/>
              <a:t>23.07.2014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9D12-E838-46F7-8D1E-E6C62346E97A}" type="datetime1">
              <a:rPr lang="ru-RU" smtClean="0"/>
              <a:t>23.07.2014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465-2313-4356-BD60-D21689D7E809}" type="datetime1">
              <a:rPr lang="ru-RU" smtClean="0"/>
              <a:t>23.07.2014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8F0E-2ECB-4B91-A236-F1A513822392}" type="datetime1">
              <a:rPr lang="ru-RU" smtClean="0"/>
              <a:t>23.07.2014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46F-2177-45D6-89C2-33C639CE1F09}" type="datetime1">
              <a:rPr lang="ru-RU" smtClean="0"/>
              <a:t>23.07.2014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B4EF-7423-43AF-83A7-07C1AEA2A35C}" type="datetime1">
              <a:rPr lang="ru-RU" smtClean="0"/>
              <a:t>23.07.2014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B3AD-8F93-4643-A649-F0F8C1E2795C}" type="datetime1">
              <a:rPr lang="ru-RU" smtClean="0"/>
              <a:t>23.07.2014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52BC-69CF-42B4-B648-E5B8C6039122}" type="datetime1">
              <a:rPr lang="ru-RU" smtClean="0"/>
              <a:t>23.07.2014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9AC-5277-409B-9642-960B9CD8E80E}" type="datetime1">
              <a:rPr lang="ru-RU" smtClean="0"/>
              <a:t>23.07.2014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4BF2-CC41-4964-970A-B4A8400B5C06}" type="datetime1">
              <a:rPr lang="ru-RU" smtClean="0"/>
              <a:t>23.07.2014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Web</a:t>
            </a:r>
            <a:r>
              <a:rPr lang="en-US" dirty="0" smtClean="0"/>
              <a:t> Front-End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JavaScript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JavaScript, </a:t>
            </a:r>
            <a:r>
              <a:rPr lang="ru-RU" dirty="0" smtClean="0"/>
              <a:t>кто ты сейчас?</a:t>
            </a:r>
            <a:endParaRPr lang="ru-RU" dirty="0"/>
          </a:p>
        </p:txBody>
      </p:sp>
      <p:pic>
        <p:nvPicPr>
          <p:cNvPr id="2050" name="Picture 2" descr="http://www.rabota-ka.ru/_/rsrc/1376424978800/outside/javascript/java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17759"/>
            <a:ext cx="51911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Статистики с </a:t>
            </a:r>
            <a:r>
              <a:rPr lang="en-US" dirty="0" smtClean="0"/>
              <a:t>DOU.ua</a:t>
            </a:r>
            <a:endParaRPr lang="ru-RU" dirty="0"/>
          </a:p>
        </p:txBody>
      </p:sp>
      <p:sp>
        <p:nvSpPr>
          <p:cNvPr id="3" name="AutoShape 2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http://www.4proxy.de/index.php?q=aHR0cDovL3MuZGV2ZWxvcGVycy5vcmcudWEvdXBsb2Fkcy9DQi9pbWFnZTAxLjdkNmQzMDY4MmEwYWQ5YTZkOTVjOTE2OWVkMzE1YjQ5NjI5NDA0NWUucG5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9" name="Picture 7" descr="C:\Users\Kashesandr\Downloads\image01.7d6d30682a0ad9a6d95c9169ed315b496294045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6207722" cy="29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Kashesandr\Download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60422"/>
            <a:ext cx="6207722" cy="29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ru-RU" dirty="0" smtClean="0"/>
              <a:t>разнообразие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917349"/>
            <a:ext cx="2570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MVC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Backbone.js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Ember.js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Другие …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 smtClean="0"/>
              <a:t>NodeJS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Отдельная история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331641" y="1917349"/>
            <a:ext cx="26642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Работа с </a:t>
            </a:r>
            <a:r>
              <a:rPr lang="en-US" b="1" dirty="0" smtClean="0"/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en-US" dirty="0" smtClean="0"/>
              <a:t>Query </a:t>
            </a:r>
            <a:r>
              <a:rPr lang="ru-RU" dirty="0" smtClean="0"/>
              <a:t>и другие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 smtClean="0"/>
              <a:t>Готовые наработки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Twitter bootstrap </a:t>
            </a:r>
            <a:r>
              <a:rPr lang="ru-RU" dirty="0" smtClean="0"/>
              <a:t>и другие</a:t>
            </a:r>
            <a:endParaRPr lang="en-US" dirty="0" smtClean="0"/>
          </a:p>
          <a:p>
            <a:endParaRPr lang="ru-RU" b="1" dirty="0"/>
          </a:p>
          <a:p>
            <a:r>
              <a:rPr lang="ru-RU" b="1" dirty="0" smtClean="0"/>
              <a:t>Вспомогательные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Underscore </a:t>
            </a:r>
            <a:r>
              <a:rPr lang="ru-RU" dirty="0" smtClean="0"/>
              <a:t>и другие</a:t>
            </a:r>
            <a:endParaRPr lang="en-US" dirty="0" smtClean="0"/>
          </a:p>
          <a:p>
            <a:endParaRPr lang="en-US" b="1" dirty="0" smtClean="0"/>
          </a:p>
          <a:p>
            <a:r>
              <a:rPr lang="ru-RU" b="1" dirty="0" smtClean="0"/>
              <a:t>Визуализация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D3.js </a:t>
            </a:r>
            <a:r>
              <a:rPr lang="ru-RU" dirty="0" smtClean="0"/>
              <a:t>и другие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JavaScript, “hello world”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66479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80"/>
                </a:solidFill>
              </a:rPr>
              <a:t>&lt;script </a:t>
            </a:r>
            <a:r>
              <a:rPr lang="en-US" dirty="0">
                <a:solidFill>
                  <a:srgbClr val="FF0000"/>
                </a:solidFill>
              </a:rPr>
              <a:t>type=</a:t>
            </a:r>
            <a:r>
              <a:rPr lang="en-US" dirty="0">
                <a:solidFill>
                  <a:srgbClr val="0000FF"/>
                </a:solidFill>
              </a:rPr>
              <a:t>"text/</a:t>
            </a:r>
            <a:r>
              <a:rPr lang="en-US" dirty="0" err="1">
                <a:solidFill>
                  <a:srgbClr val="0000FF"/>
                </a:solidFill>
              </a:rPr>
              <a:t>javascript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alert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"Hello world"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smtClean="0">
                <a:solidFill>
                  <a:srgbClr val="000080"/>
                </a:solidFill>
              </a:rPr>
              <a:t>   &lt;/</a:t>
            </a:r>
            <a:r>
              <a:rPr lang="en-US" b="1" dirty="0">
                <a:solidFill>
                  <a:srgbClr val="000080"/>
                </a:solidFill>
              </a:rPr>
              <a:t>script</a:t>
            </a:r>
            <a:r>
              <a:rPr lang="en-US" b="1" dirty="0" smtClean="0">
                <a:solidFill>
                  <a:srgbClr val="000080"/>
                </a:solidFill>
              </a:rPr>
              <a:t>&gt;</a:t>
            </a:r>
            <a:endParaRPr lang="ru-RU" b="1" dirty="0" smtClean="0">
              <a:solidFill>
                <a:srgbClr val="000080"/>
              </a:solidFill>
            </a:endParaRPr>
          </a:p>
          <a:p>
            <a:endParaRPr lang="en-US" b="1" dirty="0" smtClean="0">
              <a:solidFill>
                <a:srgbClr val="000080"/>
              </a:solidFill>
            </a:endParaRPr>
          </a:p>
          <a:p>
            <a:r>
              <a:rPr lang="en-US" dirty="0" smtClean="0"/>
              <a:t>2. 	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80"/>
                </a:solidFill>
              </a:rPr>
              <a:t>&lt;a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"/page"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"alert('Hello world');"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dirty="0"/>
              <a:t>a link</a:t>
            </a:r>
            <a:r>
              <a:rPr lang="en-US" b="1" dirty="0">
                <a:solidFill>
                  <a:srgbClr val="000080"/>
                </a:solidFill>
              </a:rPr>
              <a:t>&lt;/a</a:t>
            </a:r>
            <a:r>
              <a:rPr lang="en-US" b="1" dirty="0" smtClean="0">
                <a:solidFill>
                  <a:srgbClr val="000080"/>
                </a:solidFill>
              </a:rPr>
              <a:t>&gt;</a:t>
            </a:r>
            <a:endParaRPr lang="ru-RU" b="1" dirty="0" smtClean="0">
              <a:solidFill>
                <a:srgbClr val="00008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3. </a:t>
            </a:r>
          </a:p>
          <a:p>
            <a:r>
              <a:rPr lang="en-US" b="1" dirty="0" smtClean="0">
                <a:solidFill>
                  <a:srgbClr val="000080"/>
                </a:solidFill>
              </a:rPr>
              <a:t>    &lt;</a:t>
            </a:r>
            <a:r>
              <a:rPr lang="en-US" b="1" dirty="0">
                <a:solidFill>
                  <a:srgbClr val="000080"/>
                </a:solidFill>
              </a:rPr>
              <a:t>script </a:t>
            </a:r>
            <a:r>
              <a:rPr lang="en-US" dirty="0">
                <a:solidFill>
                  <a:srgbClr val="FF0000"/>
                </a:solidFill>
              </a:rPr>
              <a:t>type=</a:t>
            </a:r>
            <a:r>
              <a:rPr lang="en-US" dirty="0">
                <a:solidFill>
                  <a:srgbClr val="0000FF"/>
                </a:solidFill>
              </a:rPr>
              <a:t>"text/</a:t>
            </a:r>
            <a:r>
              <a:rPr lang="en-US" dirty="0" err="1">
                <a:solidFill>
                  <a:srgbClr val="0000FF"/>
                </a:solidFill>
              </a:rPr>
              <a:t>javascript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“/path/file.js"</a:t>
            </a:r>
            <a:r>
              <a:rPr lang="en-US" b="1" dirty="0">
                <a:solidFill>
                  <a:srgbClr val="000080"/>
                </a:solidFill>
              </a:rPr>
              <a:t>&gt;&lt;/script&gt;</a:t>
            </a:r>
            <a:r>
              <a:rPr lang="en-US" dirty="0" smtClean="0"/>
              <a:t>	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JavaScript, </a:t>
            </a:r>
            <a:r>
              <a:rPr lang="ru-RU" dirty="0" smtClean="0"/>
              <a:t>пример</a:t>
            </a:r>
            <a:r>
              <a:rPr lang="en-US" dirty="0" smtClean="0"/>
              <a:t> tabs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2050" name="Picture 2" descr="http://techlaboratory.files.wordpress.com/2010/04/st_basiclay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189585" cy="30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ример</a:t>
            </a:r>
            <a:r>
              <a:rPr lang="en-US" dirty="0" smtClean="0"/>
              <a:t> tabs -&gt; html</a:t>
            </a:r>
            <a:endParaRPr lang="ru-RU" dirty="0"/>
          </a:p>
        </p:txBody>
      </p:sp>
      <p:pic>
        <p:nvPicPr>
          <p:cNvPr id="1026" name="Picture 2" descr="D:\yandex.disc\Скриншоты\2014-06-09 23-13-18 Скриншот экрана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0"/>
          <a:stretch/>
        </p:blipFill>
        <p:spPr bwMode="auto">
          <a:xfrm>
            <a:off x="4536560" y="3429000"/>
            <a:ext cx="3924300" cy="111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7584" y="1453952"/>
            <a:ext cx="7042312" cy="4616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id="tabs"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class="tabs"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tabsnav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&lt;li&gt;&lt;a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="#tab-1"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class="menu-internal"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One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&lt;/a&gt;&lt;/li&gt;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&lt;li&gt;&lt;a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="#tab-2"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class="menu-internal"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Two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&lt;/a&gt;&lt;/li&gt;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&lt;li&gt;&lt;a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="#tab-3"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class="menu-internal"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Three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&lt;/a&gt;&lt;/li&gt;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&lt;li&gt;&lt;a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="#tab-4"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class="menu-internal"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Four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&lt;/a&gt;&lt;/li&gt;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id="tab-1“ </a:t>
            </a:r>
            <a:r>
              <a:rPr lang="en-US" altLang="en-US" sz="14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class="tab"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        &lt;p&gt;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Tab1 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id="tab-2“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="tab"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&lt;h2&gt;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Tab 2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&lt;/h2&gt;</a:t>
            </a:r>
            <a:endParaRPr lang="en-US" alt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Tab 2 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  <a:endParaRPr lang="en-US" alt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id="tab-3“ </a:t>
            </a:r>
            <a:r>
              <a:rPr lang="en-US" altLang="en-US" sz="14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400" dirty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="tab"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3 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itchFamily="49" charset="0"/>
                <a:cs typeface="Consolas" pitchFamily="49" charset="0"/>
              </a:rPr>
              <a:t>id="tab-4“ </a:t>
            </a:r>
            <a:r>
              <a:rPr lang="en-US" altLang="en-US" sz="14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400" dirty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="tab"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b="1" dirty="0" smtClean="0">
                <a:solidFill>
                  <a:srgbClr val="062873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&lt;p&gt;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Tab 4 content.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62873"/>
                </a:solidFill>
                <a:effectLst/>
                <a:latin typeface="Consolas" pitchFamily="49" charset="0"/>
                <a:cs typeface="Consolas" pitchFamily="49" charset="0"/>
              </a:rPr>
              <a:t>&lt;/div&gt;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tabs -&gt; </a:t>
            </a:r>
            <a:r>
              <a:rPr lang="en-US" dirty="0" smtClean="0"/>
              <a:t>Pure JS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0987" y="1809110"/>
            <a:ext cx="8646598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&lt;script&gt;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pages;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container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"#tabs"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navitem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"#tab-2"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navitem.parentNode.setAttribute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"active"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container.querySelectorAll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".tab"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pages.length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pages.item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style.display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"none"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.querySelectorAll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“.</a:t>
            </a:r>
            <a:r>
              <a:rPr lang="en-US" altLang="en-US" sz="1400" dirty="0" smtClean="0">
                <a:solidFill>
                  <a:srgbClr val="4070A0"/>
                </a:solidFill>
                <a:latin typeface="Consolas" pitchFamily="49" charset="0"/>
                <a:cs typeface="Consolas" pitchFamily="49" charset="0"/>
              </a:rPr>
              <a:t>menu-internal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nav.length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displayPage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 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displayPage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pages.length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++) { pages[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style.display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"none"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.querySelector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".menu-internal"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getAttribute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style.display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'block'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&lt;/script&gt;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tabs -&gt; jQuery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03400" y="2132856"/>
            <a:ext cx="74888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5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1844824"/>
            <a:ext cx="843371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 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1400" dirty="0" smtClean="0">
                <a:solidFill>
                  <a:srgbClr val="69696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DOM ready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'#tabs &gt; div'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hide all child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'#tabs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div:nth-child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show second child dive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tabsnav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li:nth-child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'active'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'.menu-internal'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tabsnav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'active'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tabsnav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 a[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'"]'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'active'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'#tabs &gt; div'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currentTab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tabs -&gt; </a:t>
            </a:r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2852936"/>
            <a:ext cx="72378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#tabs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tabs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accent1"/>
                </a:solidFill>
              </a:rPr>
              <a:t>?</a:t>
            </a:r>
            <a:r>
              <a:rPr lang="en-US" sz="20000" dirty="0" smtClean="0"/>
              <a:t>?</a:t>
            </a:r>
            <a:r>
              <a:rPr lang="en-US" sz="20000" dirty="0" smtClean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en-US" sz="20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Front-End, </a:t>
            </a:r>
            <a:r>
              <a:rPr lang="ru-RU" dirty="0" smtClean="0"/>
              <a:t>ты кто такой?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996952"/>
            <a:ext cx="5859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</a:rPr>
              <a:t>Front-End</a:t>
            </a:r>
            <a:r>
              <a:rPr lang="en-US" sz="4800" dirty="0" smtClean="0"/>
              <a:t> + </a:t>
            </a:r>
            <a:r>
              <a:rPr lang="en-US" sz="4800" dirty="0" smtClean="0">
                <a:solidFill>
                  <a:schemeClr val="accent1"/>
                </a:solidFill>
              </a:rPr>
              <a:t>Back-End</a:t>
            </a:r>
            <a:r>
              <a:rPr lang="en-US" sz="4800" dirty="0" smtClean="0"/>
              <a:t>=</a:t>
            </a:r>
            <a:endParaRPr lang="ru-RU" sz="4800" dirty="0"/>
          </a:p>
        </p:txBody>
      </p:sp>
      <p:sp>
        <p:nvSpPr>
          <p:cNvPr id="4" name="Сердце 3"/>
          <p:cNvSpPr/>
          <p:nvPr/>
        </p:nvSpPr>
        <p:spPr>
          <a:xfrm>
            <a:off x="7113984" y="2955250"/>
            <a:ext cx="914400" cy="914400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Домашнее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50"/>
                </a:solidFill>
              </a:rPr>
              <a:t>задание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808" y="2204864"/>
            <a:ext cx="340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Движение планет вокруг Солнца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 descr="http://etherdynamic.ru/uploads/posts/2011-04/1303730113_model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85" y="3140968"/>
            <a:ext cx="4267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iki.cs.umd.edu/cmsc734_f12/images/4/47/TrafficTrenderArc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wiki.cs.umd.edu/cmsc734_f12/images/4/47/TrafficTrenderArch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Kashesandr\Desktop\TrafficTrender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01008"/>
            <a:ext cx="51149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Схема</a:t>
            </a:r>
            <a:endParaRPr lang="ru-RU" dirty="0"/>
          </a:p>
        </p:txBody>
      </p:sp>
      <p:sp>
        <p:nvSpPr>
          <p:cNvPr id="7" name="Right Arrow 6"/>
          <p:cNvSpPr/>
          <p:nvPr/>
        </p:nvSpPr>
        <p:spPr>
          <a:xfrm rot="8320898">
            <a:off x="2009432" y="2753840"/>
            <a:ext cx="2159569" cy="4680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9992" y="1628800"/>
            <a:ext cx="187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С этого момента </a:t>
            </a:r>
          </a:p>
          <a:p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поподробнее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0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Front-End, </a:t>
            </a:r>
            <a:r>
              <a:rPr lang="ru-RU" dirty="0" smtClean="0"/>
              <a:t>ты кто такой?</a:t>
            </a:r>
            <a:r>
              <a:rPr lang="ru-RU" dirty="0"/>
              <a:t> (2)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1272" y="565745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46" y="360373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CSS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1660" y="3784015"/>
            <a:ext cx="11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9296" y="5276144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13126" y="55466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021651" y="49926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HTML5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69890" y="3827283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ajax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135397" y="416619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Backbone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219401" y="415596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93325" y="4160073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svg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303085" y="516407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628764" y="4714071"/>
            <a:ext cx="94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83620" y="376709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 Bootstrap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685516" y="4714071"/>
            <a:ext cx="13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Storage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589381" y="5731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D3.js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030175" y="4529405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473064" y="565745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mootools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580130" y="5658841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canvas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032873" y="434473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sencha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973094" y="4979157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Responsive layout</a:t>
            </a:r>
            <a:endParaRPr lang="ru-RU" dirty="0"/>
          </a:p>
        </p:txBody>
      </p:sp>
      <p:pic>
        <p:nvPicPr>
          <p:cNvPr id="2050" name="Picture 2" descr="C:\Users\Kashesandr\Desktop\brows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" t="20849" r="10265" b="22190"/>
          <a:stretch/>
        </p:blipFill>
        <p:spPr bwMode="auto">
          <a:xfrm>
            <a:off x="1611999" y="1340768"/>
            <a:ext cx="5918704" cy="20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77775" y="4204305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WebWorker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79758" y="512841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JavaScript, </a:t>
            </a:r>
            <a:r>
              <a:rPr lang="ru-RU" dirty="0" smtClean="0"/>
              <a:t>ты кто такой?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3917311"/>
            <a:ext cx="568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  <a:r>
              <a:rPr lang="ru-RU" dirty="0" smtClean="0"/>
              <a:t> </a:t>
            </a:r>
            <a:r>
              <a:rPr lang="ru-RU" dirty="0"/>
              <a:t>= диалект </a:t>
            </a:r>
            <a:r>
              <a:rPr lang="ru-RU" dirty="0" err="1" smtClean="0"/>
              <a:t>ecmascript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JavaScript</a:t>
            </a:r>
            <a:r>
              <a:rPr lang="en-US" dirty="0" smtClean="0"/>
              <a:t>/</a:t>
            </a:r>
            <a:r>
              <a:rPr lang="ru-RU" dirty="0" smtClean="0"/>
              <a:t>ecmascript </a:t>
            </a:r>
            <a:r>
              <a:rPr lang="en-US" dirty="0" smtClean="0"/>
              <a:t>– </a:t>
            </a:r>
            <a:r>
              <a:rPr lang="ru-RU" dirty="0" smtClean="0"/>
              <a:t>встраиваемый</a:t>
            </a:r>
            <a:r>
              <a:rPr lang="en-US" dirty="0" smtClean="0"/>
              <a:t>, </a:t>
            </a:r>
            <a:r>
              <a:rPr lang="ru-RU" dirty="0" smtClean="0"/>
              <a:t>вспомогательный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70" y="1474201"/>
            <a:ext cx="24574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6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JavaScript, </a:t>
            </a:r>
            <a:r>
              <a:rPr lang="ru-RU" dirty="0" smtClean="0"/>
              <a:t>ты откуда?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72816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следующем слайде скриншот </a:t>
            </a:r>
            <a:r>
              <a:rPr lang="en-US" dirty="0" smtClean="0"/>
              <a:t>Yahoo</a:t>
            </a:r>
            <a:r>
              <a:rPr lang="ru-RU" dirty="0" smtClean="0"/>
              <a:t> за 199</a:t>
            </a:r>
            <a:r>
              <a:rPr lang="en-US" dirty="0" smtClean="0"/>
              <a:t>6</a:t>
            </a:r>
            <a:r>
              <a:rPr lang="ru-RU" dirty="0" smtClean="0"/>
              <a:t> год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Брендан</a:t>
            </a:r>
            <a:r>
              <a:rPr lang="ru-RU" dirty="0" smtClean="0"/>
              <a:t> </a:t>
            </a:r>
            <a:r>
              <a:rPr lang="ru-RU" dirty="0" err="1" smtClean="0"/>
              <a:t>Айк</a:t>
            </a:r>
            <a:r>
              <a:rPr lang="ru-RU" dirty="0" smtClean="0"/>
              <a:t> из компании </a:t>
            </a:r>
            <a:r>
              <a:rPr lang="ru-RU" dirty="0" err="1"/>
              <a:t>Netscape</a:t>
            </a:r>
            <a:r>
              <a:rPr lang="ru-RU" dirty="0"/>
              <a:t> </a:t>
            </a:r>
            <a:r>
              <a:rPr lang="ru-RU" dirty="0" smtClean="0"/>
              <a:t>в 1995 году внедрил </a:t>
            </a:r>
            <a:r>
              <a:rPr lang="ru-RU" dirty="0"/>
              <a:t>язык </a:t>
            </a:r>
            <a:r>
              <a:rPr lang="ru-RU" dirty="0" smtClean="0"/>
              <a:t>программирования в </a:t>
            </a:r>
            <a:r>
              <a:rPr lang="ru-RU" dirty="0"/>
              <a:t>браузер </a:t>
            </a:r>
            <a:r>
              <a:rPr lang="ru-RU" dirty="0" err="1" smtClean="0"/>
              <a:t>Netscape</a:t>
            </a:r>
            <a:r>
              <a:rPr lang="ru-RU" dirty="0" smtClean="0"/>
              <a:t> (сегодняшний </a:t>
            </a:r>
            <a:r>
              <a:rPr lang="en-US" dirty="0" err="1" smtClean="0"/>
              <a:t>firefox</a:t>
            </a:r>
            <a:r>
              <a:rPr lang="ru-R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Цель - </a:t>
            </a:r>
            <a:r>
              <a:rPr lang="ru-RU" dirty="0"/>
              <a:t>и</a:t>
            </a:r>
            <a:r>
              <a:rPr lang="ru-RU" dirty="0" smtClean="0"/>
              <a:t>зменение </a:t>
            </a:r>
            <a:r>
              <a:rPr lang="ru-RU" dirty="0"/>
              <a:t>структуры без перезагрузки </a:t>
            </a:r>
            <a:r>
              <a:rPr lang="ru-RU" dirty="0" smtClean="0"/>
              <a:t>страницы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1996 году компания Microsoft выпустила аналог языка JavaScript, названный </a:t>
            </a:r>
            <a:r>
              <a:rPr lang="ru-RU" dirty="0" smtClean="0"/>
              <a:t>J</a:t>
            </a:r>
            <a:r>
              <a:rPr lang="en-US" dirty="0" smtClean="0"/>
              <a:t>s</a:t>
            </a:r>
            <a:r>
              <a:rPr lang="ru-RU" dirty="0" smtClean="0"/>
              <a:t>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1996 год</a:t>
            </a:r>
            <a:endParaRPr lang="ru-RU" dirty="0"/>
          </a:p>
        </p:txBody>
      </p:sp>
      <p:pic>
        <p:nvPicPr>
          <p:cNvPr id="1028" name="Picture 4" descr="Yahoo!&#10;Launched in 1994 (screenshot from 199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7638"/>
            <a:ext cx="6480720" cy="494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JavaScript, </a:t>
            </a:r>
            <a:r>
              <a:rPr lang="ru-RU" dirty="0" smtClean="0"/>
              <a:t>как оно развивалось?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85671" y="2276872"/>
            <a:ext cx="50738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1995 –  </a:t>
            </a:r>
            <a:r>
              <a:rPr lang="ru-RU" dirty="0" smtClean="0"/>
              <a:t>начало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2005 </a:t>
            </a:r>
            <a:r>
              <a:rPr lang="en-US" dirty="0"/>
              <a:t>– </a:t>
            </a:r>
            <a:r>
              <a:rPr lang="en-US" dirty="0" err="1"/>
              <a:t>ajax</a:t>
            </a:r>
            <a:r>
              <a:rPr lang="en-US" dirty="0"/>
              <a:t>, prototype.js, </a:t>
            </a:r>
            <a:r>
              <a:rPr lang="en-US" dirty="0" smtClean="0"/>
              <a:t>jQuery</a:t>
            </a:r>
            <a:r>
              <a:rPr lang="en-US" dirty="0"/>
              <a:t>, </a:t>
            </a:r>
            <a:r>
              <a:rPr lang="en-US" dirty="0" err="1"/>
              <a:t>Mootools</a:t>
            </a:r>
            <a:r>
              <a:rPr lang="en-US" dirty="0"/>
              <a:t>, </a:t>
            </a:r>
            <a:r>
              <a:rPr lang="en-US" dirty="0" smtClean="0"/>
              <a:t>Dojo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2010 – JavaScript MVC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evolutionoftheweb.com</a:t>
            </a:r>
            <a:r>
              <a:rPr lang="ru-RU" dirty="0"/>
              <a:t> история </a:t>
            </a:r>
            <a:r>
              <a:rPr lang="ru-RU" dirty="0" smtClean="0"/>
              <a:t>развития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Сейчас </a:t>
            </a:r>
            <a:r>
              <a:rPr lang="en-US" dirty="0" smtClean="0"/>
              <a:t>WEB </a:t>
            </a:r>
            <a:r>
              <a:rPr lang="ru-RU" dirty="0"/>
              <a:t>без </a:t>
            </a:r>
            <a:r>
              <a:rPr lang="en-US" dirty="0"/>
              <a:t>JS </a:t>
            </a:r>
            <a:r>
              <a:rPr lang="ru-RU" dirty="0" smtClean="0"/>
              <a:t>невозможен</a:t>
            </a:r>
            <a:r>
              <a:rPr lang="en-US" dirty="0" smtClean="0"/>
              <a:t>!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“You should definitely use jQuery”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9079" y="24394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2" descr="Not Enough jQue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4" b="11307"/>
          <a:stretch/>
        </p:blipFill>
        <p:spPr bwMode="auto">
          <a:xfrm>
            <a:off x="671444" y="1320393"/>
            <a:ext cx="4834685" cy="523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armarium.org/u/2014/01/20/zSj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39472"/>
            <a:ext cx="3528392" cy="235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754</Words>
  <Application>Microsoft Office PowerPoint</Application>
  <PresentationFormat>On-screen Show (4:3)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Тема Office</vt:lpstr>
      <vt:lpstr>Web Front-End</vt:lpstr>
      <vt:lpstr>Front-End, ты кто такой?</vt:lpstr>
      <vt:lpstr>Схема</vt:lpstr>
      <vt:lpstr>Front-End, ты кто такой? (2)</vt:lpstr>
      <vt:lpstr>JavaScript, ты кто такой?</vt:lpstr>
      <vt:lpstr>JavaScript, ты откуда?</vt:lpstr>
      <vt:lpstr>1996 год</vt:lpstr>
      <vt:lpstr>JavaScript, как оно развивалось?</vt:lpstr>
      <vt:lpstr>“You should definitely use jQuery”</vt:lpstr>
      <vt:lpstr>JavaScript, кто ты сейчас?</vt:lpstr>
      <vt:lpstr>Статистики с DOU.ua</vt:lpstr>
      <vt:lpstr>JavaScript разнообразие</vt:lpstr>
      <vt:lpstr>JavaScript, “hello world”?</vt:lpstr>
      <vt:lpstr>JavaScript, пример tabs!</vt:lpstr>
      <vt:lpstr>Пример tabs -&gt; html</vt:lpstr>
      <vt:lpstr>Пример tabs -&gt; Pure JS</vt:lpstr>
      <vt:lpstr>Пример tabs -&gt; jQuery</vt:lpstr>
      <vt:lpstr>Пример tabs -&gt; jQuery UI</vt:lpstr>
      <vt:lpstr>???</vt:lpstr>
      <vt:lpstr>Домашнее задание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какой-то</dc:title>
  <dc:creator>Kashesandr</dc:creator>
  <cp:lastModifiedBy>Alexander Kasheverov</cp:lastModifiedBy>
  <cp:revision>56</cp:revision>
  <dcterms:created xsi:type="dcterms:W3CDTF">2014-06-02T18:46:57Z</dcterms:created>
  <dcterms:modified xsi:type="dcterms:W3CDTF">2014-07-23T08:01:14Z</dcterms:modified>
</cp:coreProperties>
</file>