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64" r:id="rId13"/>
    <p:sldId id="266" r:id="rId14"/>
    <p:sldId id="276" r:id="rId15"/>
    <p:sldId id="272" r:id="rId16"/>
    <p:sldId id="273" r:id="rId17"/>
    <p:sldId id="274" r:id="rId18"/>
    <p:sldId id="275" r:id="rId19"/>
    <p:sldId id="267" r:id="rId20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1B"/>
    <a:srgbClr val="002942"/>
    <a:srgbClr val="F3F5F6"/>
    <a:srgbClr val="0063A6"/>
    <a:srgbClr val="015791"/>
    <a:srgbClr val="017B12"/>
    <a:srgbClr val="2F1030"/>
    <a:srgbClr val="5B2664"/>
    <a:srgbClr val="E62D4F"/>
    <a:srgbClr val="028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9029" autoAdjust="0"/>
  </p:normalViewPr>
  <p:slideViewPr>
    <p:cSldViewPr>
      <p:cViewPr varScale="1">
        <p:scale>
          <a:sx n="118" d="100"/>
          <a:sy n="118" d="100"/>
        </p:scale>
        <p:origin x="1500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26256-AA6B-4EAC-AC6A-283B07501285}" type="datetimeFigureOut">
              <a:rPr lang="ru-RU" smtClean="0"/>
              <a:pPr/>
              <a:t>20.11.2014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CFC7-C397-45D5-B3AF-D62ADBCF30C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59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8CFC7-C397-45D5-B3AF-D62ADBCF30C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06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"/>
          <p:cNvSpPr>
            <a:spLocks/>
          </p:cNvSpPr>
          <p:nvPr userDrawn="1"/>
        </p:nvSpPr>
        <p:spPr bwMode="auto">
          <a:xfrm>
            <a:off x="0" y="0"/>
            <a:ext cx="9906000" cy="278092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2942"/>
          </a:solidFill>
          <a:ln w="12700" cap="flat" cmpd="sng">
            <a:noFill/>
            <a:prstDash val="solid"/>
            <a:miter lim="0"/>
            <a:headEnd/>
            <a:tailEnd/>
          </a:ln>
        </p:spPr>
        <p:txBody>
          <a:bodyPr lIns="0" tIns="0" rIns="0" bIns="0" anchor="ctr"/>
          <a:lstStyle/>
          <a:p>
            <a:endParaRPr lang="ru-RU" dirty="0"/>
          </a:p>
        </p:txBody>
      </p:sp>
      <p:pic>
        <p:nvPicPr>
          <p:cNvPr id="1026" name="Picture 2" descr="D:\работа new\dataart-logo-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71" y="944816"/>
            <a:ext cx="3757957" cy="8912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1052512" y="1484784"/>
            <a:ext cx="8346150" cy="4104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1pPr>
            <a:lvl2pPr>
              <a:defRPr sz="16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2pPr>
            <a:lvl3pPr>
              <a:defRPr sz="14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3pPr>
            <a:lvl4pPr>
              <a:defRPr sz="12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4pPr>
            <a:lvl5pPr>
              <a:defRPr sz="10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AutoShape 57"/>
          <p:cNvSpPr>
            <a:spLocks/>
          </p:cNvSpPr>
          <p:nvPr userDrawn="1"/>
        </p:nvSpPr>
        <p:spPr bwMode="auto">
          <a:xfrm>
            <a:off x="0" y="3"/>
            <a:ext cx="9906000" cy="455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2942"/>
          </a:solidFill>
          <a:ln w="12700" cap="flat" cmpd="sng">
            <a:noFill/>
            <a:prstDash val="solid"/>
            <a:miter lim="0"/>
            <a:headEnd/>
            <a:tailEnd/>
          </a:ln>
        </p:spPr>
        <p:txBody>
          <a:bodyPr lIns="0" tIns="0" rIns="0" bIns="0" anchor="ctr"/>
          <a:lstStyle/>
          <a:p>
            <a:endParaRPr lang="ru-RU" dirty="0"/>
          </a:p>
        </p:txBody>
      </p:sp>
      <p:pic>
        <p:nvPicPr>
          <p:cNvPr id="6" name="Picture 2" descr="D:\работа new\dataart-logo-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3" y="82642"/>
            <a:ext cx="1224136" cy="290335"/>
          </a:xfrm>
          <a:prstGeom prst="rect">
            <a:avLst/>
          </a:prstGeom>
          <a:noFill/>
        </p:spPr>
      </p:pic>
      <p:sp>
        <p:nvSpPr>
          <p:cNvPr id="7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490" y="764704"/>
            <a:ext cx="8706966" cy="504055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490" y="764704"/>
            <a:ext cx="8706966" cy="504055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1052512" y="1484784"/>
            <a:ext cx="3972496" cy="4104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1pPr>
            <a:lvl2pPr>
              <a:defRPr sz="16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2pPr>
            <a:lvl3pPr>
              <a:defRPr sz="14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3pPr>
            <a:lvl4pPr>
              <a:defRPr sz="12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4pPr>
            <a:lvl5pPr>
              <a:defRPr sz="10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9" name="AutoShape 57"/>
          <p:cNvSpPr>
            <a:spLocks/>
          </p:cNvSpPr>
          <p:nvPr userDrawn="1"/>
        </p:nvSpPr>
        <p:spPr bwMode="auto">
          <a:xfrm>
            <a:off x="0" y="3"/>
            <a:ext cx="9906000" cy="455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2942"/>
          </a:solidFill>
          <a:ln w="12700" cap="flat" cmpd="sng">
            <a:noFill/>
            <a:prstDash val="solid"/>
            <a:miter lim="0"/>
            <a:headEnd/>
            <a:tailEnd/>
          </a:ln>
        </p:spPr>
        <p:txBody>
          <a:bodyPr lIns="0" tIns="0" rIns="0" bIns="0" anchor="ctr"/>
          <a:lstStyle/>
          <a:p>
            <a:endParaRPr lang="ru-RU" dirty="0"/>
          </a:p>
        </p:txBody>
      </p:sp>
      <p:pic>
        <p:nvPicPr>
          <p:cNvPr id="6" name="Picture 2" descr="D:\работа new\dataart-logo-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3" y="82642"/>
            <a:ext cx="1224136" cy="290335"/>
          </a:xfrm>
          <a:prstGeom prst="rect">
            <a:avLst/>
          </a:prstGeom>
          <a:noFill/>
        </p:spPr>
      </p:pic>
      <p:sp>
        <p:nvSpPr>
          <p:cNvPr id="10" name="Текст 7"/>
          <p:cNvSpPr>
            <a:spLocks noGrp="1"/>
          </p:cNvSpPr>
          <p:nvPr>
            <p:ph type="body" sz="quarter" idx="11"/>
          </p:nvPr>
        </p:nvSpPr>
        <p:spPr>
          <a:xfrm>
            <a:off x="5097016" y="1484784"/>
            <a:ext cx="3972496" cy="4104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1pPr>
            <a:lvl2pPr>
              <a:defRPr sz="16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2pPr>
            <a:lvl3pPr>
              <a:defRPr sz="14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3pPr>
            <a:lvl4pPr>
              <a:defRPr sz="12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4pPr>
            <a:lvl5pPr>
              <a:defRPr sz="10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58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065213" y="1484784"/>
            <a:ext cx="3959225" cy="410527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490" y="764704"/>
            <a:ext cx="8706966" cy="504055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ru-RU" dirty="0"/>
          </a:p>
        </p:txBody>
      </p:sp>
      <p:sp>
        <p:nvSpPr>
          <p:cNvPr id="9" name="AutoShape 57"/>
          <p:cNvSpPr>
            <a:spLocks/>
          </p:cNvSpPr>
          <p:nvPr userDrawn="1"/>
        </p:nvSpPr>
        <p:spPr bwMode="auto">
          <a:xfrm>
            <a:off x="0" y="3"/>
            <a:ext cx="9906000" cy="455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2942"/>
          </a:solidFill>
          <a:ln w="12700" cap="flat" cmpd="sng">
            <a:noFill/>
            <a:prstDash val="solid"/>
            <a:miter lim="0"/>
            <a:headEnd/>
            <a:tailEnd/>
          </a:ln>
        </p:spPr>
        <p:txBody>
          <a:bodyPr lIns="0" tIns="0" rIns="0" bIns="0" anchor="ctr"/>
          <a:lstStyle/>
          <a:p>
            <a:endParaRPr lang="ru-RU" dirty="0"/>
          </a:p>
        </p:txBody>
      </p:sp>
      <p:pic>
        <p:nvPicPr>
          <p:cNvPr id="6" name="Picture 2" descr="D:\работа new\dataart-logo-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3" y="82642"/>
            <a:ext cx="1224136" cy="290335"/>
          </a:xfrm>
          <a:prstGeom prst="rect">
            <a:avLst/>
          </a:prstGeom>
          <a:noFill/>
        </p:spPr>
      </p:pic>
      <p:sp>
        <p:nvSpPr>
          <p:cNvPr id="10" name="Текст 7"/>
          <p:cNvSpPr>
            <a:spLocks noGrp="1"/>
          </p:cNvSpPr>
          <p:nvPr>
            <p:ph type="body" sz="quarter" idx="11"/>
          </p:nvPr>
        </p:nvSpPr>
        <p:spPr>
          <a:xfrm>
            <a:off x="5097016" y="1484784"/>
            <a:ext cx="3972496" cy="4104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1pPr>
            <a:lvl2pPr>
              <a:defRPr sz="16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2pPr>
            <a:lvl3pPr>
              <a:defRPr sz="14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3pPr>
            <a:lvl4pPr>
              <a:defRPr sz="12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4pPr>
            <a:lvl5pPr>
              <a:defRPr sz="1000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3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mp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065213" y="1484784"/>
            <a:ext cx="7992243" cy="410527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50490" y="764704"/>
            <a:ext cx="8706966" cy="504055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002942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ru-RU" dirty="0"/>
          </a:p>
        </p:txBody>
      </p:sp>
      <p:sp>
        <p:nvSpPr>
          <p:cNvPr id="9" name="AutoShape 57"/>
          <p:cNvSpPr>
            <a:spLocks/>
          </p:cNvSpPr>
          <p:nvPr userDrawn="1"/>
        </p:nvSpPr>
        <p:spPr bwMode="auto">
          <a:xfrm>
            <a:off x="0" y="3"/>
            <a:ext cx="9906000" cy="455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2942"/>
          </a:solidFill>
          <a:ln w="12700" cap="flat" cmpd="sng">
            <a:noFill/>
            <a:prstDash val="solid"/>
            <a:miter lim="0"/>
            <a:headEnd/>
            <a:tailEnd/>
          </a:ln>
        </p:spPr>
        <p:txBody>
          <a:bodyPr lIns="0" tIns="0" rIns="0" bIns="0" anchor="ctr"/>
          <a:lstStyle/>
          <a:p>
            <a:endParaRPr lang="ru-RU" dirty="0"/>
          </a:p>
        </p:txBody>
      </p:sp>
      <p:pic>
        <p:nvPicPr>
          <p:cNvPr id="6" name="Picture 2" descr="D:\работа new\dataart-logo-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3" y="82642"/>
            <a:ext cx="1224136" cy="290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3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9824" y="3752165"/>
            <a:ext cx="45297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solidFill>
                  <a:srgbClr val="FF661B"/>
                </a:solidFill>
              </a:rPr>
              <a:t>The JavaScript</a:t>
            </a:r>
            <a:endParaRPr lang="en-US" sz="5000" b="1" dirty="0">
              <a:solidFill>
                <a:srgbClr val="FF661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5811" y="4688269"/>
            <a:ext cx="282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2942"/>
                </a:solidFill>
              </a:rPr>
              <a:t>Task Runner</a:t>
            </a:r>
            <a:endParaRPr lang="uk-UA" sz="3600" b="1" dirty="0">
              <a:solidFill>
                <a:srgbClr val="002942"/>
              </a:solidFill>
            </a:endParaRPr>
          </a:p>
        </p:txBody>
      </p:sp>
      <p:pic>
        <p:nvPicPr>
          <p:cNvPr id="4" name="Picture 4" descr="http://gruntjs.com/img/grun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3212976"/>
            <a:ext cx="2670501" cy="31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Gruntfile.j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48544" y="1556792"/>
            <a:ext cx="8738290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(grunt) 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Project configuration.</a:t>
            </a:r>
            <a:b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</a:t>
            </a:r>
            <a:r>
              <a:rPr lang="ru-RU" altLang="ru-RU" sz="12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initConfig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grunt.</a:t>
            </a:r>
            <a:r>
              <a:rPr lang="ru-RU" altLang="ru-RU" sz="12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readJSON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'package.json'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uglify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'/*! &lt;%= pkg.name %&gt; &lt;%= grunt.template.today("yyyy-mm-dd") %&gt; */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'src/&lt;%= pkg.name %&gt;.js'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'build/&lt;%= pkg.name %&gt;.min.js'</a:t>
            </a:r>
            <a:b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Load the plugin that provides the "uglify" task.</a:t>
            </a:r>
            <a:b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</a:t>
            </a:r>
            <a:r>
              <a:rPr lang="ru-RU" altLang="ru-RU" sz="12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loadNpmTasks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'grunt-contrib-uglify'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task(s).</a:t>
            </a:r>
            <a:b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</a:t>
            </a:r>
            <a:r>
              <a:rPr lang="ru-RU" altLang="ru-RU" sz="12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registerTask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'uglify'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altLang="ru-RU" sz="1800" dirty="0" smtClean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8544" y="594928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cmd</a:t>
            </a:r>
            <a:r>
              <a:rPr lang="en-US" sz="3200" dirty="0"/>
              <a:t>: </a:t>
            </a:r>
            <a:r>
              <a:rPr lang="en-US" sz="3200" i="1" dirty="0" smtClean="0"/>
              <a:t>grunt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350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12695" y="3007985"/>
            <a:ext cx="418255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loads node modules from </a:t>
            </a:r>
            <a:r>
              <a:rPr lang="ru-RU" altLang="ru-RU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'grunt-recurse'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)(grunt, __dirname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grunt.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registerTask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task. Test and make a build.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test’, ‘build’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147824" y="2225189"/>
            <a:ext cx="5112297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karma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1200" dirty="0" smtClean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browsers</a:t>
            </a:r>
            <a:r>
              <a:rPr lang="ru-RU" altLang="ru-RU" sz="12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frameworks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'sinon-chai'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ru-RU" altLang="ru-RU" sz="12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coverageReporter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'lcov'</a:t>
            </a:r>
            <a:b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ru-RU" altLang="ru-RU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'coverage/'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grunt.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registerTask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'test'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'Run karma tests'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karma: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01501" y="1556792"/>
            <a:ext cx="8004944" cy="5184576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</a:t>
            </a:r>
            <a:r>
              <a:rPr lang="ru-RU" altLang="ru-RU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altLang="ru-RU" sz="1100" b="1" i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files1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jade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'index.html</a:t>
            </a:r>
            <a:r>
              <a:rPr lang="ru-RU" altLang="ru-RU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'index.jade'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coffee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stylus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'build/styles.css</a:t>
            </a:r>
            <a:r>
              <a:rPr lang="ru-RU" altLang="ru-RU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ru-RU" altLang="ru-RU" sz="11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'build/styles.css</a:t>
            </a:r>
            <a:r>
              <a:rPr lang="ru-RU" altLang="ru-RU" sz="11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...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altLang="ru-RU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grunt.</a:t>
            </a:r>
            <a:r>
              <a:rPr lang="ru-RU" altLang="ru-RU" sz="1100" dirty="0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registerTask 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'build'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'Prepare the build'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'copy: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files1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'jade:index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'coffee:dist'</a:t>
            </a:r>
            <a:b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'stylus:</a:t>
            </a:r>
            <a:r>
              <a:rPr lang="en-US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'concat:css</a:t>
            </a:r>
            <a:r>
              <a:rPr lang="ru-RU" altLang="ru-RU" sz="11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altLang="ru-RU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sz="1100" dirty="0"/>
          </a:p>
          <a:p>
            <a:endParaRPr lang="ru-RU" sz="11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2840" y="3356992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just wanted to say that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67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48544" y="2132856"/>
            <a:ext cx="8346150" cy="4104432"/>
          </a:xfrm>
        </p:spPr>
        <p:txBody>
          <a:bodyPr/>
          <a:lstStyle/>
          <a:p>
            <a:pPr algn="ctr"/>
            <a:r>
              <a:rPr lang="en-US" sz="6000" dirty="0" smtClean="0"/>
              <a:t>MACHINES </a:t>
            </a:r>
            <a:r>
              <a:rPr lang="en-US" sz="6000" dirty="0" smtClean="0"/>
              <a:t>SHOULD </a:t>
            </a:r>
          </a:p>
          <a:p>
            <a:pPr algn="ctr"/>
            <a:r>
              <a:rPr lang="en-US" sz="10000" b="1" dirty="0" smtClean="0">
                <a:solidFill>
                  <a:srgbClr val="FF0000"/>
                </a:solidFill>
              </a:rPr>
              <a:t>SUFFER</a:t>
            </a:r>
            <a:endParaRPr lang="en-US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ebstandardsdays.ru/2014/06/28/pres/automation/i/awes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072" y="418750"/>
            <a:ext cx="11167014" cy="64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167680" y="2204864"/>
            <a:ext cx="12961440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2520" y="1340768"/>
            <a:ext cx="8346150" cy="4104432"/>
          </a:xfrm>
        </p:spPr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b="1" dirty="0" smtClean="0"/>
              <a:t>While we are building the </a:t>
            </a:r>
            <a:r>
              <a:rPr lang="en-US" sz="4000" b="1" dirty="0" smtClean="0">
                <a:solidFill>
                  <a:srgbClr val="FF0000"/>
                </a:solidFill>
              </a:rPr>
              <a:t>WEB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gruntjs.com/img/grun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02" y="1196751"/>
            <a:ext cx="2670501" cy="31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6776" y="4941168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And his 3600 plugins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9064" y="6063548"/>
            <a:ext cx="3759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(с) Роберт </a:t>
            </a:r>
            <a:r>
              <a:rPr lang="ru-RU" sz="1600" dirty="0"/>
              <a:t>Харитонов, Одноклассники</a:t>
            </a:r>
          </a:p>
        </p:txBody>
      </p:sp>
    </p:spTree>
    <p:extLst>
      <p:ext uri="{BB962C8B-B14F-4D97-AF65-F5344CB8AC3E}">
        <p14:creationId xmlns:p14="http://schemas.microsoft.com/office/powerpoint/2010/main" val="31675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528762"/>
            <a:ext cx="5962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Click to add tex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Heade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3894" y="1951950"/>
            <a:ext cx="20633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/>
              <a:t>!</a:t>
            </a:r>
            <a:r>
              <a:rPr lang="en-US" sz="20000" dirty="0" smtClean="0">
                <a:solidFill>
                  <a:srgbClr val="FF0000"/>
                </a:solidFill>
              </a:rPr>
              <a:t>?</a:t>
            </a:r>
            <a:endParaRPr lang="ru-RU" sz="20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9264" y="6021288"/>
            <a:ext cx="2413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Alexander </a:t>
            </a:r>
            <a:r>
              <a:rPr lang="en-US" dirty="0" smtClean="0"/>
              <a:t>Kasheverov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/>
              <a:t>kashesandr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6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490" y="764704"/>
            <a:ext cx="9067006" cy="50405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Who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4" name="Picture 2" descr="Ado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3" y="3510397"/>
            <a:ext cx="17240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102" y="4596247"/>
            <a:ext cx="17240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93" y="5301208"/>
            <a:ext cx="17240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www.incodelimited.com/images/twitter-bootstra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3" y="4869160"/>
            <a:ext cx="38957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47" y="3373479"/>
            <a:ext cx="2567715" cy="898700"/>
          </a:xfrm>
          <a:prstGeom prst="rect">
            <a:avLst/>
          </a:prstGeom>
        </p:spPr>
      </p:pic>
      <p:pic>
        <p:nvPicPr>
          <p:cNvPr id="9" name="Picture 14" descr="https://assets.mozilla.org/Brands-Logos/Mozilla/mozilla_wordma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15" y="1416133"/>
            <a:ext cx="3592232" cy="145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ttp://trtpost.wpengine.netdna-cdn.com/files/2013/04/wordpress-logo-680x4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2672041"/>
            <a:ext cx="2890554" cy="17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Moderniz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2" y="1818425"/>
            <a:ext cx="17240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Downloads per yea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D:\yandex.disc\Скриншоты\2014-11-19 23-47-12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321469"/>
            <a:ext cx="9474200" cy="262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Javascript-javascript-javascript</a:t>
            </a:r>
            <a:r>
              <a:rPr lang="en-US" dirty="0" smtClean="0"/>
              <a:t>-…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Powered by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Installed via 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Cross-platform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Huge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Customizable,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4023" y="1700808"/>
            <a:ext cx="4404484" cy="4320480"/>
          </a:xfrm>
          <a:prstGeom prst="rect">
            <a:avLst/>
          </a:prstGeom>
        </p:spPr>
        <p:txBody>
          <a:bodyPr numCol="2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checkbox.less</a:t>
            </a:r>
            <a:endParaRPr lang="en-US" sz="1800" dirty="0" smtClean="0"/>
          </a:p>
          <a:p>
            <a:r>
              <a:rPr lang="en-US" sz="1800" dirty="0" err="1" smtClean="0"/>
              <a:t>combobox.less</a:t>
            </a:r>
            <a:endParaRPr lang="en-US" sz="1800" dirty="0" smtClean="0"/>
          </a:p>
          <a:p>
            <a:r>
              <a:rPr lang="en-US" sz="1800" dirty="0" err="1" smtClean="0"/>
              <a:t>datepicker.less</a:t>
            </a:r>
            <a:endParaRPr lang="en-US" sz="1800" dirty="0" smtClean="0"/>
          </a:p>
          <a:p>
            <a:r>
              <a:rPr lang="en-US" sz="1800" dirty="0" err="1" smtClean="0"/>
              <a:t>fuelux.less</a:t>
            </a:r>
            <a:endParaRPr lang="en-US" sz="1800" dirty="0" smtClean="0"/>
          </a:p>
          <a:p>
            <a:r>
              <a:rPr lang="en-US" sz="1800" dirty="0" err="1" smtClean="0"/>
              <a:t>icons.less</a:t>
            </a:r>
            <a:endParaRPr lang="en-US" sz="1800" dirty="0" smtClean="0"/>
          </a:p>
          <a:p>
            <a:r>
              <a:rPr lang="en-US" sz="1800" dirty="0" smtClean="0"/>
              <a:t>infinite-</a:t>
            </a:r>
            <a:r>
              <a:rPr lang="en-US" sz="1800" dirty="0" err="1" smtClean="0"/>
              <a:t>scroll.less</a:t>
            </a:r>
            <a:endParaRPr lang="en-US" sz="1800" dirty="0" smtClean="0"/>
          </a:p>
          <a:p>
            <a:r>
              <a:rPr lang="en-US" sz="1800" dirty="0" smtClean="0"/>
              <a:t>intelligent-</a:t>
            </a:r>
            <a:r>
              <a:rPr lang="en-US" sz="1800" dirty="0" err="1" smtClean="0"/>
              <a:t>dropdown.less</a:t>
            </a:r>
            <a:endParaRPr lang="en-US" sz="1800" dirty="0" smtClean="0"/>
          </a:p>
          <a:p>
            <a:r>
              <a:rPr lang="en-US" sz="1800" dirty="0" err="1" smtClean="0"/>
              <a:t>loader.less</a:t>
            </a:r>
            <a:endParaRPr lang="en-US" sz="1800" dirty="0" smtClean="0"/>
          </a:p>
          <a:p>
            <a:r>
              <a:rPr lang="en-US" sz="1800" dirty="0" err="1" smtClean="0"/>
              <a:t>misc.less</a:t>
            </a:r>
            <a:endParaRPr lang="en-US" sz="1800" dirty="0" smtClean="0"/>
          </a:p>
          <a:p>
            <a:r>
              <a:rPr lang="en-US" sz="1800" dirty="0" err="1" smtClean="0"/>
              <a:t>mixins.less</a:t>
            </a:r>
            <a:endParaRPr lang="en-US" sz="1800" dirty="0" smtClean="0"/>
          </a:p>
          <a:p>
            <a:r>
              <a:rPr lang="en-US" sz="1800" dirty="0" err="1" smtClean="0"/>
              <a:t>pillbox.less</a:t>
            </a:r>
            <a:endParaRPr lang="en-US" sz="1800" dirty="0" smtClean="0"/>
          </a:p>
          <a:p>
            <a:r>
              <a:rPr lang="en-US" sz="1800" dirty="0" err="1" smtClean="0"/>
              <a:t>placard.less</a:t>
            </a:r>
            <a:endParaRPr lang="en-US" sz="1800" dirty="0" smtClean="0"/>
          </a:p>
          <a:p>
            <a:r>
              <a:rPr lang="en-US" sz="1800" dirty="0" err="1" smtClean="0"/>
              <a:t>preloader.less</a:t>
            </a:r>
            <a:endParaRPr lang="en-US" sz="1800" dirty="0" smtClean="0"/>
          </a:p>
          <a:p>
            <a:r>
              <a:rPr lang="en-US" sz="1800" dirty="0" err="1" smtClean="0"/>
              <a:t>radio.less</a:t>
            </a:r>
            <a:endParaRPr lang="en-US" sz="1800" dirty="0" smtClean="0"/>
          </a:p>
          <a:p>
            <a:r>
              <a:rPr lang="en-US" sz="1800" dirty="0" err="1" smtClean="0"/>
              <a:t>repeater.less</a:t>
            </a:r>
            <a:endParaRPr lang="en-US" sz="1800" dirty="0" smtClean="0"/>
          </a:p>
          <a:p>
            <a:r>
              <a:rPr lang="en-US" sz="1800" dirty="0" smtClean="0"/>
              <a:t>repeater-</a:t>
            </a:r>
            <a:r>
              <a:rPr lang="en-US" sz="1800" dirty="0" err="1" smtClean="0"/>
              <a:t>list.less</a:t>
            </a:r>
            <a:endParaRPr lang="en-US" sz="1800" dirty="0" smtClean="0"/>
          </a:p>
          <a:p>
            <a:r>
              <a:rPr lang="en-US" sz="1800" dirty="0" smtClean="0"/>
              <a:t>repeater-</a:t>
            </a:r>
            <a:r>
              <a:rPr lang="en-US" sz="1800" dirty="0" err="1" smtClean="0"/>
              <a:t>thumbnail.less</a:t>
            </a:r>
            <a:endParaRPr lang="en-US" sz="1800" dirty="0" smtClean="0"/>
          </a:p>
          <a:p>
            <a:r>
              <a:rPr lang="en-US" sz="1800" dirty="0" err="1" smtClean="0"/>
              <a:t>scheduler.less</a:t>
            </a:r>
            <a:endParaRPr lang="en-US" sz="1800" dirty="0" smtClean="0"/>
          </a:p>
          <a:p>
            <a:r>
              <a:rPr lang="en-US" sz="1800" dirty="0" err="1" smtClean="0"/>
              <a:t>search.less</a:t>
            </a:r>
            <a:endParaRPr lang="en-US" sz="1800" dirty="0" smtClean="0"/>
          </a:p>
          <a:p>
            <a:r>
              <a:rPr lang="en-US" sz="1800" dirty="0" err="1" smtClean="0"/>
              <a:t>selectlist.less</a:t>
            </a:r>
            <a:endParaRPr lang="en-US" sz="1800" dirty="0" smtClean="0"/>
          </a:p>
          <a:p>
            <a:r>
              <a:rPr lang="en-US" sz="1800" dirty="0" err="1" smtClean="0"/>
              <a:t>spinbox.less</a:t>
            </a:r>
            <a:endParaRPr lang="en-US" sz="1800" dirty="0" smtClean="0"/>
          </a:p>
          <a:p>
            <a:r>
              <a:rPr lang="en-US" sz="1800" dirty="0" err="1" smtClean="0"/>
              <a:t>tree.less</a:t>
            </a:r>
            <a:endParaRPr lang="en-US" sz="1800" dirty="0" smtClean="0"/>
          </a:p>
          <a:p>
            <a:r>
              <a:rPr lang="en-US" sz="1800" dirty="0" err="1" smtClean="0"/>
              <a:t>variables.less</a:t>
            </a:r>
            <a:endParaRPr lang="en-US" sz="1800" dirty="0" smtClean="0"/>
          </a:p>
          <a:p>
            <a:r>
              <a:rPr lang="en-US" sz="1800" dirty="0" err="1" smtClean="0"/>
              <a:t>wizard.less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6753200" y="1699537"/>
            <a:ext cx="160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fuelux.min.css</a:t>
            </a:r>
            <a:endParaRPr lang="ru-RU" dirty="0"/>
          </a:p>
        </p:txBody>
      </p:sp>
      <p:sp>
        <p:nvSpPr>
          <p:cNvPr id="6" name="Right Arrow 5"/>
          <p:cNvSpPr/>
          <p:nvPr/>
        </p:nvSpPr>
        <p:spPr>
          <a:xfrm>
            <a:off x="4778507" y="3652787"/>
            <a:ext cx="925189" cy="416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17096" y="2330371"/>
            <a:ext cx="396044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Fuel UX v3.2.1 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Copyright 2012-2014 ExactTarget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Licensed under the BSD-3-Clause license ()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@charset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fuelux</a:t>
            </a:r>
            <a:r>
              <a:rPr kumimoji="0" lang="en-US" altLang="ru-RU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{*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zoom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fuelux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fuelux</a:t>
            </a:r>
            <a:r>
              <a:rPr kumimoji="0" lang="en-US" altLang="ru-RU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fuelux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clearfix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step-pane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fuelux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wizard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step-content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fuelux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wizard</a:t>
            </a:r>
            <a:r>
              <a:rPr kumimoji="0" lang="en-US" altLang="ru-RU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step-content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btn-group</a:t>
            </a:r>
            <a:r>
              <a:rPr kumimoji="0" lang="en-US" altLang="ru-RU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inline-block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fuelux </a:t>
            </a: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wizard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glyphicon-arrow-right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fuelux</a:t>
            </a:r>
            <a:r>
              <a:rPr kumimoji="0" lang="en-US" altLang="ru-RU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wizard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glyphicon-arrow-right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0490" y="1762361"/>
            <a:ext cx="3102621" cy="43513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main.coffee</a:t>
            </a:r>
            <a:endParaRPr lang="en-US" sz="1400" dirty="0" smtClean="0"/>
          </a:p>
          <a:p>
            <a:r>
              <a:rPr lang="en-US" sz="1400" dirty="0" smtClean="0"/>
              <a:t>components/</a:t>
            </a:r>
          </a:p>
          <a:p>
            <a:pPr lvl="1"/>
            <a:r>
              <a:rPr lang="en-US" sz="1400" dirty="0" smtClean="0"/>
              <a:t>dropdown/</a:t>
            </a:r>
          </a:p>
          <a:p>
            <a:pPr lvl="2"/>
            <a:r>
              <a:rPr lang="en-US" sz="1400" dirty="0" err="1" smtClean="0"/>
              <a:t>Directive.coffee</a:t>
            </a:r>
            <a:endParaRPr lang="en-US" sz="1400" dirty="0" smtClean="0"/>
          </a:p>
          <a:p>
            <a:pPr lvl="2"/>
            <a:r>
              <a:rPr lang="en-US" sz="1400" dirty="0" err="1" smtClean="0"/>
              <a:t>Controller.coffee</a:t>
            </a:r>
            <a:endParaRPr lang="en-US" sz="1400" dirty="0" smtClean="0"/>
          </a:p>
          <a:p>
            <a:pPr lvl="2"/>
            <a:r>
              <a:rPr lang="en-US" sz="1400" dirty="0" err="1" smtClean="0"/>
              <a:t>Template.jade</a:t>
            </a:r>
            <a:endParaRPr lang="en-US" sz="1400" dirty="0" smtClean="0"/>
          </a:p>
          <a:p>
            <a:pPr lvl="2"/>
            <a:r>
              <a:rPr lang="en-US" sz="1400" dirty="0" err="1" smtClean="0"/>
              <a:t>Styles.styl</a:t>
            </a:r>
            <a:endParaRPr lang="en-US" sz="1400" dirty="0" smtClean="0"/>
          </a:p>
          <a:p>
            <a:pPr lvl="2"/>
            <a:r>
              <a:rPr lang="en-US" sz="1400" dirty="0" err="1" smtClean="0"/>
              <a:t>Test.coffee</a:t>
            </a:r>
            <a:endParaRPr lang="en-US" sz="1400" dirty="0" smtClean="0"/>
          </a:p>
          <a:p>
            <a:pPr lvl="1"/>
            <a:r>
              <a:rPr lang="en-US" sz="1400" dirty="0" smtClean="0"/>
              <a:t>search/</a:t>
            </a:r>
          </a:p>
          <a:p>
            <a:pPr lvl="2"/>
            <a:r>
              <a:rPr lang="en-US" sz="1400" dirty="0" err="1" smtClean="0"/>
              <a:t>Directive.coffee</a:t>
            </a:r>
            <a:endParaRPr lang="en-US" sz="1400" dirty="0" smtClean="0"/>
          </a:p>
          <a:p>
            <a:pPr lvl="2"/>
            <a:r>
              <a:rPr lang="en-US" sz="1400" dirty="0" err="1" smtClean="0"/>
              <a:t>Controller.coffee</a:t>
            </a:r>
            <a:endParaRPr lang="en-US" sz="1400" dirty="0" smtClean="0"/>
          </a:p>
          <a:p>
            <a:pPr lvl="2"/>
            <a:r>
              <a:rPr lang="en-US" sz="1400" dirty="0" err="1" smtClean="0"/>
              <a:t>Template.jade</a:t>
            </a:r>
            <a:endParaRPr lang="en-US" sz="1400" dirty="0" smtClean="0"/>
          </a:p>
          <a:p>
            <a:pPr lvl="2"/>
            <a:r>
              <a:rPr lang="en-US" sz="1400" dirty="0" err="1" smtClean="0"/>
              <a:t>Styles.styl</a:t>
            </a:r>
            <a:endParaRPr lang="en-US" sz="1400" dirty="0" smtClean="0"/>
          </a:p>
          <a:p>
            <a:pPr lvl="2"/>
            <a:r>
              <a:rPr lang="en-US" sz="1400" dirty="0" err="1" smtClean="0"/>
              <a:t>Test.coffee</a:t>
            </a:r>
            <a:endParaRPr lang="en-US" sz="1400" dirty="0" smtClean="0"/>
          </a:p>
          <a:p>
            <a:pPr lvl="1"/>
            <a:r>
              <a:rPr lang="en-US" sz="1400" dirty="0" smtClean="0"/>
              <a:t>checkbox/</a:t>
            </a:r>
          </a:p>
          <a:p>
            <a:pPr lvl="2"/>
            <a:r>
              <a:rPr lang="en-US" sz="1400" dirty="0" smtClean="0"/>
              <a:t>…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222073" y="3739775"/>
            <a:ext cx="936836" cy="396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545288" y="3212976"/>
            <a:ext cx="2132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uild/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app.min.js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app.js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styles.min.css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assets/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4928" y="2906978"/>
            <a:ext cx="19175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Clean last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Compile .jade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Compile .coffee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Compile </a:t>
            </a:r>
            <a:r>
              <a:rPr lang="en-US" sz="1600" dirty="0" smtClean="0"/>
              <a:t>.</a:t>
            </a:r>
            <a:r>
              <a:rPr lang="en-US" sz="1600" dirty="0" err="1" smtClean="0"/>
              <a:t>styl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Concat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Compress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…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535172" y="3728892"/>
            <a:ext cx="936836" cy="396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4750822" y="1663312"/>
            <a:ext cx="649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FF0000"/>
                </a:solidFill>
              </a:rPr>
              <a:t>{</a:t>
            </a:r>
            <a:endParaRPr lang="ru-RU" sz="1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9655" y="2040073"/>
            <a:ext cx="132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Grunt work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528" y="1844824"/>
            <a:ext cx="8352928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http://nodejs.org/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cmd</a:t>
            </a:r>
            <a:r>
              <a:rPr lang="en-US" dirty="0" smtClean="0"/>
              <a:t>: </a:t>
            </a:r>
            <a:r>
              <a:rPr lang="en-US" i="1" dirty="0" err="1" smtClean="0"/>
              <a:t>npm</a:t>
            </a:r>
            <a:r>
              <a:rPr lang="en-US" i="1" dirty="0" smtClean="0"/>
              <a:t> install –g grunt-cli</a:t>
            </a:r>
          </a:p>
          <a:p>
            <a:pPr lvl="1"/>
            <a:endParaRPr lang="en-US" i="1" dirty="0" smtClean="0"/>
          </a:p>
          <a:p>
            <a:r>
              <a:rPr lang="en-US" dirty="0" err="1" smtClean="0"/>
              <a:t>package.json</a:t>
            </a:r>
            <a:r>
              <a:rPr lang="en-US" dirty="0" smtClean="0"/>
              <a:t> &amp; Gruntfile.js</a:t>
            </a:r>
          </a:p>
          <a:p>
            <a:endParaRPr lang="en-US" dirty="0" smtClean="0"/>
          </a:p>
          <a:p>
            <a:r>
              <a:rPr lang="en-US" dirty="0" err="1" smtClean="0"/>
              <a:t>cmd</a:t>
            </a:r>
            <a:r>
              <a:rPr lang="en-US" dirty="0" smtClean="0"/>
              <a:t>: </a:t>
            </a:r>
            <a:r>
              <a:rPr lang="en-US" i="1" dirty="0" smtClean="0"/>
              <a:t>grunt </a:t>
            </a:r>
            <a:r>
              <a:rPr lang="en-US" i="1" dirty="0" err="1" smtClean="0"/>
              <a:t>task:target</a:t>
            </a:r>
            <a:endParaRPr lang="en-US" i="1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5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package.jso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84648" y="1950948"/>
            <a:ext cx="499848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"my-project-name"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"version"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"0.1.0"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"devDependencies"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"grunt"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"~0.4.5"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"grunt-contrib-jshint"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"~0.10.0"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"grunt-contrib-nodeunit"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"~0.4.1"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"grunt-contrib-uglify"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"~0.5.0"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865130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cmd</a:t>
            </a:r>
            <a:r>
              <a:rPr lang="en-US" dirty="0" smtClean="0"/>
              <a:t>: </a:t>
            </a:r>
            <a:r>
              <a:rPr lang="en-US" i="1" dirty="0" err="1" smtClean="0"/>
              <a:t>npm</a:t>
            </a:r>
            <a:r>
              <a:rPr lang="en-US" i="1" dirty="0" smtClean="0"/>
              <a:t> install</a:t>
            </a: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5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grunt-</a:t>
            </a:r>
            <a:r>
              <a:rPr lang="en-US" sz="3000" dirty="0" err="1" smtClean="0"/>
              <a:t>contrib</a:t>
            </a:r>
            <a:r>
              <a:rPr lang="en-US" sz="3000" dirty="0" smtClean="0"/>
              <a:t>-copy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grunt-</a:t>
            </a:r>
            <a:r>
              <a:rPr lang="en-US" sz="3000" dirty="0" err="1" smtClean="0"/>
              <a:t>contrib</a:t>
            </a:r>
            <a:r>
              <a:rPr lang="en-US" sz="3000" dirty="0" smtClean="0"/>
              <a:t>-</a:t>
            </a:r>
            <a:r>
              <a:rPr lang="en-US" sz="3000" dirty="0" err="1" smtClean="0"/>
              <a:t>concat</a:t>
            </a: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grunt-</a:t>
            </a:r>
            <a:r>
              <a:rPr lang="en-US" sz="3000" dirty="0" err="1"/>
              <a:t>contrib</a:t>
            </a:r>
            <a:r>
              <a:rPr lang="en-US" sz="3000" dirty="0"/>
              <a:t>-jade</a:t>
            </a: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</a:t>
            </a:r>
            <a:r>
              <a:rPr lang="en-US" sz="3000" dirty="0" smtClean="0"/>
              <a:t>runt-</a:t>
            </a:r>
            <a:r>
              <a:rPr lang="en-US" sz="3000" dirty="0" err="1" smtClean="0"/>
              <a:t>contrib</a:t>
            </a:r>
            <a:r>
              <a:rPr lang="en-US" sz="3000" dirty="0" smtClean="0"/>
              <a:t>-</a:t>
            </a:r>
            <a:r>
              <a:rPr lang="en-US" sz="3000" dirty="0" err="1" smtClean="0"/>
              <a:t>saas</a:t>
            </a: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</a:t>
            </a:r>
            <a:r>
              <a:rPr lang="en-US" sz="3000" dirty="0" smtClean="0"/>
              <a:t>runt-</a:t>
            </a:r>
            <a:r>
              <a:rPr lang="en-US" sz="3000" dirty="0" err="1" smtClean="0"/>
              <a:t>contrib</a:t>
            </a:r>
            <a:r>
              <a:rPr lang="en-US" sz="3000" dirty="0" smtClean="0"/>
              <a:t>-</a:t>
            </a:r>
            <a:r>
              <a:rPr lang="en-US" sz="3000" dirty="0" err="1" smtClean="0"/>
              <a:t>uglify</a:t>
            </a: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</a:t>
            </a:r>
            <a:r>
              <a:rPr lang="en-US" sz="3000" dirty="0" smtClean="0"/>
              <a:t>runt-</a:t>
            </a:r>
            <a:r>
              <a:rPr lang="en-US" sz="3000" dirty="0" err="1" smtClean="0"/>
              <a:t>contrib</a:t>
            </a:r>
            <a:r>
              <a:rPr lang="en-US" sz="3000" dirty="0" smtClean="0"/>
              <a:t>-compress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grunt-</a:t>
            </a:r>
            <a:r>
              <a:rPr lang="en-US" sz="3000" dirty="0" err="1" smtClean="0"/>
              <a:t>contrib</a:t>
            </a:r>
            <a:r>
              <a:rPr lang="en-US" sz="3000" dirty="0" smtClean="0"/>
              <a:t>-coffee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Elastic_etc">
      <a:dk1>
        <a:srgbClr val="3C3C3C"/>
      </a:dk1>
      <a:lt1>
        <a:sysClr val="window" lastClr="FFFFFF"/>
      </a:lt1>
      <a:dk2>
        <a:srgbClr val="0063A6"/>
      </a:dk2>
      <a:lt2>
        <a:srgbClr val="DDDDDD"/>
      </a:lt2>
      <a:accent1>
        <a:srgbClr val="0063A6"/>
      </a:accent1>
      <a:accent2>
        <a:srgbClr val="FF661B"/>
      </a:accent2>
      <a:accent3>
        <a:srgbClr val="002942"/>
      </a:accent3>
      <a:accent4>
        <a:srgbClr val="8064A2"/>
      </a:accent4>
      <a:accent5>
        <a:srgbClr val="4BACC6"/>
      </a:accent5>
      <a:accent6>
        <a:srgbClr val="F79646"/>
      </a:accent6>
      <a:hlink>
        <a:srgbClr val="0063A6"/>
      </a:hlink>
      <a:folHlink>
        <a:srgbClr val="FF661B"/>
      </a:folHlink>
    </a:clrScheme>
    <a:fontScheme name="financial_presentation_templat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</TotalTime>
  <Words>216</Words>
  <Application>Microsoft Office PowerPoint</Application>
  <PresentationFormat>A4 Paper (210x297 mm)</PresentationFormat>
  <Paragraphs>141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Segoe UI</vt:lpstr>
      <vt:lpstr>Тема Office</vt:lpstr>
      <vt:lpstr>PowerPoint Presentation</vt:lpstr>
      <vt:lpstr>Who?</vt:lpstr>
      <vt:lpstr>Downloads per year</vt:lpstr>
      <vt:lpstr>Summary</vt:lpstr>
      <vt:lpstr>Purpose?</vt:lpstr>
      <vt:lpstr>Purpose?</vt:lpstr>
      <vt:lpstr>How?</vt:lpstr>
      <vt:lpstr>package.json</vt:lpstr>
      <vt:lpstr>Modules </vt:lpstr>
      <vt:lpstr>Gruntfile.js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Alexander Kasheverov</cp:lastModifiedBy>
  <cp:revision>294</cp:revision>
  <dcterms:created xsi:type="dcterms:W3CDTF">2014-08-11T10:11:14Z</dcterms:created>
  <dcterms:modified xsi:type="dcterms:W3CDTF">2014-11-20T07:48:08Z</dcterms:modified>
</cp:coreProperties>
</file>