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58" r:id="rId6"/>
    <p:sldId id="305" r:id="rId7"/>
    <p:sldId id="306" r:id="rId8"/>
    <p:sldId id="307" r:id="rId9"/>
    <p:sldId id="308" r:id="rId10"/>
    <p:sldId id="301" r:id="rId11"/>
    <p:sldId id="302" r:id="rId12"/>
    <p:sldId id="303" r:id="rId13"/>
    <p:sldId id="304" r:id="rId14"/>
    <p:sldId id="259" r:id="rId15"/>
    <p:sldId id="309" r:id="rId16"/>
    <p:sldId id="310" r:id="rId17"/>
    <p:sldId id="311" r:id="rId18"/>
    <p:sldId id="312" r:id="rId19"/>
    <p:sldId id="313" r:id="rId20"/>
    <p:sldId id="297" r:id="rId21"/>
    <p:sldId id="300" r:id="rId22"/>
    <p:sldId id="299" r:id="rId23"/>
    <p:sldId id="314" r:id="rId24"/>
    <p:sldId id="315" r:id="rId25"/>
    <p:sldId id="316" r:id="rId26"/>
    <p:sldId id="265" r:id="rId27"/>
    <p:sldId id="266" r:id="rId28"/>
    <p:sldId id="279" r:id="rId29"/>
    <p:sldId id="280" r:id="rId30"/>
    <p:sldId id="269" r:id="rId31"/>
    <p:sldId id="270" r:id="rId32"/>
    <p:sldId id="271" r:id="rId33"/>
    <p:sldId id="272" r:id="rId34"/>
    <p:sldId id="273" r:id="rId35"/>
    <p:sldId id="288" r:id="rId36"/>
    <p:sldId id="296" r:id="rId37"/>
    <p:sldId id="274" r:id="rId38"/>
    <p:sldId id="275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66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96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5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8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59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53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73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8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341A-25D8-491D-93FB-B7150F327DAE}" type="datetimeFigureOut">
              <a:rPr lang="ru-RU" smtClean="0"/>
              <a:t>08.07.2015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B32F-4905-4B89-AFB0-F7CC17B5F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4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academy.ru/" TargetMode="External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kashesandr" TargetMode="External"/><Relationship Id="rId5" Type="http://schemas.openxmlformats.org/officeDocument/2006/relationships/hyperlink" Target="https://github.com/kashesandr" TargetMode="External"/><Relationship Id="rId4" Type="http://schemas.openxmlformats.org/officeDocument/2006/relationships/hyperlink" Target="https://learn.javascript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olutionofthewe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Web</a:t>
            </a:r>
            <a:r>
              <a:rPr lang="en-US" dirty="0" smtClean="0"/>
              <a:t> Front-End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JavaScript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ru-RU" dirty="0" smtClean="0"/>
              <a:t> - это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46895" y="2592358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следующем слайде скриншот </a:t>
            </a:r>
            <a:r>
              <a:rPr lang="en-US" dirty="0"/>
              <a:t>Yahoo</a:t>
            </a:r>
            <a:r>
              <a:rPr lang="ru-RU" dirty="0"/>
              <a:t> за 199</a:t>
            </a:r>
            <a:r>
              <a:rPr lang="en-US" dirty="0"/>
              <a:t>6</a:t>
            </a:r>
            <a:r>
              <a:rPr lang="ru-RU" dirty="0"/>
              <a:t> год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Брендан</a:t>
            </a:r>
            <a:r>
              <a:rPr lang="ru-RU" dirty="0"/>
              <a:t> </a:t>
            </a:r>
            <a:r>
              <a:rPr lang="ru-RU" dirty="0" err="1"/>
              <a:t>Айк</a:t>
            </a:r>
            <a:r>
              <a:rPr lang="ru-RU" dirty="0"/>
              <a:t> из компании </a:t>
            </a:r>
            <a:r>
              <a:rPr lang="ru-RU" dirty="0" err="1"/>
              <a:t>Netscape</a:t>
            </a:r>
            <a:r>
              <a:rPr lang="ru-RU" dirty="0"/>
              <a:t> в 1995 году внедрил язык программирования в браузер </a:t>
            </a:r>
            <a:r>
              <a:rPr lang="ru-RU" dirty="0" err="1"/>
              <a:t>Netscape</a:t>
            </a:r>
            <a:r>
              <a:rPr lang="ru-RU" dirty="0"/>
              <a:t> (сегодняшний </a:t>
            </a:r>
            <a:r>
              <a:rPr lang="en-US" dirty="0" err="1"/>
              <a:t>firefox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Цель - изменение структуры без перезагрузки 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1996 году компания Microsoft выпустила аналог языка JavaScript, названный J</a:t>
            </a:r>
            <a:r>
              <a:rPr lang="en-US" dirty="0"/>
              <a:t>s</a:t>
            </a:r>
            <a:r>
              <a:rPr lang="ru-RU" dirty="0"/>
              <a:t>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568681"/>
            <a:ext cx="24574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1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1996 год</a:t>
            </a:r>
            <a:endParaRPr lang="ru-RU" dirty="0"/>
          </a:p>
        </p:txBody>
      </p:sp>
      <p:pic>
        <p:nvPicPr>
          <p:cNvPr id="1028" name="Picture 4" descr="Yahoo!&#10;Launched in 1994 (screenshot from 199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417638"/>
            <a:ext cx="6480720" cy="494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8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2015 год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8" y="1423108"/>
            <a:ext cx="8496124" cy="51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r>
              <a:rPr lang="ru-RU" dirty="0" smtClean="0"/>
              <a:t> - развитие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59087" y="2592358"/>
            <a:ext cx="50738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1995 –  </a:t>
            </a:r>
            <a:r>
              <a:rPr lang="ru-RU" dirty="0"/>
              <a:t>начало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2005 – </a:t>
            </a:r>
            <a:r>
              <a:rPr lang="en-US" dirty="0" err="1"/>
              <a:t>ajax</a:t>
            </a:r>
            <a:r>
              <a:rPr lang="en-US" dirty="0"/>
              <a:t>, prototype.js, jQuery, </a:t>
            </a:r>
            <a:r>
              <a:rPr lang="en-US" dirty="0" err="1"/>
              <a:t>Mootools</a:t>
            </a:r>
            <a:r>
              <a:rPr lang="en-US" dirty="0"/>
              <a:t>, Dojo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2010 – JavaScript MVC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evolutionoftheweb.com</a:t>
            </a:r>
            <a:r>
              <a:rPr lang="ru-RU" dirty="0"/>
              <a:t> история развития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Сейчас </a:t>
            </a:r>
            <a:r>
              <a:rPr lang="en-US" dirty="0"/>
              <a:t>WEB </a:t>
            </a:r>
            <a:r>
              <a:rPr lang="ru-RU" dirty="0"/>
              <a:t>без </a:t>
            </a:r>
            <a:r>
              <a:rPr lang="en-US" dirty="0"/>
              <a:t>JS </a:t>
            </a:r>
            <a:r>
              <a:rPr lang="ru-RU" dirty="0"/>
              <a:t>невозможен</a:t>
            </a:r>
            <a:r>
              <a:rPr lang="en-US" dirty="0" smtClean="0"/>
              <a:t>!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r>
              <a:rPr lang="ru-RU" dirty="0" smtClean="0"/>
              <a:t> - это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168254" y="565745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7128" y="360373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8642" y="3784015"/>
            <a:ext cx="11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6278" y="5276144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160108" y="55466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8668633" y="49926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HTML5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016872" y="3827283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ajax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782379" y="416619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Backbone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866383" y="415596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840307" y="4160073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svg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275746" y="4714071"/>
            <a:ext cx="94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30602" y="376709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 Bootstrap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33186" y="4689027"/>
            <a:ext cx="13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WebStorage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236363" y="5731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D3.js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677157" y="4529405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8120046" y="565745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mootools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8679855" y="43447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sencha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620076" y="4979157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Responsive layout</a:t>
            </a:r>
            <a:endParaRPr lang="ru-RU" dirty="0"/>
          </a:p>
        </p:txBody>
      </p:sp>
      <p:pic>
        <p:nvPicPr>
          <p:cNvPr id="49" name="Picture 2" descr="C:\Users\Kashesandr\Desktop\brows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" t="20849" r="10265" b="22190"/>
          <a:stretch/>
        </p:blipFill>
        <p:spPr bwMode="auto">
          <a:xfrm>
            <a:off x="3258981" y="1340768"/>
            <a:ext cx="5918704" cy="20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124757" y="4204305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WebWorker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426740" y="512841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97662" y="393637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Gulp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9676200" y="4682639"/>
            <a:ext cx="7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Grunt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2111876" y="4934276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Coffeescript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5651264" y="521556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2326153" y="4497973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9430664" y="54012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9745815" y="4236124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anvas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2149290" y="5495879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Polymer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028371" y="5720067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ReactJS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3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r>
              <a:rPr lang="ru-RU" dirty="0" smtClean="0"/>
              <a:t> - это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168254" y="565745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7128" y="360373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8642" y="3784015"/>
            <a:ext cx="11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9" name="Picture 2" descr="C:\Users\Kashesandr\Desktop\brows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" t="20849" r="10265" b="22190"/>
          <a:stretch/>
        </p:blipFill>
        <p:spPr bwMode="auto">
          <a:xfrm>
            <a:off x="3258981" y="1340768"/>
            <a:ext cx="5918704" cy="20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5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слона</a:t>
            </a:r>
            <a:endParaRPr lang="ru-RU" dirty="0"/>
          </a:p>
        </p:txBody>
      </p:sp>
      <p:pic>
        <p:nvPicPr>
          <p:cNvPr id="3" name="Picture 4" descr="http://tanyagray.github.io/Building-the-Web/images/html_css_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9" y="1909470"/>
            <a:ext cx="4067934" cy="388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37808" y="1724804"/>
            <a:ext cx="115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30664" y="538824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Внешний вид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3483" y="4491080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85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html</a:t>
            </a:r>
            <a:endParaRPr lang="ru-RU" dirty="0"/>
          </a:p>
        </p:txBody>
      </p:sp>
      <p:pic>
        <p:nvPicPr>
          <p:cNvPr id="6148" name="Picture 4" descr="http://www.blogsdb.com/blog/wp-content/uploads/2012/02/simple-web-page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2100562"/>
            <a:ext cx="49625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css</a:t>
            </a:r>
            <a:endParaRPr lang="ru-RU" dirty="0"/>
          </a:p>
        </p:txBody>
      </p:sp>
      <p:pic>
        <p:nvPicPr>
          <p:cNvPr id="7172" name="Picture 4" descr="http://line25.com/wp-content/uploads/2011/button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1690688"/>
            <a:ext cx="61055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3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Javascript</a:t>
            </a:r>
            <a:endParaRPr lang="ru-RU" dirty="0"/>
          </a:p>
        </p:txBody>
      </p:sp>
      <p:pic>
        <p:nvPicPr>
          <p:cNvPr id="8194" name="Picture 2" descr="http://www.dshield.org/diaryimages/passport-fb-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/>
          <a:stretch/>
        </p:blipFill>
        <p:spPr bwMode="auto">
          <a:xfrm>
            <a:off x="3339905" y="1906348"/>
            <a:ext cx="5512189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ssets.entrepreneur.com/content/16x9/822/20141230193127-work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05" y="1152765"/>
            <a:ext cx="77419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1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html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/>
          <a:stretch/>
        </p:blipFill>
        <p:spPr>
          <a:xfrm>
            <a:off x="1518249" y="2779951"/>
            <a:ext cx="3109283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19" y="898764"/>
            <a:ext cx="4267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41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html + </a:t>
            </a:r>
            <a:r>
              <a:rPr lang="en-US" dirty="0" err="1" smtClean="0"/>
              <a:t>css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97" y="649497"/>
            <a:ext cx="4276725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9" y="1981289"/>
            <a:ext cx="3895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3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html + </a:t>
            </a:r>
            <a:r>
              <a:rPr lang="en-US" dirty="0" err="1" smtClean="0"/>
              <a:t>css</a:t>
            </a:r>
            <a:r>
              <a:rPr lang="en-US" dirty="0" smtClean="0"/>
              <a:t> + </a:t>
            </a:r>
            <a:r>
              <a:rPr lang="en-US" dirty="0" err="1" smtClean="0"/>
              <a:t>js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6" y="1751073"/>
            <a:ext cx="6200775" cy="424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74" y="479955"/>
            <a:ext cx="3797182" cy="4926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683" y="479955"/>
            <a:ext cx="2243974" cy="2929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57" y="3128251"/>
            <a:ext cx="2223010" cy="28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2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158" y="36512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68" y="422694"/>
            <a:ext cx="5296826" cy="60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6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158" y="36512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88" y="267419"/>
            <a:ext cx="6895258" cy="63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1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158" y="36512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21" y="478856"/>
            <a:ext cx="7596996" cy="5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6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ru-RU" dirty="0" smtClean="0"/>
              <a:t> сейчас</a:t>
            </a:r>
            <a:endParaRPr lang="ru-RU" dirty="0"/>
          </a:p>
        </p:txBody>
      </p:sp>
      <p:pic>
        <p:nvPicPr>
          <p:cNvPr id="2050" name="Picture 2" descr="http://www.rabota-ka.ru/_/rsrc/1376424978800/outside/javascript/java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1817760"/>
            <a:ext cx="51911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Статистики с </a:t>
            </a:r>
            <a:r>
              <a:rPr lang="en-US" dirty="0" smtClean="0"/>
              <a:t>DOU.ua</a:t>
            </a:r>
            <a:r>
              <a:rPr lang="ru-RU" dirty="0" smtClean="0"/>
              <a:t>, январь</a:t>
            </a:r>
            <a:r>
              <a:rPr lang="en-US" dirty="0" smtClean="0"/>
              <a:t> 2015</a:t>
            </a:r>
            <a:endParaRPr lang="ru-RU" dirty="0"/>
          </a:p>
        </p:txBody>
      </p:sp>
      <p:sp>
        <p:nvSpPr>
          <p:cNvPr id="3" name="AutoShape 2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pic>
        <p:nvPicPr>
          <p:cNvPr id="3074" name="Picture 2" descr="http://s.developers.org.ua/storage-files/la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46" y="1521066"/>
            <a:ext cx="9133308" cy="483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Статистики с </a:t>
            </a:r>
            <a:r>
              <a:rPr lang="en-US" dirty="0" smtClean="0"/>
              <a:t>DOU.ua</a:t>
            </a:r>
            <a:r>
              <a:rPr lang="ru-RU" dirty="0" smtClean="0"/>
              <a:t>, январь</a:t>
            </a:r>
            <a:r>
              <a:rPr lang="en-US" dirty="0" smtClean="0"/>
              <a:t> 2015</a:t>
            </a:r>
            <a:endParaRPr lang="ru-RU" dirty="0"/>
          </a:p>
        </p:txBody>
      </p:sp>
      <p:sp>
        <p:nvSpPr>
          <p:cNvPr id="3" name="AutoShape 2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pic>
        <p:nvPicPr>
          <p:cNvPr id="4098" name="Picture 2" descr="http://s.developers.org.ua/storage-files/lan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3" y="1742537"/>
            <a:ext cx="9694174" cy="4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Статистики с </a:t>
            </a:r>
            <a:r>
              <a:rPr lang="en-US" dirty="0" smtClean="0"/>
              <a:t>DOU.ua</a:t>
            </a:r>
            <a:r>
              <a:rPr lang="ru-RU" dirty="0" smtClean="0"/>
              <a:t>, январь</a:t>
            </a:r>
            <a:r>
              <a:rPr lang="en-US" dirty="0" smtClean="0"/>
              <a:t> 2015</a:t>
            </a:r>
            <a:endParaRPr lang="ru-RU" dirty="0"/>
          </a:p>
        </p:txBody>
      </p:sp>
      <p:sp>
        <p:nvSpPr>
          <p:cNvPr id="3" name="AutoShape 2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pic>
        <p:nvPicPr>
          <p:cNvPr id="5122" name="Picture 2" descr="http://s.developers.org.ua/storage-files/lang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0" y="1639020"/>
            <a:ext cx="10134120" cy="476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чём расскажу</a:t>
            </a:r>
            <a:endParaRPr lang="ru-RU" dirty="0"/>
          </a:p>
        </p:txBody>
      </p:sp>
      <p:pic>
        <p:nvPicPr>
          <p:cNvPr id="2050" name="Picture 2" descr="http://www.softview.ae/wp-content/uploads/2015/04/webdevelopmen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0" y="1825625"/>
            <a:ext cx="58063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40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JavaScript, </a:t>
            </a:r>
            <a:r>
              <a:rPr lang="ru-RU" dirty="0" smtClean="0"/>
              <a:t>пример</a:t>
            </a:r>
            <a:r>
              <a:rPr lang="en-US" dirty="0" smtClean="0"/>
              <a:t> tabs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2050" name="Picture 2" descr="http://techlaboratory.files.wordpress.com/2010/04/st_basiclay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07" y="2474256"/>
            <a:ext cx="8189585" cy="30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1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ример</a:t>
            </a:r>
            <a:r>
              <a:rPr lang="en-US" dirty="0" smtClean="0"/>
              <a:t> tabs -&gt; html </a:t>
            </a:r>
            <a:r>
              <a:rPr lang="ru-RU" dirty="0" smtClean="0"/>
              <a:t>разметка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20586" y="1715195"/>
            <a:ext cx="7042312" cy="4616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id="tabs"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class="tabs"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tabsnav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&lt;li&gt;&lt;a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="#tab-1"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class="menu-internal"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One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&lt;/a&gt;&lt;/li&gt;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&lt;li&gt;&lt;a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="#tab-2"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class="menu-internal"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Two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&lt;/a&gt;&lt;/li&gt;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&lt;li&gt;&lt;a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="#tab-3"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class="menu-internal"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Three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&lt;/a&gt;&lt;/li&gt;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&lt;li&gt;&lt;a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="#tab-4"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class="menu-internal"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Four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&lt;/a&gt;&lt;/li&gt;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id="tab-1“ </a:t>
            </a:r>
            <a:r>
              <a:rPr lang="en-US" altLang="en-US" sz="14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class="tab"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        &lt;p&gt;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Tab1 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id="tab-2“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="tab"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&lt;h2&gt;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Tab 2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&lt;/h2&gt;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Tab 2 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id="tab-3“ </a:t>
            </a:r>
            <a:r>
              <a:rPr lang="en-US" altLang="en-US" sz="14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400" dirty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="tab"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3 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id="tab-4“ </a:t>
            </a:r>
            <a:r>
              <a:rPr lang="en-US" altLang="en-US" sz="14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400" dirty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="tab"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4 content.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2" descr="D:\yandex.disc\Скриншоты\2014-06-09 23-13-18 Скриншот экрана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0"/>
          <a:stretch/>
        </p:blipFill>
        <p:spPr bwMode="auto">
          <a:xfrm>
            <a:off x="6817259" y="3957280"/>
            <a:ext cx="3924300" cy="111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tabs -&gt; </a:t>
            </a:r>
            <a:r>
              <a:rPr lang="ru-RU" dirty="0" smtClean="0"/>
              <a:t>чистый</a:t>
            </a:r>
            <a:r>
              <a:rPr lang="en-US" dirty="0" smtClean="0"/>
              <a:t> JS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0552" y="2299970"/>
            <a:ext cx="795089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pages; 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container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"#tabs"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navitem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"#tab-2"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pages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container.querySelectorAll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".tab"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container.querySelectorAll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“.</a:t>
            </a:r>
            <a:r>
              <a:rPr lang="en-US" altLang="en-US" sz="1400" dirty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menu-internal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navitem.parentNode.setAttribute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"active"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pages.item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"none"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nav.length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 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displayPage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displayPage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i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++) { pages[i].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"none"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.querySelector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".menu-internal"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'block'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5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tabs -&gt; jQuery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33</a:t>
            </a:fld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77913" y="2792412"/>
            <a:ext cx="803617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1400" dirty="0" smtClean="0">
                <a:solidFill>
                  <a:srgbClr val="6969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DOM ready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'#tabs &gt; div'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hide all child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'#tabs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div:nth-child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show second child dive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tabsnav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li:nth-child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'active'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'.menu-internal'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tabsnav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'active'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tabsnav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 a[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'"]'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'active'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'#tabs &gt; div'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4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tabs -&gt; </a:t>
            </a:r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34</a:t>
            </a:fld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00253" y="3315633"/>
            <a:ext cx="63914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4000" dirty="0" smtClean="0">
                <a:solidFill>
                  <a:srgbClr val="808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4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#tabs</a:t>
            </a:r>
            <a:r>
              <a:rPr lang="en-US" altLang="en-US" sz="4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808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</a:t>
            </a:r>
            <a:r>
              <a:rPr lang="en-US" altLang="en-US" sz="4000" dirty="0">
                <a:solidFill>
                  <a:srgbClr val="808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4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04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tabs -&gt; </a:t>
            </a:r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79907" y="3569749"/>
            <a:ext cx="46281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#tabs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765012" y="3663744"/>
            <a:ext cx="864772" cy="36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62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6699" y="2237498"/>
            <a:ext cx="507831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pages;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container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"#tabs"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navitem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"#tab-2"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navitem.parentNode.setAttribute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"active"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container.querySelectorAll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".tab"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 {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pages.item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"none"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en-US" sz="10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.querySelectorAll</a:t>
            </a: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“.</a:t>
            </a:r>
            <a:r>
              <a:rPr lang="en-US" altLang="en-US" sz="10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menu-internal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 {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displayPage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displayPage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i &lt;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++) {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pages[i].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"none"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.querySelector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".menu-internal"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'block'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“You should definitely use jQuery”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03080" y="24394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36</a:t>
            </a:fld>
            <a:endParaRPr lang="ru-RU"/>
          </a:p>
        </p:txBody>
      </p:sp>
      <p:pic>
        <p:nvPicPr>
          <p:cNvPr id="6" name="Picture 2" descr="Not Enough jQue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1307"/>
          <a:stretch/>
        </p:blipFill>
        <p:spPr bwMode="auto">
          <a:xfrm>
            <a:off x="2195445" y="1320394"/>
            <a:ext cx="4834685" cy="52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armarium.org/u/2014/01/20/zSj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439473"/>
            <a:ext cx="3528392" cy="235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78619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0000" dirty="0">
                <a:solidFill>
                  <a:schemeClr val="accent1"/>
                </a:solidFill>
              </a:rPr>
              <a:t>?</a:t>
            </a:r>
            <a:r>
              <a:rPr lang="en-US" sz="20000" dirty="0"/>
              <a:t>?</a:t>
            </a:r>
            <a:r>
              <a:rPr lang="en-US" sz="20000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2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Домашнее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задание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2819" y="2261484"/>
            <a:ext cx="340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Движение планет вокруг Солнца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 descr="http://etherdynamic.ru/uploads/posts/2011-04/1303730113_model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19" y="3270953"/>
            <a:ext cx="4267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38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7559704" y="2630816"/>
            <a:ext cx="3028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https://htmlacademy.ru/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https://learn.javascript.ru/</a:t>
            </a:r>
            <a:r>
              <a:rPr lang="en-US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9704" y="2261484"/>
            <a:ext cx="14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Что почитать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9705" y="4603406"/>
            <a:ext cx="3460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5"/>
              </a:rPr>
              <a:t>https://github.com/kashesandr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https://twitter.com/kashesandr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59704" y="421727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Где меня найти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3633" y="2833051"/>
            <a:ext cx="5859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Front-End</a:t>
            </a:r>
            <a:r>
              <a:rPr lang="en-US" sz="4800" dirty="0"/>
              <a:t> + </a:t>
            </a:r>
            <a:r>
              <a:rPr lang="en-US" sz="4800" dirty="0">
                <a:solidFill>
                  <a:schemeClr val="accent1"/>
                </a:solidFill>
              </a:rPr>
              <a:t>Back-End</a:t>
            </a:r>
            <a:r>
              <a:rPr lang="en-US" sz="4800" dirty="0"/>
              <a:t>=</a:t>
            </a:r>
            <a:endParaRPr lang="ru-RU" sz="4800" dirty="0"/>
          </a:p>
        </p:txBody>
      </p:sp>
      <p:sp>
        <p:nvSpPr>
          <p:cNvPr id="4" name="Сердце 3"/>
          <p:cNvSpPr/>
          <p:nvPr/>
        </p:nvSpPr>
        <p:spPr>
          <a:xfrm>
            <a:off x="8637984" y="2791348"/>
            <a:ext cx="914400" cy="914400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iki.cs.umd.edu/cmsc734_f12/images/4/47/TrafficTrenderArch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iki.cs.umd.edu/cmsc734_f12/images/4/47/TrafficTrenderArch.pn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Схема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 5" descr="C:\Users\Kashesandr\Desktop\TrafficTrender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04" y="3284753"/>
            <a:ext cx="51149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9025975">
            <a:off x="3991980" y="2672544"/>
            <a:ext cx="2159569" cy="468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13866" y="2020498"/>
            <a:ext cx="187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/>
                </a:solidFill>
              </a:rPr>
              <a:t>С этого момента </a:t>
            </a:r>
          </a:p>
          <a:p>
            <a:r>
              <a:rPr lang="ru-RU" b="1" dirty="0" smtClean="0">
                <a:solidFill>
                  <a:schemeClr val="accent6"/>
                </a:solidFill>
              </a:rPr>
              <a:t>поподробнее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evolutionoftheweb.com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2" y="2079654"/>
            <a:ext cx="11993876" cy="38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evolutionoftheweb.com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01" b="17978"/>
          <a:stretch/>
        </p:blipFill>
        <p:spPr>
          <a:xfrm>
            <a:off x="1510513" y="1046860"/>
            <a:ext cx="9170974" cy="56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evolutionoftheweb.com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0" r="24013" b="16103"/>
          <a:stretch/>
        </p:blipFill>
        <p:spPr>
          <a:xfrm>
            <a:off x="2395242" y="1140493"/>
            <a:ext cx="7401516" cy="57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/>
          <a:stretch/>
        </p:blipFill>
        <p:spPr>
          <a:xfrm>
            <a:off x="3509875" y="49655"/>
            <a:ext cx="5083867" cy="678406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evolutionoftheweb.com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295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868</Words>
  <Application>Microsoft Office PowerPoint</Application>
  <PresentationFormat>Widescreen</PresentationFormat>
  <Paragraphs>190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Web Front-End</vt:lpstr>
      <vt:lpstr>PowerPoint Presentation</vt:lpstr>
      <vt:lpstr>О чём расскажу</vt:lpstr>
      <vt:lpstr>PowerPoint Presentation</vt:lpstr>
      <vt:lpstr>Схема</vt:lpstr>
      <vt:lpstr>evolutionoftheweb.com</vt:lpstr>
      <vt:lpstr>evolutionoftheweb.com</vt:lpstr>
      <vt:lpstr>evolutionoftheweb.com</vt:lpstr>
      <vt:lpstr>evolutionoftheweb.com</vt:lpstr>
      <vt:lpstr>JavaScript - это</vt:lpstr>
      <vt:lpstr>1996 год</vt:lpstr>
      <vt:lpstr>2015 год</vt:lpstr>
      <vt:lpstr>JavaScript - развитие</vt:lpstr>
      <vt:lpstr>Front-End - это</vt:lpstr>
      <vt:lpstr>Front-End - это</vt:lpstr>
      <vt:lpstr>Три слона</vt:lpstr>
      <vt:lpstr>Пример html</vt:lpstr>
      <vt:lpstr>Пример css</vt:lpstr>
      <vt:lpstr>Пример Javascript</vt:lpstr>
      <vt:lpstr>Пример html</vt:lpstr>
      <vt:lpstr>Пример html + css</vt:lpstr>
      <vt:lpstr>Пример html + css + js</vt:lpstr>
      <vt:lpstr>Пример</vt:lpstr>
      <vt:lpstr>Пример</vt:lpstr>
      <vt:lpstr>Пример</vt:lpstr>
      <vt:lpstr>JavaScript сейчас</vt:lpstr>
      <vt:lpstr>Статистики с DOU.ua, январь 2015</vt:lpstr>
      <vt:lpstr>Статистики с DOU.ua, январь 2015</vt:lpstr>
      <vt:lpstr>Статистики с DOU.ua, январь 2015</vt:lpstr>
      <vt:lpstr>JavaScript, пример tabs!</vt:lpstr>
      <vt:lpstr>Пример tabs -&gt; html разметка</vt:lpstr>
      <vt:lpstr>Пример tabs -&gt; чистый JS</vt:lpstr>
      <vt:lpstr>Пример tabs -&gt; jQuery</vt:lpstr>
      <vt:lpstr>Пример tabs -&gt; jQuery UI</vt:lpstr>
      <vt:lpstr>Пример tabs -&gt; jQuery UI</vt:lpstr>
      <vt:lpstr>“You should definitely use jQuery”</vt:lpstr>
      <vt:lpstr>???</vt:lpstr>
      <vt:lpstr>Домашнее 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Front-End</dc:title>
  <dc:creator>Alexander Kasheverov</dc:creator>
  <cp:lastModifiedBy>Alexander Kasheverov</cp:lastModifiedBy>
  <cp:revision>22</cp:revision>
  <dcterms:created xsi:type="dcterms:W3CDTF">2015-07-06T15:55:55Z</dcterms:created>
  <dcterms:modified xsi:type="dcterms:W3CDTF">2015-07-08T06:42:58Z</dcterms:modified>
</cp:coreProperties>
</file>