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945600" cy="32918400"/>
  <p:notesSz cx="6858000" cy="9144000"/>
  <p:defaultTextStyle>
    <a:defPPr>
      <a:defRPr lang="en-US"/>
    </a:defPPr>
    <a:lvl1pPr marL="0" algn="l" defTabSz="3134710" rtl="0" eaLnBrk="1" latinLnBrk="0" hangingPunct="1">
      <a:defRPr sz="6142" kern="1200">
        <a:solidFill>
          <a:schemeClr val="tx1"/>
        </a:solidFill>
        <a:latin typeface="+mn-lt"/>
        <a:ea typeface="+mn-ea"/>
        <a:cs typeface="+mn-cs"/>
      </a:defRPr>
    </a:lvl1pPr>
    <a:lvl2pPr marL="1567355" algn="l" defTabSz="3134710" rtl="0" eaLnBrk="1" latinLnBrk="0" hangingPunct="1">
      <a:defRPr sz="6142" kern="1200">
        <a:solidFill>
          <a:schemeClr val="tx1"/>
        </a:solidFill>
        <a:latin typeface="+mn-lt"/>
        <a:ea typeface="+mn-ea"/>
        <a:cs typeface="+mn-cs"/>
      </a:defRPr>
    </a:lvl2pPr>
    <a:lvl3pPr marL="3134710" algn="l" defTabSz="3134710" rtl="0" eaLnBrk="1" latinLnBrk="0" hangingPunct="1">
      <a:defRPr sz="6142" kern="1200">
        <a:solidFill>
          <a:schemeClr val="tx1"/>
        </a:solidFill>
        <a:latin typeface="+mn-lt"/>
        <a:ea typeface="+mn-ea"/>
        <a:cs typeface="+mn-cs"/>
      </a:defRPr>
    </a:lvl3pPr>
    <a:lvl4pPr marL="4702064" algn="l" defTabSz="3134710" rtl="0" eaLnBrk="1" latinLnBrk="0" hangingPunct="1">
      <a:defRPr sz="6142" kern="1200">
        <a:solidFill>
          <a:schemeClr val="tx1"/>
        </a:solidFill>
        <a:latin typeface="+mn-lt"/>
        <a:ea typeface="+mn-ea"/>
        <a:cs typeface="+mn-cs"/>
      </a:defRPr>
    </a:lvl4pPr>
    <a:lvl5pPr marL="6269419" algn="l" defTabSz="3134710" rtl="0" eaLnBrk="1" latinLnBrk="0" hangingPunct="1">
      <a:defRPr sz="6142" kern="1200">
        <a:solidFill>
          <a:schemeClr val="tx1"/>
        </a:solidFill>
        <a:latin typeface="+mn-lt"/>
        <a:ea typeface="+mn-ea"/>
        <a:cs typeface="+mn-cs"/>
      </a:defRPr>
    </a:lvl5pPr>
    <a:lvl6pPr marL="7836774" algn="l" defTabSz="3134710" rtl="0" eaLnBrk="1" latinLnBrk="0" hangingPunct="1">
      <a:defRPr sz="6142" kern="1200">
        <a:solidFill>
          <a:schemeClr val="tx1"/>
        </a:solidFill>
        <a:latin typeface="+mn-lt"/>
        <a:ea typeface="+mn-ea"/>
        <a:cs typeface="+mn-cs"/>
      </a:defRPr>
    </a:lvl6pPr>
    <a:lvl7pPr marL="9404129" algn="l" defTabSz="3134710" rtl="0" eaLnBrk="1" latinLnBrk="0" hangingPunct="1">
      <a:defRPr sz="6142" kern="1200">
        <a:solidFill>
          <a:schemeClr val="tx1"/>
        </a:solidFill>
        <a:latin typeface="+mn-lt"/>
        <a:ea typeface="+mn-ea"/>
        <a:cs typeface="+mn-cs"/>
      </a:defRPr>
    </a:lvl7pPr>
    <a:lvl8pPr marL="10971483" algn="l" defTabSz="3134710" rtl="0" eaLnBrk="1" latinLnBrk="0" hangingPunct="1">
      <a:defRPr sz="6142" kern="1200">
        <a:solidFill>
          <a:schemeClr val="tx1"/>
        </a:solidFill>
        <a:latin typeface="+mn-lt"/>
        <a:ea typeface="+mn-ea"/>
        <a:cs typeface="+mn-cs"/>
      </a:defRPr>
    </a:lvl8pPr>
    <a:lvl9pPr marL="12538838" algn="l" defTabSz="3134710" rtl="0" eaLnBrk="1" latinLnBrk="0" hangingPunct="1">
      <a:defRPr sz="614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6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EEEEEE"/>
    <a:srgbClr val="2EA2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214" autoAdjust="0"/>
    <p:restoredTop sz="94660"/>
  </p:normalViewPr>
  <p:slideViewPr>
    <p:cSldViewPr>
      <p:cViewPr varScale="1">
        <p:scale>
          <a:sx n="28" d="100"/>
          <a:sy n="28" d="100"/>
        </p:scale>
        <p:origin x="642" y="186"/>
      </p:cViewPr>
      <p:guideLst>
        <p:guide orient="horz" pos="10368"/>
        <p:guide pos="6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10226042"/>
            <a:ext cx="1865376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840" y="18653760"/>
            <a:ext cx="1536192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26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389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852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15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7786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241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704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749A-80F2-468C-B84A-27034F22DDF7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9728-2839-4810-B891-55993DF80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2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749A-80F2-468C-B84A-27034F22DDF7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9728-2839-4810-B891-55993DF80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65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279541" y="8435343"/>
            <a:ext cx="17773651" cy="17976341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0973" y="8435343"/>
            <a:ext cx="52962809" cy="17976341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749A-80F2-468C-B84A-27034F22DDF7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9728-2839-4810-B891-55993DF80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749A-80F2-468C-B84A-27034F22DDF7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9728-2839-4810-B891-55993DF80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1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1" y="21153122"/>
            <a:ext cx="18653760" cy="6537960"/>
          </a:xfrm>
        </p:spPr>
        <p:txBody>
          <a:bodyPr anchor="t"/>
          <a:lstStyle>
            <a:lvl1pPr algn="l">
              <a:defRPr sz="12801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1" y="13952225"/>
            <a:ext cx="18653760" cy="7200898"/>
          </a:xfrm>
        </p:spPr>
        <p:txBody>
          <a:bodyPr anchor="b"/>
          <a:lstStyle>
            <a:lvl1pPr marL="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1pPr>
            <a:lvl2pPr marL="1463113" indent="0">
              <a:buNone/>
              <a:defRPr sz="5734">
                <a:solidFill>
                  <a:schemeClr val="tx1">
                    <a:tint val="75000"/>
                  </a:schemeClr>
                </a:solidFill>
              </a:defRPr>
            </a:lvl2pPr>
            <a:lvl3pPr marL="2926226" indent="0">
              <a:buNone/>
              <a:defRPr sz="5134">
                <a:solidFill>
                  <a:schemeClr val="tx1">
                    <a:tint val="75000"/>
                  </a:schemeClr>
                </a:solidFill>
              </a:defRPr>
            </a:lvl3pPr>
            <a:lvl4pPr marL="4389339" indent="0">
              <a:buNone/>
              <a:defRPr sz="4467">
                <a:solidFill>
                  <a:schemeClr val="tx1">
                    <a:tint val="75000"/>
                  </a:schemeClr>
                </a:solidFill>
              </a:defRPr>
            </a:lvl4pPr>
            <a:lvl5pPr marL="5852453" indent="0">
              <a:buNone/>
              <a:defRPr sz="4467">
                <a:solidFill>
                  <a:schemeClr val="tx1">
                    <a:tint val="75000"/>
                  </a:schemeClr>
                </a:solidFill>
              </a:defRPr>
            </a:lvl5pPr>
            <a:lvl6pPr marL="7315566" indent="0">
              <a:buNone/>
              <a:defRPr sz="4467">
                <a:solidFill>
                  <a:schemeClr val="tx1">
                    <a:tint val="75000"/>
                  </a:schemeClr>
                </a:solidFill>
              </a:defRPr>
            </a:lvl6pPr>
            <a:lvl7pPr marL="8778679" indent="0">
              <a:buNone/>
              <a:defRPr sz="4467">
                <a:solidFill>
                  <a:schemeClr val="tx1">
                    <a:tint val="75000"/>
                  </a:schemeClr>
                </a:solidFill>
              </a:defRPr>
            </a:lvl7pPr>
            <a:lvl8pPr marL="10241792" indent="0">
              <a:buNone/>
              <a:defRPr sz="4467">
                <a:solidFill>
                  <a:schemeClr val="tx1">
                    <a:tint val="75000"/>
                  </a:schemeClr>
                </a:solidFill>
              </a:defRPr>
            </a:lvl8pPr>
            <a:lvl9pPr marL="11704905" indent="0">
              <a:buNone/>
              <a:defRPr sz="44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749A-80F2-468C-B84A-27034F22DDF7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9728-2839-4810-B891-55993DF80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30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0972" y="49156623"/>
            <a:ext cx="35368229" cy="139042138"/>
          </a:xfrm>
        </p:spPr>
        <p:txBody>
          <a:bodyPr/>
          <a:lstStyle>
            <a:lvl1pPr>
              <a:defRPr sz="8934"/>
            </a:lvl1pPr>
            <a:lvl2pPr>
              <a:defRPr sz="7667"/>
            </a:lvl2pPr>
            <a:lvl3pPr>
              <a:defRPr sz="6400"/>
            </a:lvl3pPr>
            <a:lvl4pPr>
              <a:defRPr sz="5734"/>
            </a:lvl4pPr>
            <a:lvl5pPr>
              <a:defRPr sz="5734"/>
            </a:lvl5pPr>
            <a:lvl6pPr>
              <a:defRPr sz="5734"/>
            </a:lvl6pPr>
            <a:lvl7pPr>
              <a:defRPr sz="5734"/>
            </a:lvl7pPr>
            <a:lvl8pPr>
              <a:defRPr sz="5734"/>
            </a:lvl8pPr>
            <a:lvl9pPr>
              <a:defRPr sz="573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84962" y="49156623"/>
            <a:ext cx="35368231" cy="139042138"/>
          </a:xfrm>
        </p:spPr>
        <p:txBody>
          <a:bodyPr/>
          <a:lstStyle>
            <a:lvl1pPr>
              <a:defRPr sz="8934"/>
            </a:lvl1pPr>
            <a:lvl2pPr>
              <a:defRPr sz="7667"/>
            </a:lvl2pPr>
            <a:lvl3pPr>
              <a:defRPr sz="6400"/>
            </a:lvl3pPr>
            <a:lvl4pPr>
              <a:defRPr sz="5734"/>
            </a:lvl4pPr>
            <a:lvl5pPr>
              <a:defRPr sz="5734"/>
            </a:lvl5pPr>
            <a:lvl6pPr>
              <a:defRPr sz="5734"/>
            </a:lvl6pPr>
            <a:lvl7pPr>
              <a:defRPr sz="5734"/>
            </a:lvl7pPr>
            <a:lvl8pPr>
              <a:defRPr sz="5734"/>
            </a:lvl8pPr>
            <a:lvl9pPr>
              <a:defRPr sz="573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749A-80F2-468C-B84A-27034F22DDF7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9728-2839-4810-B891-55993DF80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50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318262"/>
            <a:ext cx="1975104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1" y="7368543"/>
            <a:ext cx="9696451" cy="3070858"/>
          </a:xfrm>
        </p:spPr>
        <p:txBody>
          <a:bodyPr anchor="b"/>
          <a:lstStyle>
            <a:lvl1pPr marL="0" indent="0">
              <a:buNone/>
              <a:defRPr sz="7667" b="1"/>
            </a:lvl1pPr>
            <a:lvl2pPr marL="1463113" indent="0">
              <a:buNone/>
              <a:defRPr sz="6400" b="1"/>
            </a:lvl2pPr>
            <a:lvl3pPr marL="2926226" indent="0">
              <a:buNone/>
              <a:defRPr sz="5734" b="1"/>
            </a:lvl3pPr>
            <a:lvl4pPr marL="4389339" indent="0">
              <a:buNone/>
              <a:defRPr sz="5134" b="1"/>
            </a:lvl4pPr>
            <a:lvl5pPr marL="5852453" indent="0">
              <a:buNone/>
              <a:defRPr sz="5134" b="1"/>
            </a:lvl5pPr>
            <a:lvl6pPr marL="7315566" indent="0">
              <a:buNone/>
              <a:defRPr sz="5134" b="1"/>
            </a:lvl6pPr>
            <a:lvl7pPr marL="8778679" indent="0">
              <a:buNone/>
              <a:defRPr sz="5134" b="1"/>
            </a:lvl7pPr>
            <a:lvl8pPr marL="10241792" indent="0">
              <a:buNone/>
              <a:defRPr sz="5134" b="1"/>
            </a:lvl8pPr>
            <a:lvl9pPr marL="11704905" indent="0">
              <a:buNone/>
              <a:defRPr sz="513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1" y="10439401"/>
            <a:ext cx="9696451" cy="18966182"/>
          </a:xfrm>
        </p:spPr>
        <p:txBody>
          <a:bodyPr/>
          <a:lstStyle>
            <a:lvl1pPr>
              <a:defRPr sz="7667"/>
            </a:lvl1pPr>
            <a:lvl2pPr>
              <a:defRPr sz="6400"/>
            </a:lvl2pPr>
            <a:lvl3pPr>
              <a:defRPr sz="5734"/>
            </a:lvl3pPr>
            <a:lvl4pPr>
              <a:defRPr sz="5134"/>
            </a:lvl4pPr>
            <a:lvl5pPr>
              <a:defRPr sz="5134"/>
            </a:lvl5pPr>
            <a:lvl6pPr>
              <a:defRPr sz="5134"/>
            </a:lvl6pPr>
            <a:lvl7pPr>
              <a:defRPr sz="5134"/>
            </a:lvl7pPr>
            <a:lvl8pPr>
              <a:defRPr sz="5134"/>
            </a:lvl8pPr>
            <a:lvl9pPr>
              <a:defRPr sz="513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8061" y="7368543"/>
            <a:ext cx="9700260" cy="3070858"/>
          </a:xfrm>
        </p:spPr>
        <p:txBody>
          <a:bodyPr anchor="b"/>
          <a:lstStyle>
            <a:lvl1pPr marL="0" indent="0">
              <a:buNone/>
              <a:defRPr sz="7667" b="1"/>
            </a:lvl1pPr>
            <a:lvl2pPr marL="1463113" indent="0">
              <a:buNone/>
              <a:defRPr sz="6400" b="1"/>
            </a:lvl2pPr>
            <a:lvl3pPr marL="2926226" indent="0">
              <a:buNone/>
              <a:defRPr sz="5734" b="1"/>
            </a:lvl3pPr>
            <a:lvl4pPr marL="4389339" indent="0">
              <a:buNone/>
              <a:defRPr sz="5134" b="1"/>
            </a:lvl4pPr>
            <a:lvl5pPr marL="5852453" indent="0">
              <a:buNone/>
              <a:defRPr sz="5134" b="1"/>
            </a:lvl5pPr>
            <a:lvl6pPr marL="7315566" indent="0">
              <a:buNone/>
              <a:defRPr sz="5134" b="1"/>
            </a:lvl6pPr>
            <a:lvl7pPr marL="8778679" indent="0">
              <a:buNone/>
              <a:defRPr sz="5134" b="1"/>
            </a:lvl7pPr>
            <a:lvl8pPr marL="10241792" indent="0">
              <a:buNone/>
              <a:defRPr sz="5134" b="1"/>
            </a:lvl8pPr>
            <a:lvl9pPr marL="11704905" indent="0">
              <a:buNone/>
              <a:defRPr sz="513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8061" y="10439401"/>
            <a:ext cx="9700260" cy="18966182"/>
          </a:xfrm>
        </p:spPr>
        <p:txBody>
          <a:bodyPr/>
          <a:lstStyle>
            <a:lvl1pPr>
              <a:defRPr sz="7667"/>
            </a:lvl1pPr>
            <a:lvl2pPr>
              <a:defRPr sz="6400"/>
            </a:lvl2pPr>
            <a:lvl3pPr>
              <a:defRPr sz="5734"/>
            </a:lvl3pPr>
            <a:lvl4pPr>
              <a:defRPr sz="5134"/>
            </a:lvl4pPr>
            <a:lvl5pPr>
              <a:defRPr sz="5134"/>
            </a:lvl5pPr>
            <a:lvl6pPr>
              <a:defRPr sz="5134"/>
            </a:lvl6pPr>
            <a:lvl7pPr>
              <a:defRPr sz="5134"/>
            </a:lvl7pPr>
            <a:lvl8pPr>
              <a:defRPr sz="5134"/>
            </a:lvl8pPr>
            <a:lvl9pPr>
              <a:defRPr sz="513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749A-80F2-468C-B84A-27034F22DDF7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9728-2839-4810-B891-55993DF80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48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749A-80F2-468C-B84A-27034F22DDF7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9728-2839-4810-B891-55993DF80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7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749A-80F2-468C-B84A-27034F22DDF7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9728-2839-4810-B891-55993DF80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47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2" y="1310640"/>
            <a:ext cx="7219951" cy="5577840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120" y="1310643"/>
            <a:ext cx="12268200" cy="28094942"/>
          </a:xfrm>
        </p:spPr>
        <p:txBody>
          <a:bodyPr/>
          <a:lstStyle>
            <a:lvl1pPr>
              <a:defRPr sz="10267"/>
            </a:lvl1pPr>
            <a:lvl2pPr>
              <a:defRPr sz="8934"/>
            </a:lvl2pPr>
            <a:lvl3pPr>
              <a:defRPr sz="7667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2" y="6888483"/>
            <a:ext cx="7219951" cy="22517102"/>
          </a:xfrm>
        </p:spPr>
        <p:txBody>
          <a:bodyPr/>
          <a:lstStyle>
            <a:lvl1pPr marL="0" indent="0">
              <a:buNone/>
              <a:defRPr sz="4467"/>
            </a:lvl1pPr>
            <a:lvl2pPr marL="1463113" indent="0">
              <a:buNone/>
              <a:defRPr sz="3867"/>
            </a:lvl2pPr>
            <a:lvl3pPr marL="2926226" indent="0">
              <a:buNone/>
              <a:defRPr sz="3200"/>
            </a:lvl3pPr>
            <a:lvl4pPr marL="4389339" indent="0">
              <a:buNone/>
              <a:defRPr sz="2867"/>
            </a:lvl4pPr>
            <a:lvl5pPr marL="5852453" indent="0">
              <a:buNone/>
              <a:defRPr sz="2867"/>
            </a:lvl5pPr>
            <a:lvl6pPr marL="7315566" indent="0">
              <a:buNone/>
              <a:defRPr sz="2867"/>
            </a:lvl6pPr>
            <a:lvl7pPr marL="8778679" indent="0">
              <a:buNone/>
              <a:defRPr sz="2867"/>
            </a:lvl7pPr>
            <a:lvl8pPr marL="10241792" indent="0">
              <a:buNone/>
              <a:defRPr sz="2867"/>
            </a:lvl8pPr>
            <a:lvl9pPr marL="11704905" indent="0">
              <a:buNone/>
              <a:defRPr sz="28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749A-80F2-468C-B84A-27034F22DDF7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9728-2839-4810-B891-55993DF80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08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491" y="23042881"/>
            <a:ext cx="13167360" cy="2720342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1491" y="2941320"/>
            <a:ext cx="13167360" cy="19751040"/>
          </a:xfrm>
        </p:spPr>
        <p:txBody>
          <a:bodyPr/>
          <a:lstStyle>
            <a:lvl1pPr marL="0" indent="0">
              <a:buNone/>
              <a:defRPr sz="10267"/>
            </a:lvl1pPr>
            <a:lvl2pPr marL="1463113" indent="0">
              <a:buNone/>
              <a:defRPr sz="8934"/>
            </a:lvl2pPr>
            <a:lvl3pPr marL="2926226" indent="0">
              <a:buNone/>
              <a:defRPr sz="7667"/>
            </a:lvl3pPr>
            <a:lvl4pPr marL="4389339" indent="0">
              <a:buNone/>
              <a:defRPr sz="6400"/>
            </a:lvl4pPr>
            <a:lvl5pPr marL="5852453" indent="0">
              <a:buNone/>
              <a:defRPr sz="6400"/>
            </a:lvl5pPr>
            <a:lvl6pPr marL="7315566" indent="0">
              <a:buNone/>
              <a:defRPr sz="6400"/>
            </a:lvl6pPr>
            <a:lvl7pPr marL="8778679" indent="0">
              <a:buNone/>
              <a:defRPr sz="6400"/>
            </a:lvl7pPr>
            <a:lvl8pPr marL="10241792" indent="0">
              <a:buNone/>
              <a:defRPr sz="6400"/>
            </a:lvl8pPr>
            <a:lvl9pPr marL="11704905" indent="0">
              <a:buNone/>
              <a:defRPr sz="6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1491" y="25763223"/>
            <a:ext cx="13167360" cy="3863338"/>
          </a:xfrm>
        </p:spPr>
        <p:txBody>
          <a:bodyPr/>
          <a:lstStyle>
            <a:lvl1pPr marL="0" indent="0">
              <a:buNone/>
              <a:defRPr sz="4467"/>
            </a:lvl1pPr>
            <a:lvl2pPr marL="1463113" indent="0">
              <a:buNone/>
              <a:defRPr sz="3867"/>
            </a:lvl2pPr>
            <a:lvl3pPr marL="2926226" indent="0">
              <a:buNone/>
              <a:defRPr sz="3200"/>
            </a:lvl3pPr>
            <a:lvl4pPr marL="4389339" indent="0">
              <a:buNone/>
              <a:defRPr sz="2867"/>
            </a:lvl4pPr>
            <a:lvl5pPr marL="5852453" indent="0">
              <a:buNone/>
              <a:defRPr sz="2867"/>
            </a:lvl5pPr>
            <a:lvl6pPr marL="7315566" indent="0">
              <a:buNone/>
              <a:defRPr sz="2867"/>
            </a:lvl6pPr>
            <a:lvl7pPr marL="8778679" indent="0">
              <a:buNone/>
              <a:defRPr sz="2867"/>
            </a:lvl7pPr>
            <a:lvl8pPr marL="10241792" indent="0">
              <a:buNone/>
              <a:defRPr sz="2867"/>
            </a:lvl8pPr>
            <a:lvl9pPr marL="11704905" indent="0">
              <a:buNone/>
              <a:defRPr sz="28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749A-80F2-468C-B84A-27034F22DDF7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9728-2839-4810-B891-55993DF80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88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1318262"/>
            <a:ext cx="1975104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7680963"/>
            <a:ext cx="1975104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38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F749A-80F2-468C-B84A-27034F22DDF7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38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38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59728-2839-4810-B891-55993DF80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4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26226" rtl="0" eaLnBrk="1" latinLnBrk="0" hangingPunct="1">
        <a:spcBef>
          <a:spcPct val="0"/>
        </a:spcBef>
        <a:buNone/>
        <a:defRPr sz="14067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1097335" indent="-1097335" algn="l" defTabSz="2926226" rtl="0" eaLnBrk="1" latinLnBrk="0" hangingPunct="1">
        <a:spcBef>
          <a:spcPct val="20000"/>
        </a:spcBef>
        <a:buFont typeface="Arial" panose="020B0604020202020204" pitchFamily="34" charset="0"/>
        <a:buChar char="•"/>
        <a:defRPr sz="10267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2377559" indent="-914446" algn="l" defTabSz="2926226" rtl="0" eaLnBrk="1" latinLnBrk="0" hangingPunct="1">
        <a:spcBef>
          <a:spcPct val="20000"/>
        </a:spcBef>
        <a:buFont typeface="Arial" panose="020B0604020202020204" pitchFamily="34" charset="0"/>
        <a:buChar char="–"/>
        <a:defRPr sz="8934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3657783" indent="-731557" algn="l" defTabSz="2926226" rtl="0" eaLnBrk="1" latinLnBrk="0" hangingPunct="1">
        <a:spcBef>
          <a:spcPct val="20000"/>
        </a:spcBef>
        <a:buFont typeface="Arial" panose="020B0604020202020204" pitchFamily="34" charset="0"/>
        <a:buChar char="•"/>
        <a:defRPr sz="7667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5120896" indent="-731557" algn="l" defTabSz="2926226" rtl="0" eaLnBrk="1" latinLnBrk="0" hangingPunct="1">
        <a:spcBef>
          <a:spcPct val="20000"/>
        </a:spcBef>
        <a:buFont typeface="Arial" panose="020B0604020202020204" pitchFamily="34" charset="0"/>
        <a:buChar char="–"/>
        <a:defRPr sz="6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6584009" indent="-731557" algn="l" defTabSz="2926226" rtl="0" eaLnBrk="1" latinLnBrk="0" hangingPunct="1">
        <a:spcBef>
          <a:spcPct val="20000"/>
        </a:spcBef>
        <a:buFont typeface="Arial" panose="020B0604020202020204" pitchFamily="34" charset="0"/>
        <a:buChar char="»"/>
        <a:defRPr sz="6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8047122" indent="-731557" algn="l" defTabSz="2926226" rtl="0" eaLnBrk="1" latinLnBrk="0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510235" indent="-731557" algn="l" defTabSz="2926226" rtl="0" eaLnBrk="1" latinLnBrk="0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3349" indent="-731557" algn="l" defTabSz="2926226" rtl="0" eaLnBrk="1" latinLnBrk="0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2436462" indent="-731557" algn="l" defTabSz="2926226" rtl="0" eaLnBrk="1" latinLnBrk="0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226" rtl="0" eaLnBrk="1" latinLnBrk="0" hangingPunct="1">
        <a:defRPr sz="5734" kern="1200">
          <a:solidFill>
            <a:schemeClr val="tx1"/>
          </a:solidFill>
          <a:latin typeface="+mn-lt"/>
          <a:ea typeface="+mn-ea"/>
          <a:cs typeface="+mn-cs"/>
        </a:defRPr>
      </a:lvl1pPr>
      <a:lvl2pPr marL="1463113" algn="l" defTabSz="2926226" rtl="0" eaLnBrk="1" latinLnBrk="0" hangingPunct="1">
        <a:defRPr sz="5734" kern="1200">
          <a:solidFill>
            <a:schemeClr val="tx1"/>
          </a:solidFill>
          <a:latin typeface="+mn-lt"/>
          <a:ea typeface="+mn-ea"/>
          <a:cs typeface="+mn-cs"/>
        </a:defRPr>
      </a:lvl2pPr>
      <a:lvl3pPr marL="2926226" algn="l" defTabSz="2926226" rtl="0" eaLnBrk="1" latinLnBrk="0" hangingPunct="1">
        <a:defRPr sz="5734" kern="1200">
          <a:solidFill>
            <a:schemeClr val="tx1"/>
          </a:solidFill>
          <a:latin typeface="+mn-lt"/>
          <a:ea typeface="+mn-ea"/>
          <a:cs typeface="+mn-cs"/>
        </a:defRPr>
      </a:lvl3pPr>
      <a:lvl4pPr marL="4389339" algn="l" defTabSz="2926226" rtl="0" eaLnBrk="1" latinLnBrk="0" hangingPunct="1">
        <a:defRPr sz="5734" kern="1200">
          <a:solidFill>
            <a:schemeClr val="tx1"/>
          </a:solidFill>
          <a:latin typeface="+mn-lt"/>
          <a:ea typeface="+mn-ea"/>
          <a:cs typeface="+mn-cs"/>
        </a:defRPr>
      </a:lvl4pPr>
      <a:lvl5pPr marL="5852453" algn="l" defTabSz="2926226" rtl="0" eaLnBrk="1" latinLnBrk="0" hangingPunct="1">
        <a:defRPr sz="5734" kern="1200">
          <a:solidFill>
            <a:schemeClr val="tx1"/>
          </a:solidFill>
          <a:latin typeface="+mn-lt"/>
          <a:ea typeface="+mn-ea"/>
          <a:cs typeface="+mn-cs"/>
        </a:defRPr>
      </a:lvl5pPr>
      <a:lvl6pPr marL="7315566" algn="l" defTabSz="2926226" rtl="0" eaLnBrk="1" latinLnBrk="0" hangingPunct="1">
        <a:defRPr sz="5734" kern="1200">
          <a:solidFill>
            <a:schemeClr val="tx1"/>
          </a:solidFill>
          <a:latin typeface="+mn-lt"/>
          <a:ea typeface="+mn-ea"/>
          <a:cs typeface="+mn-cs"/>
        </a:defRPr>
      </a:lvl6pPr>
      <a:lvl7pPr marL="8778679" algn="l" defTabSz="2926226" rtl="0" eaLnBrk="1" latinLnBrk="0" hangingPunct="1">
        <a:defRPr sz="5734" kern="1200">
          <a:solidFill>
            <a:schemeClr val="tx1"/>
          </a:solidFill>
          <a:latin typeface="+mn-lt"/>
          <a:ea typeface="+mn-ea"/>
          <a:cs typeface="+mn-cs"/>
        </a:defRPr>
      </a:lvl7pPr>
      <a:lvl8pPr marL="10241792" algn="l" defTabSz="2926226" rtl="0" eaLnBrk="1" latinLnBrk="0" hangingPunct="1">
        <a:defRPr sz="5734" kern="1200">
          <a:solidFill>
            <a:schemeClr val="tx1"/>
          </a:solidFill>
          <a:latin typeface="+mn-lt"/>
          <a:ea typeface="+mn-ea"/>
          <a:cs typeface="+mn-cs"/>
        </a:defRPr>
      </a:lvl8pPr>
      <a:lvl9pPr marL="11704905" algn="l" defTabSz="2926226" rtl="0" eaLnBrk="1" latinLnBrk="0" hangingPunct="1">
        <a:defRPr sz="57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457200" y="12801599"/>
            <a:ext cx="21031200" cy="411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95" dirty="0" smtClean="0"/>
              <a:t>Se</a:t>
            </a:r>
            <a:endParaRPr lang="en-US" sz="4095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0"/>
            <a:ext cx="21945600" cy="3657600"/>
            <a:chOff x="0" y="14630400"/>
            <a:chExt cx="21945600" cy="3657600"/>
          </a:xfrm>
        </p:grpSpPr>
        <p:sp>
          <p:nvSpPr>
            <p:cNvPr id="5" name="Rectangle 4"/>
            <p:cNvSpPr/>
            <p:nvPr/>
          </p:nvSpPr>
          <p:spPr>
            <a:xfrm>
              <a:off x="0" y="14630400"/>
              <a:ext cx="21945600" cy="3657600"/>
            </a:xfrm>
            <a:prstGeom prst="rect">
              <a:avLst/>
            </a:prstGeom>
            <a:solidFill>
              <a:srgbClr val="2EA248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00"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0" y="15311832"/>
              <a:ext cx="21945600" cy="2294736"/>
              <a:chOff x="0" y="422600"/>
              <a:chExt cx="21945600" cy="2294736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0" y="422600"/>
                <a:ext cx="219456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buSzPct val="25000"/>
                </a:pPr>
                <a:r>
                  <a:rPr lang="en-US" sz="9600" b="1" cap="small" dirty="0" smtClean="0">
                    <a:solidFill>
                      <a:schemeClr val="lt1"/>
                    </a:solidFill>
                    <a:ea typeface="Calibri"/>
                    <a:cs typeface="Calibri"/>
                    <a:sym typeface="Calibri"/>
                  </a:rPr>
                  <a:t>MAKING SENSE</a:t>
                </a:r>
                <a:endParaRPr lang="en-US" sz="9600" b="1" cap="small" dirty="0">
                  <a:solidFill>
                    <a:schemeClr val="lt1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0" y="1722127"/>
                <a:ext cx="21945600" cy="995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867" dirty="0" smtClean="0">
                    <a:solidFill>
                      <a:schemeClr val="bg1"/>
                    </a:solidFill>
                    <a:latin typeface="Calibri Light" panose="020F0302020204030204" pitchFamily="34" charset="0"/>
                  </a:rPr>
                  <a:t>Creating a New Way to Feel the World</a:t>
                </a:r>
                <a:endParaRPr lang="en-US" sz="5867" dirty="0">
                  <a:solidFill>
                    <a:schemeClr val="bg1"/>
                  </a:solidFill>
                  <a:latin typeface="Calibri Light" panose="020F0302020204030204" pitchFamily="34" charset="0"/>
                </a:endParaRPr>
              </a:p>
            </p:txBody>
          </p:sp>
        </p:grpSp>
      </p:grpSp>
      <p:sp>
        <p:nvSpPr>
          <p:cNvPr id="4" name="TextBox 3"/>
          <p:cNvSpPr txBox="1"/>
          <p:nvPr/>
        </p:nvSpPr>
        <p:spPr>
          <a:xfrm>
            <a:off x="0" y="32013278"/>
            <a:ext cx="21945600" cy="9144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6400" b="1" dirty="0">
                <a:solidFill>
                  <a:schemeClr val="bg1"/>
                </a:solidFill>
                <a:latin typeface="+mj-lt"/>
              </a:rPr>
              <a:t>BMES</a:t>
            </a:r>
            <a:endParaRPr lang="en-US" sz="6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7200" y="4114799"/>
            <a:ext cx="67056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95"/>
          </a:p>
        </p:txBody>
      </p:sp>
      <p:sp>
        <p:nvSpPr>
          <p:cNvPr id="25" name="Rectangle 24"/>
          <p:cNvSpPr/>
          <p:nvPr/>
        </p:nvSpPr>
        <p:spPr>
          <a:xfrm>
            <a:off x="7616952" y="4114799"/>
            <a:ext cx="67056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95"/>
          </a:p>
        </p:txBody>
      </p:sp>
      <p:sp>
        <p:nvSpPr>
          <p:cNvPr id="26" name="Rectangle 25"/>
          <p:cNvSpPr/>
          <p:nvPr/>
        </p:nvSpPr>
        <p:spPr>
          <a:xfrm>
            <a:off x="14782800" y="4114799"/>
            <a:ext cx="67056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95"/>
          </a:p>
        </p:txBody>
      </p:sp>
      <p:grpSp>
        <p:nvGrpSpPr>
          <p:cNvPr id="13" name="Group 12"/>
          <p:cNvGrpSpPr/>
          <p:nvPr/>
        </p:nvGrpSpPr>
        <p:grpSpPr>
          <a:xfrm>
            <a:off x="1698099" y="4872778"/>
            <a:ext cx="4223801" cy="4494025"/>
            <a:chOff x="2421497" y="4572388"/>
            <a:chExt cx="3131590" cy="3331939"/>
          </a:xfrm>
        </p:grpSpPr>
        <p:grpSp>
          <p:nvGrpSpPr>
            <p:cNvPr id="10" name="Group 9"/>
            <p:cNvGrpSpPr/>
            <p:nvPr/>
          </p:nvGrpSpPr>
          <p:grpSpPr>
            <a:xfrm>
              <a:off x="4468529" y="4573184"/>
              <a:ext cx="1084558" cy="3331143"/>
              <a:chOff x="4225043" y="5345688"/>
              <a:chExt cx="1084558" cy="3331143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4496060" y="6905157"/>
                <a:ext cx="813541" cy="1771674"/>
                <a:chOff x="3643817" y="11046630"/>
                <a:chExt cx="1627083" cy="3543349"/>
              </a:xfrm>
            </p:grpSpPr>
            <p:sp>
              <p:nvSpPr>
                <p:cNvPr id="33" name="Shape 88"/>
                <p:cNvSpPr/>
                <p:nvPr/>
              </p:nvSpPr>
              <p:spPr>
                <a:xfrm>
                  <a:off x="3643817" y="11046630"/>
                  <a:ext cx="1627083" cy="1569650"/>
                </a:xfrm>
                <a:prstGeom prst="flowChartProcess">
                  <a:avLst/>
                </a:prstGeom>
                <a:solidFill>
                  <a:srgbClr val="000000"/>
                </a:solidFill>
                <a:ln w="19050" cap="flat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cxnSp>
              <p:nvCxnSpPr>
                <p:cNvPr id="34" name="Shape 89"/>
                <p:cNvCxnSpPr>
                  <a:stCxn id="33" idx="2"/>
                </p:cNvCxnSpPr>
                <p:nvPr/>
              </p:nvCxnSpPr>
              <p:spPr>
                <a:xfrm>
                  <a:off x="4457359" y="12616280"/>
                  <a:ext cx="0" cy="1973699"/>
                </a:xfrm>
                <a:prstGeom prst="straightConnector1">
                  <a:avLst/>
                </a:prstGeom>
                <a:noFill/>
                <a:ln w="152400" cap="flat">
                  <a:solidFill>
                    <a:srgbClr val="666666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35" name="Shape 90"/>
                <p:cNvCxnSpPr/>
                <p:nvPr/>
              </p:nvCxnSpPr>
              <p:spPr>
                <a:xfrm>
                  <a:off x="3898182" y="12599530"/>
                  <a:ext cx="0" cy="1973699"/>
                </a:xfrm>
                <a:prstGeom prst="straightConnector1">
                  <a:avLst/>
                </a:prstGeom>
                <a:noFill/>
                <a:ln w="152400" cap="flat">
                  <a:solidFill>
                    <a:srgbClr val="666666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37" name="Shape 91"/>
                <p:cNvCxnSpPr/>
                <p:nvPr/>
              </p:nvCxnSpPr>
              <p:spPr>
                <a:xfrm>
                  <a:off x="4982904" y="12599517"/>
                  <a:ext cx="0" cy="1973699"/>
                </a:xfrm>
                <a:prstGeom prst="straightConnector1">
                  <a:avLst/>
                </a:prstGeom>
                <a:noFill/>
                <a:ln w="152400" cap="flat">
                  <a:solidFill>
                    <a:srgbClr val="666666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  <p:grpSp>
            <p:nvGrpSpPr>
              <p:cNvPr id="38" name="Shape 87"/>
              <p:cNvGrpSpPr/>
              <p:nvPr/>
            </p:nvGrpSpPr>
            <p:grpSpPr>
              <a:xfrm>
                <a:off x="4225043" y="5345688"/>
                <a:ext cx="1084558" cy="1410463"/>
                <a:chOff x="4320825" y="7162800"/>
                <a:chExt cx="3159150" cy="4177482"/>
              </a:xfrm>
            </p:grpSpPr>
            <p:sp>
              <p:nvSpPr>
                <p:cNvPr id="43" name="Shape 92"/>
                <p:cNvSpPr/>
                <p:nvPr/>
              </p:nvSpPr>
              <p:spPr>
                <a:xfrm>
                  <a:off x="4320825" y="7162800"/>
                  <a:ext cx="779475" cy="417748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179" h="115824" extrusionOk="0">
                      <a:moveTo>
                        <a:pt x="14097" y="0"/>
                      </a:moveTo>
                      <a:cubicBezTo>
                        <a:pt x="11811" y="3556"/>
                        <a:pt x="-1143" y="15748"/>
                        <a:pt x="381" y="21336"/>
                      </a:cubicBezTo>
                      <a:cubicBezTo>
                        <a:pt x="1905" y="26924"/>
                        <a:pt x="22733" y="28448"/>
                        <a:pt x="23241" y="33528"/>
                      </a:cubicBezTo>
                      <a:cubicBezTo>
                        <a:pt x="23749" y="38608"/>
                        <a:pt x="2921" y="45974"/>
                        <a:pt x="3429" y="51816"/>
                      </a:cubicBezTo>
                      <a:cubicBezTo>
                        <a:pt x="3937" y="57658"/>
                        <a:pt x="25019" y="62738"/>
                        <a:pt x="26289" y="68580"/>
                      </a:cubicBezTo>
                      <a:cubicBezTo>
                        <a:pt x="27559" y="74422"/>
                        <a:pt x="10287" y="81280"/>
                        <a:pt x="11049" y="86868"/>
                      </a:cubicBezTo>
                      <a:cubicBezTo>
                        <a:pt x="11811" y="92456"/>
                        <a:pt x="29591" y="97282"/>
                        <a:pt x="30861" y="102108"/>
                      </a:cubicBezTo>
                      <a:cubicBezTo>
                        <a:pt x="32131" y="106934"/>
                        <a:pt x="20701" y="113538"/>
                        <a:pt x="18669" y="115824"/>
                      </a:cubicBezTo>
                    </a:path>
                  </a:pathLst>
                </a:custGeom>
                <a:noFill/>
                <a:ln w="57150" cap="flat">
                  <a:solidFill>
                    <a:srgbClr val="FF0000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sp>
            <p:sp>
              <p:nvSpPr>
                <p:cNvPr id="44" name="Shape 93"/>
                <p:cNvSpPr/>
                <p:nvPr/>
              </p:nvSpPr>
              <p:spPr>
                <a:xfrm>
                  <a:off x="5100300" y="7162800"/>
                  <a:ext cx="779475" cy="396233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179" h="115824" extrusionOk="0">
                      <a:moveTo>
                        <a:pt x="14097" y="0"/>
                      </a:moveTo>
                      <a:cubicBezTo>
                        <a:pt x="11811" y="3556"/>
                        <a:pt x="-1143" y="15748"/>
                        <a:pt x="381" y="21336"/>
                      </a:cubicBezTo>
                      <a:cubicBezTo>
                        <a:pt x="1905" y="26924"/>
                        <a:pt x="22733" y="28448"/>
                        <a:pt x="23241" y="33528"/>
                      </a:cubicBezTo>
                      <a:cubicBezTo>
                        <a:pt x="23749" y="38608"/>
                        <a:pt x="2921" y="45974"/>
                        <a:pt x="3429" y="51816"/>
                      </a:cubicBezTo>
                      <a:cubicBezTo>
                        <a:pt x="3937" y="57658"/>
                        <a:pt x="25019" y="62738"/>
                        <a:pt x="26289" y="68580"/>
                      </a:cubicBezTo>
                      <a:cubicBezTo>
                        <a:pt x="27559" y="74422"/>
                        <a:pt x="10287" y="81280"/>
                        <a:pt x="11049" y="86868"/>
                      </a:cubicBezTo>
                      <a:cubicBezTo>
                        <a:pt x="11811" y="92456"/>
                        <a:pt x="29591" y="97282"/>
                        <a:pt x="30861" y="102108"/>
                      </a:cubicBezTo>
                      <a:cubicBezTo>
                        <a:pt x="32131" y="106934"/>
                        <a:pt x="20701" y="113538"/>
                        <a:pt x="18669" y="115824"/>
                      </a:cubicBezTo>
                    </a:path>
                  </a:pathLst>
                </a:custGeom>
                <a:noFill/>
                <a:ln w="57150" cap="flat">
                  <a:solidFill>
                    <a:srgbClr val="FF0000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sp>
            <p:sp>
              <p:nvSpPr>
                <p:cNvPr id="45" name="Shape 94"/>
                <p:cNvSpPr/>
                <p:nvPr/>
              </p:nvSpPr>
              <p:spPr>
                <a:xfrm>
                  <a:off x="5900400" y="7162850"/>
                  <a:ext cx="779475" cy="396233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179" h="115824" extrusionOk="0">
                      <a:moveTo>
                        <a:pt x="14097" y="0"/>
                      </a:moveTo>
                      <a:cubicBezTo>
                        <a:pt x="11811" y="3556"/>
                        <a:pt x="-1143" y="15748"/>
                        <a:pt x="381" y="21336"/>
                      </a:cubicBezTo>
                      <a:cubicBezTo>
                        <a:pt x="1905" y="26924"/>
                        <a:pt x="22733" y="28448"/>
                        <a:pt x="23241" y="33528"/>
                      </a:cubicBezTo>
                      <a:cubicBezTo>
                        <a:pt x="23749" y="38608"/>
                        <a:pt x="2921" y="45974"/>
                        <a:pt x="3429" y="51816"/>
                      </a:cubicBezTo>
                      <a:cubicBezTo>
                        <a:pt x="3937" y="57658"/>
                        <a:pt x="25019" y="62738"/>
                        <a:pt x="26289" y="68580"/>
                      </a:cubicBezTo>
                      <a:cubicBezTo>
                        <a:pt x="27559" y="74422"/>
                        <a:pt x="10287" y="81280"/>
                        <a:pt x="11049" y="86868"/>
                      </a:cubicBezTo>
                      <a:cubicBezTo>
                        <a:pt x="11811" y="92456"/>
                        <a:pt x="29591" y="97282"/>
                        <a:pt x="30861" y="102108"/>
                      </a:cubicBezTo>
                      <a:cubicBezTo>
                        <a:pt x="32131" y="106934"/>
                        <a:pt x="20701" y="113538"/>
                        <a:pt x="18669" y="115824"/>
                      </a:cubicBezTo>
                    </a:path>
                  </a:pathLst>
                </a:custGeom>
                <a:noFill/>
                <a:ln w="57150" cap="flat">
                  <a:solidFill>
                    <a:srgbClr val="FF0000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sp>
            <p:sp>
              <p:nvSpPr>
                <p:cNvPr id="46" name="Shape 95"/>
                <p:cNvSpPr/>
                <p:nvPr/>
              </p:nvSpPr>
              <p:spPr>
                <a:xfrm>
                  <a:off x="6700500" y="7162850"/>
                  <a:ext cx="779475" cy="396233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179" h="115824" extrusionOk="0">
                      <a:moveTo>
                        <a:pt x="14097" y="0"/>
                      </a:moveTo>
                      <a:cubicBezTo>
                        <a:pt x="11811" y="3556"/>
                        <a:pt x="-1143" y="15748"/>
                        <a:pt x="381" y="21336"/>
                      </a:cubicBezTo>
                      <a:cubicBezTo>
                        <a:pt x="1905" y="26924"/>
                        <a:pt x="22733" y="28448"/>
                        <a:pt x="23241" y="33528"/>
                      </a:cubicBezTo>
                      <a:cubicBezTo>
                        <a:pt x="23749" y="38608"/>
                        <a:pt x="2921" y="45974"/>
                        <a:pt x="3429" y="51816"/>
                      </a:cubicBezTo>
                      <a:cubicBezTo>
                        <a:pt x="3937" y="57658"/>
                        <a:pt x="25019" y="62738"/>
                        <a:pt x="26289" y="68580"/>
                      </a:cubicBezTo>
                      <a:cubicBezTo>
                        <a:pt x="27559" y="74422"/>
                        <a:pt x="10287" y="81280"/>
                        <a:pt x="11049" y="86868"/>
                      </a:cubicBezTo>
                      <a:cubicBezTo>
                        <a:pt x="11811" y="92456"/>
                        <a:pt x="29591" y="97282"/>
                        <a:pt x="30861" y="102108"/>
                      </a:cubicBezTo>
                      <a:cubicBezTo>
                        <a:pt x="32131" y="106934"/>
                        <a:pt x="20701" y="113538"/>
                        <a:pt x="18669" y="115824"/>
                      </a:cubicBezTo>
                    </a:path>
                  </a:pathLst>
                </a:custGeom>
                <a:noFill/>
                <a:ln w="57150" cap="flat">
                  <a:solidFill>
                    <a:srgbClr val="FF0000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sp>
          </p:grpSp>
        </p:grpSp>
        <p:grpSp>
          <p:nvGrpSpPr>
            <p:cNvPr id="11" name="Group 10"/>
            <p:cNvGrpSpPr/>
            <p:nvPr/>
          </p:nvGrpSpPr>
          <p:grpSpPr>
            <a:xfrm>
              <a:off x="2421497" y="4572388"/>
              <a:ext cx="1148307" cy="3323557"/>
              <a:chOff x="2110497" y="5041448"/>
              <a:chExt cx="1148307" cy="3323557"/>
            </a:xfrm>
          </p:grpSpPr>
          <p:grpSp>
            <p:nvGrpSpPr>
              <p:cNvPr id="27" name="Shape 156"/>
              <p:cNvGrpSpPr/>
              <p:nvPr/>
            </p:nvGrpSpPr>
            <p:grpSpPr>
              <a:xfrm>
                <a:off x="2266694" y="6905156"/>
                <a:ext cx="837628" cy="1459849"/>
                <a:chOff x="1809387" y="12871062"/>
                <a:chExt cx="2146499" cy="3741000"/>
              </a:xfrm>
            </p:grpSpPr>
            <p:cxnSp>
              <p:nvCxnSpPr>
                <p:cNvPr id="29" name="Shape 158"/>
                <p:cNvCxnSpPr/>
                <p:nvPr/>
              </p:nvCxnSpPr>
              <p:spPr>
                <a:xfrm flipH="1">
                  <a:off x="3215675" y="14925463"/>
                  <a:ext cx="14700" cy="1686599"/>
                </a:xfrm>
                <a:prstGeom prst="straightConnector1">
                  <a:avLst/>
                </a:prstGeom>
                <a:noFill/>
                <a:ln w="152400" cap="flat">
                  <a:solidFill>
                    <a:srgbClr val="000000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sp>
              <p:nvSpPr>
                <p:cNvPr id="30" name="Shape 157"/>
                <p:cNvSpPr/>
                <p:nvPr/>
              </p:nvSpPr>
              <p:spPr>
                <a:xfrm>
                  <a:off x="1809387" y="12871062"/>
                  <a:ext cx="2146499" cy="2216099"/>
                </a:xfrm>
                <a:prstGeom prst="ellipse">
                  <a:avLst/>
                </a:prstGeom>
                <a:solidFill>
                  <a:srgbClr val="666666"/>
                </a:solidFill>
                <a:ln w="114300" cap="flat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cxnSp>
              <p:nvCxnSpPr>
                <p:cNvPr id="31" name="Shape 159"/>
                <p:cNvCxnSpPr/>
                <p:nvPr/>
              </p:nvCxnSpPr>
              <p:spPr>
                <a:xfrm>
                  <a:off x="2470211" y="14959075"/>
                  <a:ext cx="18901" cy="1619398"/>
                </a:xfrm>
                <a:prstGeom prst="straightConnector1">
                  <a:avLst/>
                </a:prstGeom>
                <a:noFill/>
                <a:ln w="152400" cap="flat">
                  <a:solidFill>
                    <a:srgbClr val="000000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  <p:sp>
            <p:nvSpPr>
              <p:cNvPr id="47" name="Down Arrow 46"/>
              <p:cNvSpPr/>
              <p:nvPr/>
            </p:nvSpPr>
            <p:spPr>
              <a:xfrm>
                <a:off x="2110497" y="5041448"/>
                <a:ext cx="1148307" cy="1624240"/>
              </a:xfrm>
              <a:prstGeom prst="downArrow">
                <a:avLst/>
              </a:prstGeom>
              <a:solidFill>
                <a:srgbClr val="2EA248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600" b="1" dirty="0" smtClean="0">
                    <a:solidFill>
                      <a:schemeClr val="bg1"/>
                    </a:solidFill>
                    <a:latin typeface="Calibri"/>
                    <a:cs typeface="Calibri"/>
                  </a:rPr>
                  <a:t>F</a:t>
                </a:r>
                <a:endParaRPr lang="en-US" sz="6600" b="1" dirty="0">
                  <a:solidFill>
                    <a:schemeClr val="bg1"/>
                  </a:solidFill>
                  <a:latin typeface="Calibri"/>
                  <a:cs typeface="Calibri"/>
                </a:endParaRPr>
              </a:p>
            </p:txBody>
          </p:sp>
        </p:grpSp>
      </p:grpSp>
      <p:pic>
        <p:nvPicPr>
          <p:cNvPr id="48" name="Picture 47" descr="Screen Shot 2014-03-09 at 12.59.4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916413" y="5453293"/>
            <a:ext cx="5792120" cy="4081947"/>
          </a:xfrm>
          <a:prstGeom prst="rect">
            <a:avLst/>
          </a:prstGeom>
        </p:spPr>
      </p:pic>
      <p:cxnSp>
        <p:nvCxnSpPr>
          <p:cNvPr id="51" name="Shape 101"/>
          <p:cNvCxnSpPr/>
          <p:nvPr/>
        </p:nvCxnSpPr>
        <p:spPr>
          <a:xfrm flipH="1">
            <a:off x="8229600" y="7863840"/>
            <a:ext cx="2787904" cy="0"/>
          </a:xfrm>
          <a:prstGeom prst="straightConnector1">
            <a:avLst/>
          </a:prstGeom>
          <a:noFill/>
          <a:ln w="114300" cap="flat">
            <a:solidFill>
              <a:srgbClr val="A6A6A6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3" name="Shape 100"/>
          <p:cNvCxnSpPr/>
          <p:nvPr/>
        </p:nvCxnSpPr>
        <p:spPr>
          <a:xfrm flipH="1">
            <a:off x="8229600" y="7680960"/>
            <a:ext cx="2787904" cy="0"/>
          </a:xfrm>
          <a:prstGeom prst="straightConnector1">
            <a:avLst/>
          </a:prstGeom>
          <a:noFill/>
          <a:ln w="114300" cap="flat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4" name="Shape 100"/>
          <p:cNvCxnSpPr/>
          <p:nvPr/>
        </p:nvCxnSpPr>
        <p:spPr>
          <a:xfrm>
            <a:off x="8229600" y="7498080"/>
            <a:ext cx="2514600" cy="0"/>
          </a:xfrm>
          <a:prstGeom prst="straightConnector1">
            <a:avLst/>
          </a:prstGeom>
          <a:noFill/>
          <a:ln w="11430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2" name="Rectangle 71"/>
          <p:cNvSpPr/>
          <p:nvPr/>
        </p:nvSpPr>
        <p:spPr>
          <a:xfrm>
            <a:off x="454152" y="27431999"/>
            <a:ext cx="21031200" cy="411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95"/>
          </a:p>
        </p:txBody>
      </p:sp>
      <p:sp>
        <p:nvSpPr>
          <p:cNvPr id="73" name="Rectangle 72"/>
          <p:cNvSpPr/>
          <p:nvPr/>
        </p:nvSpPr>
        <p:spPr>
          <a:xfrm>
            <a:off x="457200" y="18745200"/>
            <a:ext cx="67056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95"/>
          </a:p>
        </p:txBody>
      </p:sp>
      <p:sp>
        <p:nvSpPr>
          <p:cNvPr id="74" name="Rectangle 73"/>
          <p:cNvSpPr/>
          <p:nvPr/>
        </p:nvSpPr>
        <p:spPr>
          <a:xfrm>
            <a:off x="7620000" y="18745200"/>
            <a:ext cx="67056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95"/>
          </a:p>
        </p:txBody>
      </p:sp>
      <p:sp>
        <p:nvSpPr>
          <p:cNvPr id="75" name="Rectangle 74"/>
          <p:cNvSpPr/>
          <p:nvPr/>
        </p:nvSpPr>
        <p:spPr>
          <a:xfrm>
            <a:off x="14785848" y="18745200"/>
            <a:ext cx="67056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95"/>
          </a:p>
        </p:txBody>
      </p:sp>
      <p:grpSp>
        <p:nvGrpSpPr>
          <p:cNvPr id="1031" name="Group 1030"/>
          <p:cNvGrpSpPr/>
          <p:nvPr/>
        </p:nvGrpSpPr>
        <p:grpSpPr>
          <a:xfrm>
            <a:off x="1480554" y="20341868"/>
            <a:ext cx="6330444" cy="4716055"/>
            <a:chOff x="1360274" y="19639827"/>
            <a:chExt cx="6330444" cy="4716055"/>
          </a:xfrm>
        </p:grpSpPr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60274" y="19639827"/>
              <a:ext cx="4716055" cy="4716055"/>
            </a:xfrm>
            <a:prstGeom prst="rect">
              <a:avLst/>
            </a:prstGeom>
          </p:spPr>
        </p:pic>
        <p:grpSp>
          <p:nvGrpSpPr>
            <p:cNvPr id="102" name="Group 101"/>
            <p:cNvGrpSpPr/>
            <p:nvPr/>
          </p:nvGrpSpPr>
          <p:grpSpPr>
            <a:xfrm rot="3900000">
              <a:off x="4214926" y="19916628"/>
              <a:ext cx="3348901" cy="3602682"/>
              <a:chOff x="-10110614" y="21701167"/>
              <a:chExt cx="3614892" cy="3453771"/>
            </a:xfrm>
            <a:scene3d>
              <a:camera prst="orthographicFront">
                <a:rot lat="0" lon="0" rev="600000"/>
              </a:camera>
              <a:lightRig rig="threePt" dir="t"/>
            </a:scene3d>
          </p:grpSpPr>
          <p:sp>
            <p:nvSpPr>
              <p:cNvPr id="103" name="Arc 102"/>
              <p:cNvSpPr/>
              <p:nvPr/>
            </p:nvSpPr>
            <p:spPr>
              <a:xfrm>
                <a:off x="-10110614" y="22900674"/>
                <a:ext cx="2433092" cy="1988239"/>
              </a:xfrm>
              <a:prstGeom prst="arc">
                <a:avLst/>
              </a:prstGeom>
              <a:ln w="142875">
                <a:solidFill>
                  <a:srgbClr val="2EA248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Arc 103"/>
              <p:cNvSpPr/>
              <p:nvPr/>
            </p:nvSpPr>
            <p:spPr>
              <a:xfrm>
                <a:off x="-9910821" y="23521438"/>
                <a:ext cx="1763026" cy="1633500"/>
              </a:xfrm>
              <a:prstGeom prst="arc">
                <a:avLst/>
              </a:prstGeom>
              <a:ln w="142875">
                <a:solidFill>
                  <a:srgbClr val="2EA248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Arc 104"/>
              <p:cNvSpPr/>
              <p:nvPr/>
            </p:nvSpPr>
            <p:spPr>
              <a:xfrm>
                <a:off x="-10110614" y="21701167"/>
                <a:ext cx="3614892" cy="2786324"/>
              </a:xfrm>
              <a:prstGeom prst="arc">
                <a:avLst/>
              </a:prstGeom>
              <a:ln w="142875">
                <a:solidFill>
                  <a:srgbClr val="2EA248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Arc 105"/>
              <p:cNvSpPr/>
              <p:nvPr/>
            </p:nvSpPr>
            <p:spPr>
              <a:xfrm>
                <a:off x="-10110614" y="22331781"/>
                <a:ext cx="3089465" cy="2781381"/>
              </a:xfrm>
              <a:prstGeom prst="arc">
                <a:avLst>
                  <a:gd name="adj1" fmla="val 16200000"/>
                  <a:gd name="adj2" fmla="val 20894113"/>
                </a:avLst>
              </a:prstGeom>
              <a:ln w="142875">
                <a:solidFill>
                  <a:srgbClr val="2EA248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29" name="Group 1028"/>
          <p:cNvGrpSpPr/>
          <p:nvPr/>
        </p:nvGrpSpPr>
        <p:grpSpPr>
          <a:xfrm>
            <a:off x="8878564" y="19308507"/>
            <a:ext cx="4024144" cy="5662641"/>
            <a:chOff x="12544487" y="27206536"/>
            <a:chExt cx="5715493" cy="8042652"/>
          </a:xfrm>
        </p:grpSpPr>
        <p:sp>
          <p:nvSpPr>
            <p:cNvPr id="107" name="Shape 109"/>
            <p:cNvSpPr/>
            <p:nvPr/>
          </p:nvSpPr>
          <p:spPr>
            <a:xfrm>
              <a:off x="12544487" y="27206536"/>
              <a:ext cx="5715493" cy="8042652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8" name="Shape 110"/>
            <p:cNvSpPr/>
            <p:nvPr/>
          </p:nvSpPr>
          <p:spPr>
            <a:xfrm>
              <a:off x="13214521" y="27964200"/>
              <a:ext cx="4375425" cy="652732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9" name="Shape 112"/>
            <p:cNvSpPr txBox="1"/>
            <p:nvPr/>
          </p:nvSpPr>
          <p:spPr>
            <a:xfrm>
              <a:off x="13214521" y="27964200"/>
              <a:ext cx="4375425" cy="6527323"/>
            </a:xfrm>
            <a:prstGeom prst="rect">
              <a:avLst/>
            </a:prstGeom>
            <a:solidFill>
              <a:srgbClr val="2EA248"/>
            </a:solidFill>
            <a:ln w="381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buNone/>
              </a:pPr>
              <a:endParaRPr lang="en-US" sz="7200" b="1" cap="all" dirty="0" smtClean="0">
                <a:solidFill>
                  <a:schemeClr val="bg1"/>
                </a:solidFill>
                <a:latin typeface="Calibri Light" panose="020F0302020204030204" pitchFamily="34" charset="0"/>
                <a:ea typeface="Calibri"/>
                <a:cs typeface="Calibri"/>
                <a:sym typeface="Calibri"/>
              </a:endParaRPr>
            </a:p>
            <a:p>
              <a:pPr lvl="0" algn="ctr" rtl="0">
                <a:buNone/>
              </a:pPr>
              <a:r>
                <a:rPr lang="en-US" sz="6600" b="1" cap="all" dirty="0" smtClean="0">
                  <a:solidFill>
                    <a:schemeClr val="bg1"/>
                  </a:solidFill>
                  <a:latin typeface="Calibri Light" panose="020F0302020204030204" pitchFamily="34" charset="0"/>
                  <a:ea typeface="Calibri"/>
                  <a:cs typeface="Calibri"/>
                  <a:sym typeface="Calibri"/>
                </a:rPr>
                <a:t>Making</a:t>
              </a:r>
              <a:endParaRPr lang="en-US" sz="7200" b="1" cap="all" dirty="0">
                <a:solidFill>
                  <a:schemeClr val="bg1"/>
                </a:solidFill>
                <a:latin typeface="Calibri Light" panose="020F0302020204030204" pitchFamily="34" charset="0"/>
                <a:ea typeface="Calibri"/>
                <a:cs typeface="Calibri"/>
                <a:sym typeface="Calibri"/>
              </a:endParaRPr>
            </a:p>
            <a:p>
              <a:pPr lvl="0" algn="ctr" rtl="0">
                <a:buNone/>
              </a:pPr>
              <a:r>
                <a:rPr lang="en-US" sz="7200" b="1" cap="all" dirty="0">
                  <a:solidFill>
                    <a:schemeClr val="bg1"/>
                  </a:solidFill>
                  <a:latin typeface="Calibri Light" panose="020F0302020204030204" pitchFamily="34" charset="0"/>
                  <a:ea typeface="Calibri"/>
                  <a:cs typeface="Calibri"/>
                  <a:sym typeface="Calibri"/>
                </a:rPr>
                <a:t> Sense</a:t>
              </a:r>
            </a:p>
          </p:txBody>
        </p:sp>
      </p:grpSp>
      <p:grpSp>
        <p:nvGrpSpPr>
          <p:cNvPr id="1034" name="Group 1033"/>
          <p:cNvGrpSpPr/>
          <p:nvPr/>
        </p:nvGrpSpPr>
        <p:grpSpPr>
          <a:xfrm>
            <a:off x="15783318" y="18973800"/>
            <a:ext cx="4704563" cy="5917690"/>
            <a:chOff x="15313650" y="17773881"/>
            <a:chExt cx="5835435" cy="7340170"/>
          </a:xfrm>
        </p:grpSpPr>
        <p:pic>
          <p:nvPicPr>
            <p:cNvPr id="1030" name="Picture 2" descr="http://3.bp.blogspot.com/_hhXKnQYU6fU/RbGBudxCqBI/AAAAAAAAABs/lWvyuGDteNY/s400/handprint+outline.jpg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5313650" y="17773881"/>
              <a:ext cx="5835435" cy="7340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2" name="Group 111"/>
            <p:cNvGrpSpPr/>
            <p:nvPr/>
          </p:nvGrpSpPr>
          <p:grpSpPr>
            <a:xfrm>
              <a:off x="15460523" y="18003033"/>
              <a:ext cx="5584323" cy="6807929"/>
              <a:chOff x="22892469" y="24912817"/>
              <a:chExt cx="6676547" cy="8139473"/>
            </a:xfrm>
          </p:grpSpPr>
          <p:sp>
            <p:nvSpPr>
              <p:cNvPr id="115" name="Shape 116"/>
              <p:cNvSpPr/>
              <p:nvPr/>
            </p:nvSpPr>
            <p:spPr>
              <a:xfrm>
                <a:off x="22892469" y="29692289"/>
                <a:ext cx="546623" cy="546622"/>
              </a:xfrm>
              <a:prstGeom prst="ellipse">
                <a:avLst/>
              </a:prstGeom>
              <a:solidFill>
                <a:srgbClr val="CC0000"/>
              </a:solidFill>
              <a:ln w="19050" cap="flat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>
                  <a:ln>
                    <a:solidFill>
                      <a:srgbClr val="800000"/>
                    </a:solidFill>
                  </a:ln>
                </a:endParaRPr>
              </a:p>
            </p:txBody>
          </p:sp>
          <p:sp>
            <p:nvSpPr>
              <p:cNvPr id="116" name="Shape 117"/>
              <p:cNvSpPr/>
              <p:nvPr/>
            </p:nvSpPr>
            <p:spPr>
              <a:xfrm>
                <a:off x="23981831" y="25974558"/>
                <a:ext cx="546623" cy="546622"/>
              </a:xfrm>
              <a:prstGeom prst="ellipse">
                <a:avLst/>
              </a:prstGeom>
              <a:solidFill>
                <a:srgbClr val="CC0000"/>
              </a:solidFill>
              <a:ln w="19050" cap="flat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>
                  <a:ln>
                    <a:solidFill>
                      <a:srgbClr val="800000"/>
                    </a:solidFill>
                  </a:ln>
                </a:endParaRPr>
              </a:p>
            </p:txBody>
          </p:sp>
          <p:sp>
            <p:nvSpPr>
              <p:cNvPr id="117" name="Shape 118"/>
              <p:cNvSpPr/>
              <p:nvPr/>
            </p:nvSpPr>
            <p:spPr>
              <a:xfrm>
                <a:off x="25317168" y="24912817"/>
                <a:ext cx="546623" cy="546622"/>
              </a:xfrm>
              <a:prstGeom prst="ellipse">
                <a:avLst/>
              </a:prstGeom>
              <a:solidFill>
                <a:srgbClr val="CC0000"/>
              </a:solidFill>
              <a:ln w="19050" cap="flat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>
                  <a:ln>
                    <a:solidFill>
                      <a:srgbClr val="800000"/>
                    </a:solidFill>
                  </a:ln>
                </a:endParaRPr>
              </a:p>
            </p:txBody>
          </p:sp>
          <p:sp>
            <p:nvSpPr>
              <p:cNvPr id="118" name="Shape 119"/>
              <p:cNvSpPr/>
              <p:nvPr/>
            </p:nvSpPr>
            <p:spPr>
              <a:xfrm>
                <a:off x="27116481" y="25278965"/>
                <a:ext cx="546623" cy="546622"/>
              </a:xfrm>
              <a:prstGeom prst="ellipse">
                <a:avLst/>
              </a:prstGeom>
              <a:solidFill>
                <a:srgbClr val="CC0000"/>
              </a:solidFill>
              <a:ln w="19050" cap="flat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dirty="0">
                  <a:ln>
                    <a:solidFill>
                      <a:srgbClr val="800000"/>
                    </a:solidFill>
                  </a:ln>
                </a:endParaRPr>
              </a:p>
            </p:txBody>
          </p:sp>
          <p:sp>
            <p:nvSpPr>
              <p:cNvPr id="119" name="Shape 120"/>
              <p:cNvSpPr/>
              <p:nvPr/>
            </p:nvSpPr>
            <p:spPr>
              <a:xfrm>
                <a:off x="29022393" y="26886919"/>
                <a:ext cx="546623" cy="546622"/>
              </a:xfrm>
              <a:prstGeom prst="ellipse">
                <a:avLst/>
              </a:prstGeom>
              <a:solidFill>
                <a:srgbClr val="CC0000"/>
              </a:solidFill>
              <a:ln w="19050" cap="flat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>
                  <a:ln>
                    <a:solidFill>
                      <a:srgbClr val="800000"/>
                    </a:solidFill>
                  </a:ln>
                </a:endParaRPr>
              </a:p>
            </p:txBody>
          </p:sp>
          <p:sp>
            <p:nvSpPr>
              <p:cNvPr id="120" name="Shape 121"/>
              <p:cNvSpPr/>
              <p:nvPr/>
            </p:nvSpPr>
            <p:spPr>
              <a:xfrm>
                <a:off x="23327645" y="30412563"/>
                <a:ext cx="546623" cy="546622"/>
              </a:xfrm>
              <a:prstGeom prst="ellipse">
                <a:avLst/>
              </a:prstGeom>
              <a:solidFill>
                <a:srgbClr val="F6B26B"/>
              </a:solidFill>
              <a:ln w="19050" cap="flat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21" name="Shape 122"/>
              <p:cNvSpPr/>
              <p:nvPr/>
            </p:nvSpPr>
            <p:spPr>
              <a:xfrm>
                <a:off x="25673266" y="26718553"/>
                <a:ext cx="546623" cy="546622"/>
              </a:xfrm>
              <a:prstGeom prst="ellipse">
                <a:avLst/>
              </a:prstGeom>
              <a:solidFill>
                <a:srgbClr val="E69138"/>
              </a:solidFill>
              <a:ln w="19050" cap="flat">
                <a:solidFill>
                  <a:srgbClr val="F7964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22" name="Shape 123"/>
              <p:cNvSpPr/>
              <p:nvPr/>
            </p:nvSpPr>
            <p:spPr>
              <a:xfrm>
                <a:off x="25436443" y="25956759"/>
                <a:ext cx="546623" cy="546622"/>
              </a:xfrm>
              <a:prstGeom prst="ellipse">
                <a:avLst/>
              </a:prstGeom>
              <a:solidFill>
                <a:srgbClr val="F6B26B"/>
              </a:solidFill>
              <a:ln w="19050" cap="flat">
                <a:solidFill>
                  <a:srgbClr val="F7964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23" name="Shape 124"/>
              <p:cNvSpPr/>
              <p:nvPr/>
            </p:nvSpPr>
            <p:spPr>
              <a:xfrm>
                <a:off x="24254443" y="27098977"/>
                <a:ext cx="546623" cy="546622"/>
              </a:xfrm>
              <a:prstGeom prst="ellipse">
                <a:avLst/>
              </a:prstGeom>
              <a:solidFill>
                <a:srgbClr val="F6B26B"/>
              </a:solidFill>
              <a:ln w="19050" cap="flat">
                <a:solidFill>
                  <a:srgbClr val="F7964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24" name="Shape 125"/>
              <p:cNvSpPr/>
              <p:nvPr/>
            </p:nvSpPr>
            <p:spPr>
              <a:xfrm>
                <a:off x="28718147" y="27566544"/>
                <a:ext cx="546623" cy="546622"/>
              </a:xfrm>
              <a:prstGeom prst="ellipse">
                <a:avLst/>
              </a:prstGeom>
              <a:solidFill>
                <a:srgbClr val="E69138"/>
              </a:solidFill>
              <a:ln w="19050" cap="flat">
                <a:solidFill>
                  <a:srgbClr val="F7964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25" name="Shape 126"/>
              <p:cNvSpPr/>
              <p:nvPr/>
            </p:nvSpPr>
            <p:spPr>
              <a:xfrm>
                <a:off x="23912110" y="31225175"/>
                <a:ext cx="546623" cy="546622"/>
              </a:xfrm>
              <a:prstGeom prst="ellipse">
                <a:avLst/>
              </a:prstGeom>
              <a:solidFill>
                <a:srgbClr val="F6B26B"/>
              </a:solidFill>
              <a:ln w="19050" cap="flat">
                <a:solidFill>
                  <a:srgbClr val="F7964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26" name="Shape 127"/>
              <p:cNvSpPr/>
              <p:nvPr/>
            </p:nvSpPr>
            <p:spPr>
              <a:xfrm>
                <a:off x="24567423" y="28000964"/>
                <a:ext cx="546623" cy="546622"/>
              </a:xfrm>
              <a:prstGeom prst="ellipse">
                <a:avLst/>
              </a:prstGeom>
              <a:solidFill>
                <a:srgbClr val="F6B26B"/>
              </a:solidFill>
              <a:ln w="19050" cap="flat">
                <a:solidFill>
                  <a:srgbClr val="F7964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27" name="Shape 128"/>
              <p:cNvSpPr/>
              <p:nvPr/>
            </p:nvSpPr>
            <p:spPr>
              <a:xfrm>
                <a:off x="27097976" y="26121041"/>
                <a:ext cx="546623" cy="546622"/>
              </a:xfrm>
              <a:prstGeom prst="ellipse">
                <a:avLst/>
              </a:prstGeom>
              <a:solidFill>
                <a:srgbClr val="F6B26B"/>
              </a:solidFill>
              <a:ln w="19050" cap="flat">
                <a:solidFill>
                  <a:srgbClr val="F7964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28" name="Shape 129"/>
              <p:cNvSpPr/>
              <p:nvPr/>
            </p:nvSpPr>
            <p:spPr>
              <a:xfrm>
                <a:off x="27080638" y="26860706"/>
                <a:ext cx="546623" cy="546622"/>
              </a:xfrm>
              <a:prstGeom prst="ellipse">
                <a:avLst/>
              </a:prstGeom>
              <a:solidFill>
                <a:srgbClr val="F6B26B"/>
              </a:solidFill>
              <a:ln w="19050" cap="flat">
                <a:solidFill>
                  <a:srgbClr val="F7964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29" name="Shape 130"/>
              <p:cNvSpPr/>
              <p:nvPr/>
            </p:nvSpPr>
            <p:spPr>
              <a:xfrm>
                <a:off x="25867435" y="27627544"/>
                <a:ext cx="546623" cy="546622"/>
              </a:xfrm>
              <a:prstGeom prst="ellipse">
                <a:avLst/>
              </a:prstGeom>
              <a:solidFill>
                <a:srgbClr val="F6B26B"/>
              </a:solidFill>
              <a:ln w="19050" cap="flat">
                <a:solidFill>
                  <a:srgbClr val="F7964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30" name="Shape 131"/>
              <p:cNvSpPr/>
              <p:nvPr/>
            </p:nvSpPr>
            <p:spPr>
              <a:xfrm>
                <a:off x="24889820" y="29040679"/>
                <a:ext cx="546623" cy="546622"/>
              </a:xfrm>
              <a:prstGeom prst="ellipse">
                <a:avLst/>
              </a:prstGeom>
              <a:solidFill>
                <a:srgbClr val="FFD966"/>
              </a:solidFill>
              <a:ln w="19050" cap="flat">
                <a:solidFill>
                  <a:srgbClr val="FFFF6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31" name="Shape 132"/>
              <p:cNvSpPr/>
              <p:nvPr/>
            </p:nvSpPr>
            <p:spPr>
              <a:xfrm>
                <a:off x="27056026" y="27697452"/>
                <a:ext cx="546623" cy="546622"/>
              </a:xfrm>
              <a:prstGeom prst="ellipse">
                <a:avLst/>
              </a:prstGeom>
              <a:solidFill>
                <a:srgbClr val="FFD966"/>
              </a:solidFill>
              <a:ln w="19050" cap="flat">
                <a:solidFill>
                  <a:srgbClr val="FFFF6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32" name="Shape 133"/>
              <p:cNvSpPr/>
              <p:nvPr/>
            </p:nvSpPr>
            <p:spPr>
              <a:xfrm>
                <a:off x="28384937" y="28246168"/>
                <a:ext cx="546623" cy="546622"/>
              </a:xfrm>
              <a:prstGeom prst="ellipse">
                <a:avLst/>
              </a:prstGeom>
              <a:solidFill>
                <a:srgbClr val="FFD966"/>
              </a:solidFill>
              <a:ln w="19050" cap="flat">
                <a:solidFill>
                  <a:srgbClr val="FFFF6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35" name="Shape 136"/>
              <p:cNvSpPr/>
              <p:nvPr/>
            </p:nvSpPr>
            <p:spPr>
              <a:xfrm>
                <a:off x="25931942" y="28662650"/>
                <a:ext cx="546623" cy="546622"/>
              </a:xfrm>
              <a:prstGeom prst="ellipse">
                <a:avLst/>
              </a:prstGeom>
              <a:solidFill>
                <a:srgbClr val="FFD966"/>
              </a:solidFill>
              <a:ln w="19050" cap="flat">
                <a:solidFill>
                  <a:srgbClr val="FFFF6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36" name="Shape 137"/>
              <p:cNvSpPr/>
              <p:nvPr/>
            </p:nvSpPr>
            <p:spPr>
              <a:xfrm>
                <a:off x="27994350" y="28908234"/>
                <a:ext cx="546623" cy="546622"/>
              </a:xfrm>
              <a:prstGeom prst="ellipse">
                <a:avLst/>
              </a:prstGeom>
              <a:solidFill>
                <a:srgbClr val="FFD966"/>
              </a:solidFill>
              <a:ln w="19050" cap="flat">
                <a:solidFill>
                  <a:srgbClr val="FFFF6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37" name="Shape 138"/>
              <p:cNvSpPr/>
              <p:nvPr/>
            </p:nvSpPr>
            <p:spPr>
              <a:xfrm>
                <a:off x="26980750" y="28603761"/>
                <a:ext cx="546623" cy="546622"/>
              </a:xfrm>
              <a:prstGeom prst="ellipse">
                <a:avLst/>
              </a:prstGeom>
              <a:solidFill>
                <a:srgbClr val="FFD966"/>
              </a:solidFill>
              <a:ln w="19050" cap="flat">
                <a:solidFill>
                  <a:srgbClr val="FFFF6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39" name="Shape 140"/>
              <p:cNvSpPr/>
              <p:nvPr/>
            </p:nvSpPr>
            <p:spPr>
              <a:xfrm>
                <a:off x="26596099" y="29491800"/>
                <a:ext cx="546623" cy="546622"/>
              </a:xfrm>
              <a:prstGeom prst="ellipse">
                <a:avLst/>
              </a:prstGeom>
              <a:solidFill>
                <a:srgbClr val="FFD966"/>
              </a:solidFill>
              <a:ln w="19050" cap="flat">
                <a:solidFill>
                  <a:srgbClr val="FFFF6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41" name="Shape 142"/>
              <p:cNvSpPr/>
              <p:nvPr/>
            </p:nvSpPr>
            <p:spPr>
              <a:xfrm>
                <a:off x="26671753" y="31205249"/>
                <a:ext cx="546623" cy="546622"/>
              </a:xfrm>
              <a:prstGeom prst="ellipse">
                <a:avLst/>
              </a:prstGeom>
              <a:solidFill>
                <a:srgbClr val="FFD966"/>
              </a:solidFill>
              <a:ln w="19050" cap="flat">
                <a:solidFill>
                  <a:srgbClr val="FFFF6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42" name="Shape 143"/>
              <p:cNvSpPr/>
              <p:nvPr/>
            </p:nvSpPr>
            <p:spPr>
              <a:xfrm>
                <a:off x="27788111" y="29810149"/>
                <a:ext cx="546623" cy="546622"/>
              </a:xfrm>
              <a:prstGeom prst="ellipse">
                <a:avLst/>
              </a:prstGeom>
              <a:solidFill>
                <a:srgbClr val="FFD966"/>
              </a:solidFill>
              <a:ln w="19050" cap="flat">
                <a:solidFill>
                  <a:srgbClr val="FFFF6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43" name="Shape 144"/>
              <p:cNvSpPr/>
              <p:nvPr/>
            </p:nvSpPr>
            <p:spPr>
              <a:xfrm>
                <a:off x="27559962" y="30709484"/>
                <a:ext cx="546623" cy="546622"/>
              </a:xfrm>
              <a:prstGeom prst="ellipse">
                <a:avLst/>
              </a:prstGeom>
              <a:solidFill>
                <a:srgbClr val="FFD966"/>
              </a:solidFill>
              <a:ln w="19050" cap="flat">
                <a:solidFill>
                  <a:srgbClr val="FFFF6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44" name="Shape 145"/>
              <p:cNvSpPr/>
              <p:nvPr/>
            </p:nvSpPr>
            <p:spPr>
              <a:xfrm>
                <a:off x="25317168" y="29826108"/>
                <a:ext cx="546623" cy="546622"/>
              </a:xfrm>
              <a:prstGeom prst="ellipse">
                <a:avLst/>
              </a:prstGeom>
              <a:solidFill>
                <a:srgbClr val="FFD966"/>
              </a:solidFill>
              <a:ln w="19050" cap="flat">
                <a:solidFill>
                  <a:srgbClr val="FFFF6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45" name="Shape 146"/>
              <p:cNvSpPr/>
              <p:nvPr/>
            </p:nvSpPr>
            <p:spPr>
              <a:xfrm>
                <a:off x="24705084" y="31937898"/>
                <a:ext cx="546623" cy="546622"/>
              </a:xfrm>
              <a:prstGeom prst="ellipse">
                <a:avLst/>
              </a:prstGeom>
              <a:solidFill>
                <a:srgbClr val="FFD966"/>
              </a:solidFill>
              <a:ln w="19050" cap="flat">
                <a:solidFill>
                  <a:srgbClr val="FFFF6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46" name="Shape 147"/>
              <p:cNvSpPr/>
              <p:nvPr/>
            </p:nvSpPr>
            <p:spPr>
              <a:xfrm>
                <a:off x="25704432" y="31461726"/>
                <a:ext cx="546623" cy="546622"/>
              </a:xfrm>
              <a:prstGeom prst="ellipse">
                <a:avLst/>
              </a:prstGeom>
              <a:solidFill>
                <a:srgbClr val="FFD966"/>
              </a:solidFill>
              <a:ln w="19050" cap="flat">
                <a:solidFill>
                  <a:srgbClr val="FFFF6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47" name="Shape 148"/>
              <p:cNvSpPr/>
              <p:nvPr/>
            </p:nvSpPr>
            <p:spPr>
              <a:xfrm>
                <a:off x="27559962" y="31697683"/>
                <a:ext cx="546623" cy="546622"/>
              </a:xfrm>
              <a:prstGeom prst="ellipse">
                <a:avLst/>
              </a:prstGeom>
              <a:solidFill>
                <a:srgbClr val="FFD966"/>
              </a:solidFill>
              <a:ln w="19050" cap="flat">
                <a:solidFill>
                  <a:srgbClr val="FFFF6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48" name="Shape 149"/>
              <p:cNvSpPr/>
              <p:nvPr/>
            </p:nvSpPr>
            <p:spPr>
              <a:xfrm>
                <a:off x="25514409" y="32505668"/>
                <a:ext cx="546623" cy="546622"/>
              </a:xfrm>
              <a:prstGeom prst="ellipse">
                <a:avLst/>
              </a:prstGeom>
              <a:solidFill>
                <a:srgbClr val="FFD966"/>
              </a:solidFill>
              <a:ln w="19050" cap="flat">
                <a:solidFill>
                  <a:srgbClr val="FFFF6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49" name="Shape 150"/>
              <p:cNvSpPr/>
              <p:nvPr/>
            </p:nvSpPr>
            <p:spPr>
              <a:xfrm>
                <a:off x="26605350" y="32304236"/>
                <a:ext cx="546623" cy="546622"/>
              </a:xfrm>
              <a:prstGeom prst="ellipse">
                <a:avLst/>
              </a:prstGeom>
              <a:solidFill>
                <a:srgbClr val="FFD966"/>
              </a:solidFill>
              <a:ln w="19050" cap="flat">
                <a:solidFill>
                  <a:srgbClr val="FFFF6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50" name="Shape 151"/>
              <p:cNvSpPr/>
              <p:nvPr/>
            </p:nvSpPr>
            <p:spPr>
              <a:xfrm>
                <a:off x="25030314" y="30869094"/>
                <a:ext cx="546623" cy="546622"/>
              </a:xfrm>
              <a:prstGeom prst="ellipse">
                <a:avLst/>
              </a:prstGeom>
              <a:solidFill>
                <a:srgbClr val="FFD966"/>
              </a:solidFill>
              <a:ln w="19050" cap="flat">
                <a:solidFill>
                  <a:srgbClr val="FFFF6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51" name="Shape 152"/>
              <p:cNvSpPr/>
              <p:nvPr/>
            </p:nvSpPr>
            <p:spPr>
              <a:xfrm>
                <a:off x="26140746" y="30298912"/>
                <a:ext cx="546623" cy="546622"/>
              </a:xfrm>
              <a:prstGeom prst="ellipse">
                <a:avLst/>
              </a:prstGeom>
              <a:solidFill>
                <a:srgbClr val="FFD966"/>
              </a:solidFill>
              <a:ln w="19050" cap="flat">
                <a:solidFill>
                  <a:srgbClr val="FFFF6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1032" name="Right Arrow 1031"/>
          <p:cNvSpPr/>
          <p:nvPr/>
        </p:nvSpPr>
        <p:spPr>
          <a:xfrm>
            <a:off x="6477000" y="6318851"/>
            <a:ext cx="2024727" cy="170937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ight Arrow 155"/>
          <p:cNvSpPr/>
          <p:nvPr/>
        </p:nvSpPr>
        <p:spPr>
          <a:xfrm>
            <a:off x="13596273" y="6318850"/>
            <a:ext cx="2024727" cy="170937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57200" y="6770461"/>
            <a:ext cx="21036192" cy="16793076"/>
            <a:chOff x="457200" y="6770461"/>
            <a:chExt cx="21036192" cy="16793076"/>
          </a:xfrm>
        </p:grpSpPr>
        <p:sp>
          <p:nvSpPr>
            <p:cNvPr id="1033" name="Rectangle 1032"/>
            <p:cNvSpPr/>
            <p:nvPr/>
          </p:nvSpPr>
          <p:spPr>
            <a:xfrm>
              <a:off x="20401455" y="6770461"/>
              <a:ext cx="1083897" cy="914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 rot="5400000">
              <a:off x="15674773" y="11716905"/>
              <a:ext cx="10722838" cy="914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457200" y="17373600"/>
              <a:ext cx="21031200" cy="914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 rot="5400000">
              <a:off x="-1727752" y="19812580"/>
              <a:ext cx="5286787" cy="914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ight Arrow 160"/>
            <p:cNvSpPr/>
            <p:nvPr/>
          </p:nvSpPr>
          <p:spPr>
            <a:xfrm>
              <a:off x="457200" y="21854160"/>
              <a:ext cx="2024727" cy="1709377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457200" y="10972800"/>
            <a:ext cx="6702552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867" b="1" cap="all" dirty="0" smtClean="0">
                <a:latin typeface="Calibri Light" panose="020F0302020204030204" pitchFamily="34" charset="0"/>
              </a:rPr>
              <a:t>Sensors</a:t>
            </a:r>
            <a:endParaRPr lang="en-US" sz="5867" b="1" cap="all" dirty="0">
              <a:latin typeface="Calibri Light" panose="020F030202020403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616952" y="10972800"/>
            <a:ext cx="6702552" cy="99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867" b="1" cap="all" dirty="0" smtClean="0">
                <a:latin typeface="Calibri Light" panose="020F0302020204030204" pitchFamily="34" charset="0"/>
              </a:rPr>
              <a:t>Multiplexers</a:t>
            </a:r>
            <a:endParaRPr lang="en-US" sz="5867" b="1" cap="all" dirty="0">
              <a:latin typeface="Calibri Light" panose="020F030202020403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4785848" y="10972800"/>
            <a:ext cx="6702552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867" b="1" cap="all" dirty="0" smtClean="0">
                <a:latin typeface="Calibri Light" panose="020F0302020204030204" pitchFamily="34" charset="0"/>
              </a:rPr>
              <a:t>Arduino</a:t>
            </a:r>
            <a:endParaRPr lang="en-US" sz="5867" b="1" cap="all" dirty="0">
              <a:latin typeface="Calibri Light" panose="020F030202020403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57200" y="25603200"/>
            <a:ext cx="6702552" cy="99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867" b="1" cap="all" dirty="0" smtClean="0">
                <a:latin typeface="Calibri Light" panose="020F0302020204030204" pitchFamily="34" charset="0"/>
              </a:rPr>
              <a:t>Bluetooth</a:t>
            </a:r>
            <a:endParaRPr lang="en-US" sz="5867" b="1" cap="all" dirty="0">
              <a:latin typeface="Calibri Light" panose="020F030202020403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616952" y="25603200"/>
            <a:ext cx="6702552" cy="99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867" b="1" cap="all" dirty="0" smtClean="0">
                <a:latin typeface="Calibri Light" panose="020F0302020204030204" pitchFamily="34" charset="0"/>
              </a:rPr>
              <a:t>Android App</a:t>
            </a:r>
            <a:endParaRPr lang="en-US" sz="5867" b="1" cap="all" dirty="0">
              <a:latin typeface="Calibri Light" panose="020F030202020403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4785848" y="25603200"/>
            <a:ext cx="6702552" cy="99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867" b="1" cap="all" dirty="0" smtClean="0">
                <a:latin typeface="Calibri Light" panose="020F0302020204030204" pitchFamily="34" charset="0"/>
              </a:rPr>
              <a:t>Display</a:t>
            </a:r>
            <a:endParaRPr lang="en-US" sz="5867" b="1" cap="all" dirty="0">
              <a:latin typeface="Calibri Light" panose="020F0302020204030204" pitchFamily="34" charset="0"/>
            </a:endParaRPr>
          </a:p>
        </p:txBody>
      </p:sp>
      <p:sp>
        <p:nvSpPr>
          <p:cNvPr id="110" name="Right Arrow 109"/>
          <p:cNvSpPr/>
          <p:nvPr/>
        </p:nvSpPr>
        <p:spPr>
          <a:xfrm>
            <a:off x="13639800" y="21823899"/>
            <a:ext cx="2024727" cy="170937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hape 100"/>
          <p:cNvCxnSpPr/>
          <p:nvPr/>
        </p:nvCxnSpPr>
        <p:spPr>
          <a:xfrm>
            <a:off x="11430000" y="7336761"/>
            <a:ext cx="2166273" cy="0"/>
          </a:xfrm>
          <a:prstGeom prst="straightConnector1">
            <a:avLst/>
          </a:prstGeom>
          <a:noFill/>
          <a:ln w="11430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3" name="Shape 102"/>
          <p:cNvCxnSpPr/>
          <p:nvPr/>
        </p:nvCxnSpPr>
        <p:spPr>
          <a:xfrm>
            <a:off x="11277600" y="7034369"/>
            <a:ext cx="2318673" cy="0"/>
          </a:xfrm>
          <a:prstGeom prst="straightConnector1">
            <a:avLst/>
          </a:prstGeom>
          <a:noFill/>
          <a:ln w="114300" cap="flat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" name="Elbow Connector 16"/>
          <p:cNvCxnSpPr/>
          <p:nvPr/>
        </p:nvCxnSpPr>
        <p:spPr>
          <a:xfrm>
            <a:off x="8229600" y="5562600"/>
            <a:ext cx="2286000" cy="1365365"/>
          </a:xfrm>
          <a:prstGeom prst="bentConnector3">
            <a:avLst>
              <a:gd name="adj1" fmla="val 96667"/>
            </a:avLst>
          </a:prstGeom>
          <a:ln w="1143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/>
          <p:nvPr/>
        </p:nvCxnSpPr>
        <p:spPr>
          <a:xfrm>
            <a:off x="8229600" y="5410200"/>
            <a:ext cx="2286000" cy="1604166"/>
          </a:xfrm>
          <a:prstGeom prst="bentConnector3">
            <a:avLst>
              <a:gd name="adj1" fmla="val 103889"/>
            </a:avLst>
          </a:prstGeom>
          <a:ln w="1143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/>
          <p:nvPr/>
        </p:nvCxnSpPr>
        <p:spPr>
          <a:xfrm>
            <a:off x="8229600" y="6053211"/>
            <a:ext cx="1899420" cy="716706"/>
          </a:xfrm>
          <a:prstGeom prst="bentConnector3">
            <a:avLst>
              <a:gd name="adj1" fmla="val 88112"/>
            </a:avLst>
          </a:prstGeom>
          <a:ln w="1143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/>
          <p:nvPr/>
        </p:nvCxnSpPr>
        <p:spPr>
          <a:xfrm>
            <a:off x="8229600" y="5892940"/>
            <a:ext cx="2406462" cy="749574"/>
          </a:xfrm>
          <a:prstGeom prst="bentConnector3">
            <a:avLst>
              <a:gd name="adj1" fmla="val 76915"/>
            </a:avLst>
          </a:prstGeom>
          <a:ln w="1143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/>
          <p:cNvCxnSpPr/>
          <p:nvPr/>
        </p:nvCxnSpPr>
        <p:spPr>
          <a:xfrm flipV="1">
            <a:off x="8229600" y="8225776"/>
            <a:ext cx="2549027" cy="557316"/>
          </a:xfrm>
          <a:prstGeom prst="bentConnector3">
            <a:avLst>
              <a:gd name="adj1" fmla="val 28576"/>
            </a:avLst>
          </a:prstGeom>
          <a:ln w="1143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/>
          <p:nvPr/>
        </p:nvCxnSpPr>
        <p:spPr>
          <a:xfrm flipV="1">
            <a:off x="8229600" y="8432326"/>
            <a:ext cx="2618900" cy="559274"/>
          </a:xfrm>
          <a:prstGeom prst="bentConnector3">
            <a:avLst>
              <a:gd name="adj1" fmla="val 34967"/>
            </a:avLst>
          </a:prstGeom>
          <a:ln w="1143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/>
          <p:cNvCxnSpPr/>
          <p:nvPr/>
        </p:nvCxnSpPr>
        <p:spPr>
          <a:xfrm flipV="1">
            <a:off x="8229600" y="8061389"/>
            <a:ext cx="2514821" cy="499359"/>
          </a:xfrm>
          <a:prstGeom prst="bentConnector3">
            <a:avLst>
              <a:gd name="adj1" fmla="val 21215"/>
            </a:avLst>
          </a:prstGeom>
          <a:ln w="1143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hape 100"/>
          <p:cNvCxnSpPr/>
          <p:nvPr/>
        </p:nvCxnSpPr>
        <p:spPr>
          <a:xfrm>
            <a:off x="8229600" y="6812686"/>
            <a:ext cx="2286000" cy="0"/>
          </a:xfrm>
          <a:prstGeom prst="straightConnector1">
            <a:avLst/>
          </a:prstGeom>
          <a:noFill/>
          <a:ln w="11430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5" name="Shape 102"/>
          <p:cNvCxnSpPr/>
          <p:nvPr/>
        </p:nvCxnSpPr>
        <p:spPr>
          <a:xfrm>
            <a:off x="8229600" y="6656357"/>
            <a:ext cx="2133600" cy="0"/>
          </a:xfrm>
          <a:prstGeom prst="straightConnector1">
            <a:avLst/>
          </a:prstGeom>
          <a:noFill/>
          <a:ln w="114300" cap="flat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4" name="Elbow Connector 173"/>
          <p:cNvCxnSpPr/>
          <p:nvPr/>
        </p:nvCxnSpPr>
        <p:spPr>
          <a:xfrm flipV="1">
            <a:off x="8229600" y="7543800"/>
            <a:ext cx="2675895" cy="1980624"/>
          </a:xfrm>
          <a:prstGeom prst="bentConnector3">
            <a:avLst>
              <a:gd name="adj1" fmla="val 108614"/>
            </a:avLst>
          </a:prstGeom>
          <a:ln w="1143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Elbow Connector 174"/>
          <p:cNvCxnSpPr/>
          <p:nvPr/>
        </p:nvCxnSpPr>
        <p:spPr>
          <a:xfrm flipV="1">
            <a:off x="8229600" y="8252592"/>
            <a:ext cx="3048000" cy="1424808"/>
          </a:xfrm>
          <a:prstGeom prst="bentConnector3">
            <a:avLst>
              <a:gd name="adj1" fmla="val 100833"/>
            </a:avLst>
          </a:prstGeom>
          <a:ln w="1143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Elbow Connector 175"/>
          <p:cNvCxnSpPr/>
          <p:nvPr/>
        </p:nvCxnSpPr>
        <p:spPr>
          <a:xfrm flipV="1">
            <a:off x="8229600" y="8229600"/>
            <a:ext cx="3005141" cy="1120008"/>
          </a:xfrm>
          <a:prstGeom prst="bentConnector3">
            <a:avLst>
              <a:gd name="adj1" fmla="val 91838"/>
            </a:avLst>
          </a:prstGeom>
          <a:ln w="1143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media.digikey.com/Renders/Analog%20Devices%20Renders/N-24A.jp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781" l="3125" r="9609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4448" y="5723806"/>
            <a:ext cx="3856705" cy="385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2" name="TextBox 201"/>
          <p:cNvSpPr txBox="1"/>
          <p:nvPr/>
        </p:nvSpPr>
        <p:spPr>
          <a:xfrm>
            <a:off x="452208" y="12832345"/>
            <a:ext cx="20121792" cy="404005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457200"/>
            <a:r>
              <a:rPr lang="en-US" sz="4400" b="1" dirty="0" smtClean="0">
                <a:latin typeface="Calibri Light" panose="020F0302020204030204" pitchFamily="34" charset="0"/>
              </a:rPr>
              <a:t>Sensors</a:t>
            </a:r>
            <a:r>
              <a:rPr lang="en-US" sz="4400" dirty="0" smtClean="0">
                <a:latin typeface="Calibri Light" panose="020F0302020204030204" pitchFamily="34" charset="0"/>
              </a:rPr>
              <a:t> on the glove pick up the temperature and forces at the glove’s surface. </a:t>
            </a:r>
          </a:p>
          <a:p>
            <a:pPr marL="457200"/>
            <a:r>
              <a:rPr lang="en-US" sz="4400" dirty="0" smtClean="0">
                <a:latin typeface="Calibri Light" panose="020F0302020204030204" pitchFamily="34" charset="0"/>
              </a:rPr>
              <a:t>Several </a:t>
            </a:r>
            <a:r>
              <a:rPr lang="en-US" sz="4400" b="1" dirty="0">
                <a:latin typeface="Calibri Light" panose="020F0302020204030204" pitchFamily="34" charset="0"/>
              </a:rPr>
              <a:t>M</a:t>
            </a:r>
            <a:r>
              <a:rPr lang="en-US" sz="4400" b="1" dirty="0" smtClean="0">
                <a:latin typeface="Calibri Light" panose="020F0302020204030204" pitchFamily="34" charset="0"/>
              </a:rPr>
              <a:t>ultiplexers</a:t>
            </a:r>
            <a:r>
              <a:rPr lang="en-US" sz="4400" dirty="0" smtClean="0">
                <a:latin typeface="Calibri Light" panose="020F0302020204030204" pitchFamily="34" charset="0"/>
              </a:rPr>
              <a:t> then combine these signals and send them to the Arduino.</a:t>
            </a:r>
          </a:p>
          <a:p>
            <a:pPr marL="457200"/>
            <a:r>
              <a:rPr lang="en-US" sz="4400" dirty="0" smtClean="0">
                <a:latin typeface="Calibri Light" panose="020F0302020204030204" pitchFamily="34" charset="0"/>
              </a:rPr>
              <a:t>The </a:t>
            </a:r>
            <a:r>
              <a:rPr lang="en-US" sz="4400" b="1" dirty="0" smtClean="0">
                <a:latin typeface="Calibri Light" panose="020F0302020204030204" pitchFamily="34" charset="0"/>
              </a:rPr>
              <a:t>Arduino </a:t>
            </a:r>
            <a:r>
              <a:rPr lang="en-US" sz="4400" dirty="0" smtClean="0">
                <a:latin typeface="Calibri Light" panose="020F0302020204030204" pitchFamily="34" charset="0"/>
              </a:rPr>
              <a:t>microcontroller uses the signals to calculate the forces and </a:t>
            </a:r>
          </a:p>
          <a:p>
            <a:pPr marL="457200"/>
            <a:r>
              <a:rPr lang="en-US" sz="4400" dirty="0" smtClean="0">
                <a:latin typeface="Calibri Light" panose="020F0302020204030204" pitchFamily="34" charset="0"/>
              </a:rPr>
              <a:t>temperature at the glove surface.</a:t>
            </a:r>
            <a:endParaRPr lang="en-US" sz="4400" b="1" dirty="0"/>
          </a:p>
        </p:txBody>
      </p:sp>
      <p:sp>
        <p:nvSpPr>
          <p:cNvPr id="204" name="TextBox 203"/>
          <p:cNvSpPr txBox="1"/>
          <p:nvPr/>
        </p:nvSpPr>
        <p:spPr>
          <a:xfrm>
            <a:off x="452208" y="27431024"/>
            <a:ext cx="21033144" cy="404005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457200"/>
            <a:r>
              <a:rPr lang="en-US" sz="4400" dirty="0" smtClean="0">
                <a:latin typeface="Calibri Light" panose="020F0302020204030204" pitchFamily="34" charset="0"/>
              </a:rPr>
              <a:t>A </a:t>
            </a:r>
            <a:r>
              <a:rPr lang="en-US" sz="4400" b="1" dirty="0" smtClean="0">
                <a:latin typeface="Calibri Light" panose="020F0302020204030204" pitchFamily="34" charset="0"/>
              </a:rPr>
              <a:t>Bluetooth</a:t>
            </a:r>
            <a:r>
              <a:rPr lang="en-US" sz="4400" dirty="0" smtClean="0">
                <a:latin typeface="Calibri Light" panose="020F0302020204030204" pitchFamily="34" charset="0"/>
              </a:rPr>
              <a:t> Arduino shield is used to send the temperature and force </a:t>
            </a:r>
            <a:r>
              <a:rPr lang="en-US" sz="4400" dirty="0" smtClean="0">
                <a:latin typeface="Calibri Light" panose="020F0302020204030204" pitchFamily="34" charset="0"/>
              </a:rPr>
              <a:t>data </a:t>
            </a:r>
            <a:r>
              <a:rPr lang="en-US" sz="4400" dirty="0" smtClean="0">
                <a:latin typeface="Calibri Light" panose="020F0302020204030204" pitchFamily="34" charset="0"/>
              </a:rPr>
              <a:t>to an Android phone or tablet. The </a:t>
            </a:r>
            <a:r>
              <a:rPr lang="en-US" sz="4400" b="1" dirty="0" smtClean="0">
                <a:latin typeface="Calibri Light" panose="020F0302020204030204" pitchFamily="34" charset="0"/>
              </a:rPr>
              <a:t>Android Application </a:t>
            </a:r>
            <a:r>
              <a:rPr lang="en-US" sz="4400" dirty="0" smtClean="0">
                <a:latin typeface="Calibri Light" panose="020F0302020204030204" pitchFamily="34" charset="0"/>
              </a:rPr>
              <a:t>takes the temperature and force data and uses it to determine what to display. The </a:t>
            </a:r>
            <a:r>
              <a:rPr lang="en-US" sz="4400" b="1" dirty="0" smtClean="0">
                <a:latin typeface="Calibri Light" panose="020F0302020204030204" pitchFamily="34" charset="0"/>
              </a:rPr>
              <a:t>Display </a:t>
            </a:r>
            <a:r>
              <a:rPr lang="en-US" sz="4400" dirty="0" smtClean="0">
                <a:latin typeface="Calibri Light" panose="020F0302020204030204" pitchFamily="34" charset="0"/>
              </a:rPr>
              <a:t>can be calibrated to display real-time force and temperature data or to provide alerts when extreme conditions are present. </a:t>
            </a:r>
            <a:endParaRPr lang="en-US" sz="4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97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noAutofit/>
      </a:bodyPr>
      <a:lstStyle>
        <a:defPPr marL="457200">
          <a:defRPr sz="4400" dirty="0" smtClean="0">
            <a:latin typeface="Calibri Light" panose="020F0302020204030204" pitchFamily="34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128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Isaac</dc:creator>
  <cp:lastModifiedBy>Isaac DuPree</cp:lastModifiedBy>
  <cp:revision>58</cp:revision>
  <dcterms:created xsi:type="dcterms:W3CDTF">2014-03-02T22:11:29Z</dcterms:created>
  <dcterms:modified xsi:type="dcterms:W3CDTF">2014-03-12T03:24:48Z</dcterms:modified>
</cp:coreProperties>
</file>