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0505-4351-F549-BF9D-9F9992C231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D38A-58FF-0D4C-9027-30DC5E75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Kashev</a:t>
            </a:r>
            <a:r>
              <a:rPr lang="en-US" dirty="0" smtClean="0"/>
              <a:t> </a:t>
            </a:r>
            <a:r>
              <a:rPr lang="en-US" dirty="0" err="1" smtClean="0"/>
              <a:t>Dalmia</a:t>
            </a:r>
            <a:r>
              <a:rPr lang="en-US" dirty="0" smtClean="0"/>
              <a:t>, Ryan Freedman, Terence Nip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new application: What aspect of a person’s activities or context is being monitored? How is this application 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hard to measure/detect it using current “traditional” approaches?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main idea? What new combination of surrogate measurements is used to monitor/detect the activity or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challenges overcome in this paper, supported by evaluation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2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Title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Ryan Freedman</dc:creator>
  <cp:lastModifiedBy>Ryan Freedman</cp:lastModifiedBy>
  <cp:revision>2</cp:revision>
  <dcterms:created xsi:type="dcterms:W3CDTF">2015-09-24T14:37:47Z</dcterms:created>
  <dcterms:modified xsi:type="dcterms:W3CDTF">2015-09-24T14:42:54Z</dcterms:modified>
</cp:coreProperties>
</file>