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Kashev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Dalmia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and David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huang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Dieharder Again: Testing Modern Random Number Generators</a:t>
            </a:r>
            <a:endParaRPr lang="en-US" sz="3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numbers have a wide range of applications (simulation, cryptography, gaming, etc.)</a:t>
            </a:r>
          </a:p>
          <a:p>
            <a:r>
              <a:rPr lang="en-US" dirty="0" smtClean="0"/>
              <a:t>Quality of PRNGs is hard to quantify and depends on application</a:t>
            </a:r>
          </a:p>
          <a:p>
            <a:r>
              <a:rPr lang="en-US" dirty="0" smtClean="0"/>
              <a:t>Potentially important metrics include: randomness, predictability, memory and speed performance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Dieharder</a:t>
            </a:r>
            <a:r>
              <a:rPr lang="en-US" dirty="0" smtClean="0"/>
              <a:t> Testing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Suite of tests to evaluate the randomness of a sequence of generated numbers</a:t>
            </a:r>
          </a:p>
          <a:p>
            <a:r>
              <a:rPr lang="en-US" dirty="0" smtClean="0"/>
              <a:t>Compares distribution of generated sequence to expected distributions</a:t>
            </a:r>
          </a:p>
          <a:p>
            <a:r>
              <a:rPr lang="en-US" dirty="0" smtClean="0"/>
              <a:t>Test results are probabilistic in nature but provide a rough guideline on the quality of a generator</a:t>
            </a:r>
          </a:p>
          <a:p>
            <a:r>
              <a:rPr lang="en-US" dirty="0" smtClean="0"/>
              <a:t>Low quality generators are easily caught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Congruent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Xorshift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Lagged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with Carry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Twister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195</TotalTime>
  <Words>114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Dieharder Again: Testing Modern Random Number Generators</vt:lpstr>
      <vt:lpstr>Motivation</vt:lpstr>
      <vt:lpstr>Dieharder Testing Framework</vt:lpstr>
      <vt:lpstr>Linear Congruent</vt:lpstr>
      <vt:lpstr>Xorshift</vt:lpstr>
      <vt:lpstr>Lagged Fibonacci</vt:lpstr>
      <vt:lpstr>Multiply with Carry</vt:lpstr>
      <vt:lpstr>Mersenne Twister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</dc:creator>
  <cp:lastModifiedBy>David</cp:lastModifiedBy>
  <cp:revision>22</cp:revision>
  <dcterms:created xsi:type="dcterms:W3CDTF">2014-10-28T09:22:53Z</dcterms:created>
  <dcterms:modified xsi:type="dcterms:W3CDTF">2014-12-04T13:51:50Z</dcterms:modified>
</cp:coreProperties>
</file>