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Meet Up Live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Presented by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Aditya Shastri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Kashfia Rahman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Abstract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Java based application.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Used meetup.com API to get information of events.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XML parsing and extracting required information and formatted storing.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Member check-in option provided through “</a:t>
            </a:r>
            <a:r>
              <a:rPr b="1" lang="en" sz="2400">
                <a:solidFill>
                  <a:schemeClr val="dk1"/>
                </a:solidFill>
              </a:rPr>
              <a:t>Meetuplive</a:t>
            </a:r>
            <a:r>
              <a:rPr lang="en"/>
              <a:t>”.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walk through the Meetuplive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39303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83" y="2101450"/>
            <a:ext cx="3930325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8824" y="1962937"/>
            <a:ext cx="4355750" cy="237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 Diagram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61912"/>
            <a:ext cx="8915400" cy="50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Important Libraries we have used: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71900" y="1919075"/>
            <a:ext cx="34740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  <a:buSzPct val="100000"/>
              <a:buFont typeface="Calibri"/>
              <a:buAutoNum type="arabicPeriod"/>
            </a:pPr>
            <a:r>
              <a:rPr b="1" lang="en" sz="1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Working with API :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Java.net.URL, java.net.URLConnection</a:t>
            </a:r>
          </a:p>
          <a:p>
            <a:pPr indent="-317500" lvl="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C78D8"/>
              </a:buClr>
              <a:buSzPct val="100000"/>
              <a:buAutoNum type="arabicPeriod"/>
            </a:pPr>
            <a:r>
              <a:rPr b="1" lang="en" sz="1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Enum: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enum type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special data type that enables for a variable to be a set of predefined constants.</a:t>
            </a:r>
          </a:p>
          <a:p>
            <a:pPr indent="-317500" lvl="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1155CC"/>
              </a:buClr>
              <a:buSzPct val="100000"/>
              <a:buFont typeface="Calibri"/>
              <a:buAutoNum type="arabicPeriod"/>
            </a:pPr>
            <a:r>
              <a:rPr b="1" lang="en" sz="1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XML parsing</a:t>
            </a:r>
          </a:p>
          <a:p>
            <a:pPr indent="-317500" lvl="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DocumentBuilderFactory</a:t>
            </a:r>
          </a:p>
          <a:p>
            <a:pPr indent="-317500" lvl="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DocumentBuilder</a:t>
            </a:r>
          </a:p>
          <a:p>
            <a:pPr indent="-317500" lvl="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 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4555375" y="1999650"/>
            <a:ext cx="3240000" cy="27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Node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Element:The Element interface represents an element in an HTML or XML document.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4. File read and Write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java.io.File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java.io.Writer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java.io.BufferedWriter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java.io.BufferedReader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Any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