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305" r:id="rId7"/>
    <p:sldId id="260" r:id="rId8"/>
    <p:sldId id="313" r:id="rId9"/>
    <p:sldId id="261" r:id="rId10"/>
    <p:sldId id="315" r:id="rId11"/>
    <p:sldId id="316" r:id="rId12"/>
    <p:sldId id="317" r:id="rId13"/>
    <p:sldId id="318" r:id="rId14"/>
    <p:sldId id="319" r:id="rId15"/>
    <p:sldId id="263" r:id="rId16"/>
    <p:sldId id="269" r:id="rId17"/>
    <p:sldId id="264" r:id="rId18"/>
    <p:sldId id="268" r:id="rId19"/>
    <p:sldId id="320" r:id="rId20"/>
    <p:sldId id="304" r:id="rId21"/>
  </p:sldIdLst>
  <p:sldSz cx="9144000" cy="5143500" type="screen16x9"/>
  <p:notesSz cx="6858000" cy="9144000"/>
  <p:embeddedFontLst>
    <p:embeddedFont>
      <p:font typeface="Denk One" panose="020B0604020202020204" charset="0"/>
      <p:regular r:id="rId23"/>
    </p:embeddedFont>
    <p:embeddedFont>
      <p:font typeface="Proxima Nova" panose="020B0604020202020204" charset="0"/>
      <p:regular r:id="rId24"/>
    </p:embeddedFont>
    <p:embeddedFont>
      <p:font typeface="Proxima Nova Semibold" panose="020B0604020202020204" charset="0"/>
      <p:regular r:id="rId25"/>
    </p:embeddedFont>
    <p:embeddedFont>
      <p:font typeface="Roboto Condensed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ffd7a8ca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ffd7a8ca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3" name="Google Shape;18893;g93e932af87_0_15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4" name="Google Shape;18894;g93e932af87_0_15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92118de027_0_16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92118de027_0_16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ca3914c0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ca3914c0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2118de02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2118de02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92118de02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92118de02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a3914c04_1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a3914c04_1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06c77d6da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06c77d6da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8ffd7a8ca8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8ffd7a8ca8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075489917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075489917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8" y="0"/>
            <a:ext cx="9144000" cy="4693920"/>
          </a:xfrm>
          <a:custGeom>
            <a:avLst/>
            <a:gdLst/>
            <a:ahLst/>
            <a:cxnLst/>
            <a:rect l="l" t="t" r="r" b="b"/>
            <a:pathLst>
              <a:path w="285750" h="146685" extrusionOk="0">
                <a:moveTo>
                  <a:pt x="0" y="0"/>
                </a:moveTo>
                <a:lnTo>
                  <a:pt x="0" y="17502"/>
                </a:lnTo>
                <a:cubicBezTo>
                  <a:pt x="4679" y="23289"/>
                  <a:pt x="12418" y="25277"/>
                  <a:pt x="19086" y="28504"/>
                </a:cubicBezTo>
                <a:cubicBezTo>
                  <a:pt x="25908" y="31802"/>
                  <a:pt x="32695" y="38695"/>
                  <a:pt x="30801" y="46208"/>
                </a:cubicBezTo>
                <a:cubicBezTo>
                  <a:pt x="30230" y="48446"/>
                  <a:pt x="28932" y="50459"/>
                  <a:pt x="28599" y="52745"/>
                </a:cubicBezTo>
                <a:cubicBezTo>
                  <a:pt x="27873" y="57721"/>
                  <a:pt x="32004" y="62174"/>
                  <a:pt x="36481" y="64186"/>
                </a:cubicBezTo>
                <a:cubicBezTo>
                  <a:pt x="40958" y="66211"/>
                  <a:pt x="45982" y="66687"/>
                  <a:pt x="50459" y="68711"/>
                </a:cubicBezTo>
                <a:cubicBezTo>
                  <a:pt x="54935" y="70735"/>
                  <a:pt x="59067" y="75188"/>
                  <a:pt x="58341" y="80165"/>
                </a:cubicBezTo>
                <a:cubicBezTo>
                  <a:pt x="58007" y="82474"/>
                  <a:pt x="56686" y="84487"/>
                  <a:pt x="55876" y="86665"/>
                </a:cubicBezTo>
                <a:cubicBezTo>
                  <a:pt x="53507" y="93059"/>
                  <a:pt x="56186" y="101012"/>
                  <a:pt x="61889" y="104525"/>
                </a:cubicBezTo>
                <a:cubicBezTo>
                  <a:pt x="67366" y="107906"/>
                  <a:pt x="74259" y="107156"/>
                  <a:pt x="80474" y="108656"/>
                </a:cubicBezTo>
                <a:cubicBezTo>
                  <a:pt x="86689" y="110168"/>
                  <a:pt x="93095" y="116443"/>
                  <a:pt x="90511" y="122456"/>
                </a:cubicBezTo>
                <a:cubicBezTo>
                  <a:pt x="89178" y="125527"/>
                  <a:pt x="85808" y="127456"/>
                  <a:pt x="85011" y="130718"/>
                </a:cubicBezTo>
                <a:cubicBezTo>
                  <a:pt x="84070" y="134481"/>
                  <a:pt x="86606" y="138577"/>
                  <a:pt x="90488" y="139874"/>
                </a:cubicBezTo>
                <a:cubicBezTo>
                  <a:pt x="93536" y="140886"/>
                  <a:pt x="97834" y="141101"/>
                  <a:pt x="101191" y="142053"/>
                </a:cubicBezTo>
                <a:lnTo>
                  <a:pt x="101763" y="141815"/>
                </a:lnTo>
                <a:cubicBezTo>
                  <a:pt x="101763" y="141815"/>
                  <a:pt x="104775" y="143454"/>
                  <a:pt x="109633" y="143454"/>
                </a:cubicBezTo>
                <a:cubicBezTo>
                  <a:pt x="111362" y="143454"/>
                  <a:pt x="113324" y="143247"/>
                  <a:pt x="115467" y="142684"/>
                </a:cubicBezTo>
                <a:cubicBezTo>
                  <a:pt x="122408" y="140863"/>
                  <a:pt x="125170" y="139815"/>
                  <a:pt x="129873" y="139815"/>
                </a:cubicBezTo>
                <a:cubicBezTo>
                  <a:pt x="136934" y="139827"/>
                  <a:pt x="142875" y="146685"/>
                  <a:pt x="142875" y="146685"/>
                </a:cubicBezTo>
                <a:cubicBezTo>
                  <a:pt x="142875" y="146685"/>
                  <a:pt x="148816" y="139827"/>
                  <a:pt x="155877" y="139815"/>
                </a:cubicBezTo>
                <a:cubicBezTo>
                  <a:pt x="160580" y="139815"/>
                  <a:pt x="163342" y="140863"/>
                  <a:pt x="170271" y="142684"/>
                </a:cubicBezTo>
                <a:cubicBezTo>
                  <a:pt x="172418" y="143247"/>
                  <a:pt x="174382" y="143454"/>
                  <a:pt x="176112" y="143454"/>
                </a:cubicBezTo>
                <a:cubicBezTo>
                  <a:pt x="180975" y="143454"/>
                  <a:pt x="183987" y="141815"/>
                  <a:pt x="183987" y="141815"/>
                </a:cubicBezTo>
                <a:lnTo>
                  <a:pt x="184547" y="142053"/>
                </a:lnTo>
                <a:cubicBezTo>
                  <a:pt x="187916" y="141101"/>
                  <a:pt x="192215" y="140886"/>
                  <a:pt x="195263" y="139874"/>
                </a:cubicBezTo>
                <a:cubicBezTo>
                  <a:pt x="199132" y="138577"/>
                  <a:pt x="201680" y="134481"/>
                  <a:pt x="200739" y="130718"/>
                </a:cubicBezTo>
                <a:cubicBezTo>
                  <a:pt x="199942" y="127456"/>
                  <a:pt x="196572" y="125527"/>
                  <a:pt x="195239" y="122456"/>
                </a:cubicBezTo>
                <a:cubicBezTo>
                  <a:pt x="192655" y="116443"/>
                  <a:pt x="199061" y="110168"/>
                  <a:pt x="205276" y="108656"/>
                </a:cubicBezTo>
                <a:cubicBezTo>
                  <a:pt x="211491" y="107156"/>
                  <a:pt x="218384" y="107906"/>
                  <a:pt x="223861" y="104525"/>
                </a:cubicBezTo>
                <a:cubicBezTo>
                  <a:pt x="229564" y="101012"/>
                  <a:pt x="232243" y="93059"/>
                  <a:pt x="229874" y="86665"/>
                </a:cubicBezTo>
                <a:cubicBezTo>
                  <a:pt x="229064" y="84487"/>
                  <a:pt x="227743" y="82474"/>
                  <a:pt x="227409" y="80165"/>
                </a:cubicBezTo>
                <a:cubicBezTo>
                  <a:pt x="226683" y="75188"/>
                  <a:pt x="230815" y="70735"/>
                  <a:pt x="235291" y="68711"/>
                </a:cubicBezTo>
                <a:cubicBezTo>
                  <a:pt x="239768" y="66687"/>
                  <a:pt x="244793" y="66211"/>
                  <a:pt x="249269" y="64186"/>
                </a:cubicBezTo>
                <a:cubicBezTo>
                  <a:pt x="253746" y="62174"/>
                  <a:pt x="257877" y="57721"/>
                  <a:pt x="257151" y="52745"/>
                </a:cubicBezTo>
                <a:cubicBezTo>
                  <a:pt x="256818" y="50459"/>
                  <a:pt x="255520" y="48446"/>
                  <a:pt x="254949" y="46208"/>
                </a:cubicBezTo>
                <a:cubicBezTo>
                  <a:pt x="253055" y="38695"/>
                  <a:pt x="259842" y="31802"/>
                  <a:pt x="266664" y="28504"/>
                </a:cubicBezTo>
                <a:cubicBezTo>
                  <a:pt x="273332" y="25277"/>
                  <a:pt x="281071" y="23289"/>
                  <a:pt x="285750" y="17502"/>
                </a:cubicBezTo>
                <a:lnTo>
                  <a:pt x="285750" y="0"/>
                </a:lnTo>
                <a:close/>
              </a:path>
            </a:pathLst>
          </a:custGeom>
          <a:solidFill>
            <a:schemeClr val="accent1">
              <a:alpha val="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9750" y="769600"/>
            <a:ext cx="4324500" cy="132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11016" y="2149400"/>
            <a:ext cx="43218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23712" y="256380"/>
            <a:ext cx="7712603" cy="3981600"/>
            <a:chOff x="823712" y="256380"/>
            <a:chExt cx="7712603" cy="3981600"/>
          </a:xfrm>
        </p:grpSpPr>
        <p:sp>
          <p:nvSpPr>
            <p:cNvPr id="13" name="Google Shape;13;p2"/>
            <p:cNvSpPr/>
            <p:nvPr/>
          </p:nvSpPr>
          <p:spPr>
            <a:xfrm>
              <a:off x="6986434" y="1130888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51" y="0"/>
                  </a:moveTo>
                  <a:cubicBezTo>
                    <a:pt x="560" y="0"/>
                    <a:pt x="1" y="560"/>
                    <a:pt x="1" y="1250"/>
                  </a:cubicBezTo>
                  <a:cubicBezTo>
                    <a:pt x="1" y="1929"/>
                    <a:pt x="560" y="2489"/>
                    <a:pt x="1251" y="2489"/>
                  </a:cubicBezTo>
                  <a:cubicBezTo>
                    <a:pt x="1941" y="2489"/>
                    <a:pt x="2489" y="1929"/>
                    <a:pt x="2489" y="1250"/>
                  </a:cubicBezTo>
                  <a:cubicBezTo>
                    <a:pt x="2489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3712" y="54406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342496" y="3032910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48" y="1"/>
                    <a:pt x="0" y="560"/>
                    <a:pt x="0" y="1251"/>
                  </a:cubicBezTo>
                  <a:cubicBezTo>
                    <a:pt x="0" y="1930"/>
                    <a:pt x="548" y="2489"/>
                    <a:pt x="1239" y="2489"/>
                  </a:cubicBezTo>
                  <a:cubicBezTo>
                    <a:pt x="1929" y="2489"/>
                    <a:pt x="2489" y="1930"/>
                    <a:pt x="2489" y="1251"/>
                  </a:cubicBezTo>
                  <a:cubicBezTo>
                    <a:pt x="2489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56667" y="256380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39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39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96918" y="256582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9" y="0"/>
                  </a:moveTo>
                  <a:cubicBezTo>
                    <a:pt x="548" y="0"/>
                    <a:pt x="1" y="548"/>
                    <a:pt x="1" y="1239"/>
                  </a:cubicBezTo>
                  <a:cubicBezTo>
                    <a:pt x="1" y="1929"/>
                    <a:pt x="548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09237" y="14169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6926" y="2822802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04936" y="440035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29" y="0"/>
                  </a:moveTo>
                  <a:cubicBezTo>
                    <a:pt x="857" y="0"/>
                    <a:pt x="0" y="858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86080" y="163104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45616" y="3296098"/>
              <a:ext cx="123456" cy="123456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1929" y="0"/>
                  </a:moveTo>
                  <a:cubicBezTo>
                    <a:pt x="857" y="0"/>
                    <a:pt x="0" y="857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58" y="2989"/>
                    <a:pt x="3858" y="1929"/>
                  </a:cubicBezTo>
                  <a:cubicBezTo>
                    <a:pt x="3858" y="857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74422" y="32306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70" y="1"/>
                    <a:pt x="1" y="858"/>
                    <a:pt x="1" y="1930"/>
                  </a:cubicBezTo>
                  <a:cubicBezTo>
                    <a:pt x="1" y="2989"/>
                    <a:pt x="870" y="3859"/>
                    <a:pt x="1929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72236" y="320815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22912" y="3760832"/>
              <a:ext cx="123488" cy="123456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1929" y="0"/>
                  </a:moveTo>
                  <a:cubicBezTo>
                    <a:pt x="858" y="0"/>
                    <a:pt x="1" y="858"/>
                    <a:pt x="1" y="1929"/>
                  </a:cubicBezTo>
                  <a:cubicBezTo>
                    <a:pt x="1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29"/>
                  </a:cubicBezTo>
                  <a:cubicBezTo>
                    <a:pt x="3858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60380" y="838557"/>
              <a:ext cx="52224" cy="51840"/>
            </a:xfrm>
            <a:custGeom>
              <a:avLst/>
              <a:gdLst/>
              <a:ahLst/>
              <a:cxnLst/>
              <a:rect l="l" t="t" r="r" b="b"/>
              <a:pathLst>
                <a:path w="1632" h="1620" extrusionOk="0">
                  <a:moveTo>
                    <a:pt x="822" y="0"/>
                  </a:moveTo>
                  <a:cubicBezTo>
                    <a:pt x="369" y="0"/>
                    <a:pt x="0" y="357"/>
                    <a:pt x="0" y="810"/>
                  </a:cubicBezTo>
                  <a:cubicBezTo>
                    <a:pt x="0" y="1262"/>
                    <a:pt x="369" y="1619"/>
                    <a:pt x="822" y="1619"/>
                  </a:cubicBezTo>
                  <a:cubicBezTo>
                    <a:pt x="1262" y="1619"/>
                    <a:pt x="1631" y="1262"/>
                    <a:pt x="1631" y="810"/>
                  </a:cubicBezTo>
                  <a:cubicBezTo>
                    <a:pt x="1631" y="357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408160" y="137004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19044" y="276631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93696" y="371587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62"/>
                    <a:pt x="358" y="1632"/>
                    <a:pt x="810" y="1632"/>
                  </a:cubicBezTo>
                  <a:cubicBezTo>
                    <a:pt x="1263" y="1632"/>
                    <a:pt x="1620" y="1262"/>
                    <a:pt x="1620" y="810"/>
                  </a:cubicBezTo>
                  <a:cubicBezTo>
                    <a:pt x="1620" y="358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10032" y="3715872"/>
              <a:ext cx="52256" cy="52224"/>
            </a:xfrm>
            <a:custGeom>
              <a:avLst/>
              <a:gdLst/>
              <a:ahLst/>
              <a:cxnLst/>
              <a:rect l="l" t="t" r="r" b="b"/>
              <a:pathLst>
                <a:path w="1633" h="1632" extrusionOk="0">
                  <a:moveTo>
                    <a:pt x="823" y="0"/>
                  </a:moveTo>
                  <a:cubicBezTo>
                    <a:pt x="370" y="0"/>
                    <a:pt x="1" y="358"/>
                    <a:pt x="1" y="810"/>
                  </a:cubicBezTo>
                  <a:cubicBezTo>
                    <a:pt x="1" y="1262"/>
                    <a:pt x="370" y="1632"/>
                    <a:pt x="823" y="1632"/>
                  </a:cubicBezTo>
                  <a:cubicBezTo>
                    <a:pt x="1263" y="1632"/>
                    <a:pt x="1632" y="1262"/>
                    <a:pt x="1632" y="810"/>
                  </a:cubicBezTo>
                  <a:cubicBezTo>
                    <a:pt x="1632" y="358"/>
                    <a:pt x="1263" y="0"/>
                    <a:pt x="823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96160" y="3414880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70" y="0"/>
                    <a:pt x="1" y="358"/>
                    <a:pt x="1" y="810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10"/>
                  </a:cubicBezTo>
                  <a:cubicBezTo>
                    <a:pt x="1632" y="358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0416" y="279499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1"/>
                  </a:moveTo>
                  <a:cubicBezTo>
                    <a:pt x="358" y="1"/>
                    <a:pt x="0" y="370"/>
                    <a:pt x="0" y="822"/>
                  </a:cubicBezTo>
                  <a:cubicBezTo>
                    <a:pt x="0" y="1263"/>
                    <a:pt x="358" y="1632"/>
                    <a:pt x="810" y="1632"/>
                  </a:cubicBezTo>
                  <a:cubicBezTo>
                    <a:pt x="1262" y="1632"/>
                    <a:pt x="1620" y="1263"/>
                    <a:pt x="1620" y="822"/>
                  </a:cubicBezTo>
                  <a:cubicBezTo>
                    <a:pt x="1620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83081" y="2861475"/>
              <a:ext cx="57184" cy="52032"/>
            </a:xfrm>
            <a:custGeom>
              <a:avLst/>
              <a:gdLst/>
              <a:ahLst/>
              <a:cxnLst/>
              <a:rect l="l" t="t" r="r" b="b"/>
              <a:pathLst>
                <a:path w="1787" h="1626" extrusionOk="0">
                  <a:moveTo>
                    <a:pt x="899" y="0"/>
                  </a:moveTo>
                  <a:cubicBezTo>
                    <a:pt x="691" y="0"/>
                    <a:pt x="483" y="80"/>
                    <a:pt x="322" y="241"/>
                  </a:cubicBezTo>
                  <a:cubicBezTo>
                    <a:pt x="0" y="563"/>
                    <a:pt x="0" y="1075"/>
                    <a:pt x="322" y="1384"/>
                  </a:cubicBezTo>
                  <a:cubicBezTo>
                    <a:pt x="483" y="1545"/>
                    <a:pt x="691" y="1625"/>
                    <a:pt x="899" y="1625"/>
                  </a:cubicBezTo>
                  <a:cubicBezTo>
                    <a:pt x="1108" y="1625"/>
                    <a:pt x="1316" y="1545"/>
                    <a:pt x="1477" y="1384"/>
                  </a:cubicBezTo>
                  <a:cubicBezTo>
                    <a:pt x="1786" y="1075"/>
                    <a:pt x="1786" y="551"/>
                    <a:pt x="1477" y="241"/>
                  </a:cubicBezTo>
                  <a:cubicBezTo>
                    <a:pt x="1316" y="80"/>
                    <a:pt x="1108" y="0"/>
                    <a:pt x="89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34581" y="1847488"/>
              <a:ext cx="51840" cy="51872"/>
            </a:xfrm>
            <a:custGeom>
              <a:avLst/>
              <a:gdLst/>
              <a:ahLst/>
              <a:cxnLst/>
              <a:rect l="l" t="t" r="r" b="b"/>
              <a:pathLst>
                <a:path w="1620" h="1621" extrusionOk="0">
                  <a:moveTo>
                    <a:pt x="810" y="1"/>
                  </a:moveTo>
                  <a:cubicBezTo>
                    <a:pt x="358" y="1"/>
                    <a:pt x="1" y="358"/>
                    <a:pt x="1" y="811"/>
                  </a:cubicBezTo>
                  <a:cubicBezTo>
                    <a:pt x="1" y="1263"/>
                    <a:pt x="358" y="1620"/>
                    <a:pt x="810" y="1620"/>
                  </a:cubicBezTo>
                  <a:cubicBezTo>
                    <a:pt x="1263" y="1620"/>
                    <a:pt x="1620" y="1263"/>
                    <a:pt x="1620" y="811"/>
                  </a:cubicBezTo>
                  <a:cubicBezTo>
                    <a:pt x="1620" y="358"/>
                    <a:pt x="1263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799328" y="270496"/>
              <a:ext cx="51840" cy="51840"/>
            </a:xfrm>
            <a:custGeom>
              <a:avLst/>
              <a:gdLst/>
              <a:ahLst/>
              <a:cxnLst/>
              <a:rect l="l" t="t" r="r" b="b"/>
              <a:pathLst>
                <a:path w="1620" h="1620" extrusionOk="0">
                  <a:moveTo>
                    <a:pt x="810" y="0"/>
                  </a:moveTo>
                  <a:cubicBezTo>
                    <a:pt x="357" y="0"/>
                    <a:pt x="0" y="358"/>
                    <a:pt x="0" y="810"/>
                  </a:cubicBezTo>
                  <a:cubicBezTo>
                    <a:pt x="0" y="1262"/>
                    <a:pt x="357" y="1620"/>
                    <a:pt x="810" y="1620"/>
                  </a:cubicBezTo>
                  <a:cubicBezTo>
                    <a:pt x="1262" y="1620"/>
                    <a:pt x="1619" y="1262"/>
                    <a:pt x="1619" y="810"/>
                  </a:cubicBezTo>
                  <a:cubicBezTo>
                    <a:pt x="1619" y="358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99936" y="541760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69" y="1"/>
                    <a:pt x="0" y="358"/>
                    <a:pt x="0" y="810"/>
                  </a:cubicBezTo>
                  <a:cubicBezTo>
                    <a:pt x="0" y="1263"/>
                    <a:pt x="369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58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36064" y="598912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22"/>
                  </a:cubicBezTo>
                  <a:cubicBezTo>
                    <a:pt x="1632" y="370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200512" y="153923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7" y="0"/>
                    <a:pt x="0" y="369"/>
                    <a:pt x="0" y="810"/>
                  </a:cubicBezTo>
                  <a:cubicBezTo>
                    <a:pt x="0" y="1262"/>
                    <a:pt x="357" y="1631"/>
                    <a:pt x="810" y="1631"/>
                  </a:cubicBezTo>
                  <a:cubicBezTo>
                    <a:pt x="1262" y="1631"/>
                    <a:pt x="1619" y="1262"/>
                    <a:pt x="1619" y="810"/>
                  </a:cubicBezTo>
                  <a:cubicBezTo>
                    <a:pt x="1619" y="369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34528" y="358880"/>
              <a:ext cx="52224" cy="51840"/>
            </a:xfrm>
            <a:custGeom>
              <a:avLst/>
              <a:gdLst/>
              <a:ahLst/>
              <a:cxnLst/>
              <a:rect l="l" t="t" r="r" b="b"/>
              <a:pathLst>
                <a:path w="1632" h="1620" extrusionOk="0">
                  <a:moveTo>
                    <a:pt x="810" y="1"/>
                  </a:moveTo>
                  <a:cubicBezTo>
                    <a:pt x="369" y="1"/>
                    <a:pt x="0" y="358"/>
                    <a:pt x="0" y="810"/>
                  </a:cubicBezTo>
                  <a:cubicBezTo>
                    <a:pt x="0" y="1263"/>
                    <a:pt x="369" y="1620"/>
                    <a:pt x="810" y="1620"/>
                  </a:cubicBezTo>
                  <a:cubicBezTo>
                    <a:pt x="1262" y="1620"/>
                    <a:pt x="1631" y="1263"/>
                    <a:pt x="1631" y="810"/>
                  </a:cubicBezTo>
                  <a:cubicBezTo>
                    <a:pt x="1631" y="358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56407" y="310129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20" y="1274"/>
                    <a:pt x="1620" y="822"/>
                  </a:cubicBezTo>
                  <a:cubicBezTo>
                    <a:pt x="1620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62731" y="1144607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58"/>
                    <a:pt x="0" y="810"/>
                  </a:cubicBezTo>
                  <a:cubicBezTo>
                    <a:pt x="0" y="1262"/>
                    <a:pt x="369" y="1632"/>
                    <a:pt x="822" y="1632"/>
                  </a:cubicBezTo>
                  <a:cubicBezTo>
                    <a:pt x="1262" y="1632"/>
                    <a:pt x="1631" y="1262"/>
                    <a:pt x="1631" y="810"/>
                  </a:cubicBezTo>
                  <a:cubicBezTo>
                    <a:pt x="1631" y="358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516696" y="28367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63"/>
                    <a:pt x="369" y="1632"/>
                    <a:pt x="822" y="1632"/>
                  </a:cubicBezTo>
                  <a:cubicBezTo>
                    <a:pt x="1262" y="1632"/>
                    <a:pt x="1631" y="1263"/>
                    <a:pt x="1631" y="822"/>
                  </a:cubicBezTo>
                  <a:cubicBezTo>
                    <a:pt x="1631" y="370"/>
                    <a:pt x="1262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28011" y="9494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927999" y="183334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69800" y="714897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49925" y="334537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562223" y="29820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84113" y="301092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920474" y="29515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74688" y="155603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59700" y="591247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84587" y="461710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84125" y="407448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79824" y="41578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983400" y="32297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>
            <a:spLocks noGrp="1"/>
          </p:cNvSpPr>
          <p:nvPr>
            <p:ph type="title"/>
          </p:nvPr>
        </p:nvSpPr>
        <p:spPr>
          <a:xfrm>
            <a:off x="720000" y="1819050"/>
            <a:ext cx="3843600" cy="15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4" y="3854228"/>
            <a:ext cx="2047849" cy="1289281"/>
          </a:xfrm>
          <a:custGeom>
            <a:avLst/>
            <a:gdLst/>
            <a:ahLst/>
            <a:cxnLst/>
            <a:rect l="l" t="t" r="r" b="b"/>
            <a:pathLst>
              <a:path w="23016" h="14492" extrusionOk="0">
                <a:moveTo>
                  <a:pt x="359" y="1"/>
                </a:moveTo>
                <a:cubicBezTo>
                  <a:pt x="241" y="1"/>
                  <a:pt x="121" y="5"/>
                  <a:pt x="1" y="14"/>
                </a:cubicBezTo>
                <a:lnTo>
                  <a:pt x="1" y="2633"/>
                </a:lnTo>
                <a:lnTo>
                  <a:pt x="1" y="4514"/>
                </a:lnTo>
                <a:lnTo>
                  <a:pt x="1" y="14492"/>
                </a:lnTo>
                <a:lnTo>
                  <a:pt x="23016" y="14492"/>
                </a:lnTo>
                <a:cubicBezTo>
                  <a:pt x="22528" y="14016"/>
                  <a:pt x="22051" y="13575"/>
                  <a:pt x="21611" y="13301"/>
                </a:cubicBezTo>
                <a:cubicBezTo>
                  <a:pt x="19825" y="12182"/>
                  <a:pt x="18503" y="10491"/>
                  <a:pt x="17015" y="9003"/>
                </a:cubicBezTo>
                <a:cubicBezTo>
                  <a:pt x="15527" y="7515"/>
                  <a:pt x="13729" y="6146"/>
                  <a:pt x="11633" y="5979"/>
                </a:cubicBezTo>
                <a:cubicBezTo>
                  <a:pt x="11462" y="5965"/>
                  <a:pt x="11289" y="5960"/>
                  <a:pt x="11116" y="5960"/>
                </a:cubicBezTo>
                <a:cubicBezTo>
                  <a:pt x="10521" y="5960"/>
                  <a:pt x="9920" y="6021"/>
                  <a:pt x="9329" y="6021"/>
                </a:cubicBezTo>
                <a:cubicBezTo>
                  <a:pt x="8862" y="6021"/>
                  <a:pt x="8401" y="5983"/>
                  <a:pt x="7954" y="5848"/>
                </a:cubicBezTo>
                <a:cubicBezTo>
                  <a:pt x="5502" y="5098"/>
                  <a:pt x="4692" y="1871"/>
                  <a:pt x="2477" y="561"/>
                </a:cubicBezTo>
                <a:cubicBezTo>
                  <a:pt x="2156" y="371"/>
                  <a:pt x="1823" y="240"/>
                  <a:pt x="1465" y="145"/>
                </a:cubicBezTo>
                <a:cubicBezTo>
                  <a:pt x="1104" y="45"/>
                  <a:pt x="735" y="1"/>
                  <a:pt x="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1"/>
          <p:cNvGrpSpPr/>
          <p:nvPr/>
        </p:nvGrpSpPr>
        <p:grpSpPr>
          <a:xfrm>
            <a:off x="130202" y="4414451"/>
            <a:ext cx="1218849" cy="547949"/>
            <a:chOff x="130202" y="4414451"/>
            <a:chExt cx="1218849" cy="547949"/>
          </a:xfrm>
        </p:grpSpPr>
        <p:sp>
          <p:nvSpPr>
            <p:cNvPr id="253" name="Google Shape;253;p11"/>
            <p:cNvSpPr/>
            <p:nvPr/>
          </p:nvSpPr>
          <p:spPr>
            <a:xfrm rot="-5400000">
              <a:off x="473603" y="4591587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130202" y="4414451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777146" y="4815423"/>
              <a:ext cx="80298" cy="80426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1101598" y="4611493"/>
              <a:ext cx="83547" cy="8329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1282601" y="4895951"/>
              <a:ext cx="66548" cy="66351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-10375" y="456000"/>
            <a:ext cx="9164743" cy="3683597"/>
          </a:xfrm>
          <a:custGeom>
            <a:avLst/>
            <a:gdLst/>
            <a:ahLst/>
            <a:cxnLst/>
            <a:rect l="l" t="t" r="r" b="b"/>
            <a:pathLst>
              <a:path w="60342" h="25370" extrusionOk="0">
                <a:moveTo>
                  <a:pt x="40294" y="1"/>
                </a:moveTo>
                <a:cubicBezTo>
                  <a:pt x="38486" y="1"/>
                  <a:pt x="36534" y="629"/>
                  <a:pt x="34469" y="2173"/>
                </a:cubicBezTo>
                <a:cubicBezTo>
                  <a:pt x="29980" y="5535"/>
                  <a:pt x="26423" y="13376"/>
                  <a:pt x="19980" y="13376"/>
                </a:cubicBezTo>
                <a:cubicBezTo>
                  <a:pt x="17502" y="13376"/>
                  <a:pt x="14598" y="12216"/>
                  <a:pt x="11050" y="9197"/>
                </a:cubicBezTo>
                <a:cubicBezTo>
                  <a:pt x="7085" y="5816"/>
                  <a:pt x="3394" y="3423"/>
                  <a:pt x="1" y="2018"/>
                </a:cubicBezTo>
                <a:lnTo>
                  <a:pt x="1" y="16008"/>
                </a:lnTo>
                <a:cubicBezTo>
                  <a:pt x="679" y="16436"/>
                  <a:pt x="1358" y="16936"/>
                  <a:pt x="2025" y="17520"/>
                </a:cubicBezTo>
                <a:cubicBezTo>
                  <a:pt x="7218" y="22019"/>
                  <a:pt x="13369" y="25369"/>
                  <a:pt x="19359" y="25369"/>
                </a:cubicBezTo>
                <a:cubicBezTo>
                  <a:pt x="25290" y="25369"/>
                  <a:pt x="31063" y="22084"/>
                  <a:pt x="35589" y="13376"/>
                </a:cubicBezTo>
                <a:cubicBezTo>
                  <a:pt x="38870" y="7071"/>
                  <a:pt x="41822" y="4928"/>
                  <a:pt x="44358" y="4928"/>
                </a:cubicBezTo>
                <a:cubicBezTo>
                  <a:pt x="48861" y="4928"/>
                  <a:pt x="52050" y="11683"/>
                  <a:pt x="53436" y="13876"/>
                </a:cubicBezTo>
                <a:cubicBezTo>
                  <a:pt x="53436" y="13876"/>
                  <a:pt x="55993" y="18593"/>
                  <a:pt x="59370" y="18593"/>
                </a:cubicBezTo>
                <a:cubicBezTo>
                  <a:pt x="59687" y="18593"/>
                  <a:pt x="60012" y="18551"/>
                  <a:pt x="60342" y="18460"/>
                </a:cubicBezTo>
                <a:lnTo>
                  <a:pt x="60342" y="15579"/>
                </a:lnTo>
                <a:cubicBezTo>
                  <a:pt x="59882" y="15805"/>
                  <a:pt x="59324" y="15976"/>
                  <a:pt x="58688" y="15976"/>
                </a:cubicBezTo>
                <a:cubicBezTo>
                  <a:pt x="57245" y="15976"/>
                  <a:pt x="55396" y="15097"/>
                  <a:pt x="53365" y="11983"/>
                </a:cubicBezTo>
                <a:cubicBezTo>
                  <a:pt x="53365" y="11983"/>
                  <a:pt x="48193" y="1"/>
                  <a:pt x="40294" y="1"/>
                </a:cubicBezTo>
                <a:close/>
              </a:path>
            </a:pathLst>
          </a:custGeom>
          <a:solidFill>
            <a:schemeClr val="accent1">
              <a:alpha val="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"/>
          <p:cNvSpPr txBox="1">
            <a:spLocks noGrp="1"/>
          </p:cNvSpPr>
          <p:nvPr>
            <p:ph type="title" hasCustomPrompt="1"/>
          </p:nvPr>
        </p:nvSpPr>
        <p:spPr>
          <a:xfrm>
            <a:off x="1381050" y="1999600"/>
            <a:ext cx="6381900" cy="90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0"/>
              <a:buNone/>
              <a:defRPr sz="9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61" name="Google Shape;261;p12"/>
          <p:cNvSpPr txBox="1">
            <a:spLocks noGrp="1"/>
          </p:cNvSpPr>
          <p:nvPr>
            <p:ph type="body" idx="1"/>
          </p:nvPr>
        </p:nvSpPr>
        <p:spPr>
          <a:xfrm>
            <a:off x="1381050" y="3175400"/>
            <a:ext cx="6381900" cy="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2" name="Google Shape;262;p12"/>
          <p:cNvGrpSpPr/>
          <p:nvPr/>
        </p:nvGrpSpPr>
        <p:grpSpPr>
          <a:xfrm>
            <a:off x="292524" y="661830"/>
            <a:ext cx="6384243" cy="2437381"/>
            <a:chOff x="292524" y="661830"/>
            <a:chExt cx="6384243" cy="2437381"/>
          </a:xfrm>
        </p:grpSpPr>
        <p:sp>
          <p:nvSpPr>
            <p:cNvPr id="263" name="Google Shape;263;p12"/>
            <p:cNvSpPr/>
            <p:nvPr/>
          </p:nvSpPr>
          <p:spPr>
            <a:xfrm>
              <a:off x="813929" y="160109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580943" y="2467535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5991157" y="6618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292524" y="1876002"/>
              <a:ext cx="123486" cy="123592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1085599" y="20617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1005550" y="3019092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5452604" y="856179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5790949" y="112829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6596725" y="828280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CUSTOM_1">
    <p:bg>
      <p:bgPr>
        <a:solidFill>
          <a:schemeClr val="lt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/>
          <p:nvPr/>
        </p:nvSpPr>
        <p:spPr>
          <a:xfrm rot="5400000">
            <a:off x="1693625" y="-1693694"/>
            <a:ext cx="5143520" cy="8530908"/>
          </a:xfrm>
          <a:custGeom>
            <a:avLst/>
            <a:gdLst/>
            <a:ahLst/>
            <a:cxnLst/>
            <a:rect l="l" t="t" r="r" b="b"/>
            <a:pathLst>
              <a:path w="49138" h="81499" extrusionOk="0">
                <a:moveTo>
                  <a:pt x="1" y="1"/>
                </a:moveTo>
                <a:lnTo>
                  <a:pt x="1" y="81499"/>
                </a:lnTo>
                <a:lnTo>
                  <a:pt x="49138" y="81499"/>
                </a:lnTo>
                <a:lnTo>
                  <a:pt x="49138" y="36600"/>
                </a:lnTo>
                <a:cubicBezTo>
                  <a:pt x="47304" y="37767"/>
                  <a:pt x="43792" y="38982"/>
                  <a:pt x="37267" y="39887"/>
                </a:cubicBezTo>
                <a:cubicBezTo>
                  <a:pt x="35478" y="40134"/>
                  <a:pt x="33785" y="40258"/>
                  <a:pt x="32189" y="40258"/>
                </a:cubicBezTo>
                <a:cubicBezTo>
                  <a:pt x="18592" y="40258"/>
                  <a:pt x="11998" y="31304"/>
                  <a:pt x="11859" y="13979"/>
                </a:cubicBezTo>
                <a:cubicBezTo>
                  <a:pt x="11776" y="3596"/>
                  <a:pt x="6513" y="70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subTitle" idx="1"/>
          </p:nvPr>
        </p:nvSpPr>
        <p:spPr>
          <a:xfrm>
            <a:off x="1510600" y="3198888"/>
            <a:ext cx="2371800" cy="5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None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subTitle" idx="2"/>
          </p:nvPr>
        </p:nvSpPr>
        <p:spPr>
          <a:xfrm>
            <a:off x="1512400" y="2667000"/>
            <a:ext cx="2368200" cy="42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>
            <a:endParaRPr/>
          </a:p>
        </p:txBody>
      </p:sp>
      <p:sp>
        <p:nvSpPr>
          <p:cNvPr id="278" name="Google Shape;278;p14"/>
          <p:cNvSpPr txBox="1">
            <a:spLocks noGrp="1"/>
          </p:cNvSpPr>
          <p:nvPr>
            <p:ph type="subTitle" idx="3"/>
          </p:nvPr>
        </p:nvSpPr>
        <p:spPr>
          <a:xfrm>
            <a:off x="5473900" y="2083269"/>
            <a:ext cx="23718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4"/>
          </p:nvPr>
        </p:nvSpPr>
        <p:spPr>
          <a:xfrm>
            <a:off x="5475700" y="2667000"/>
            <a:ext cx="2368200" cy="42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 panose="02000506060000020004"/>
              <a:buNone/>
              <a:defRPr sz="2200">
                <a:solidFill>
                  <a:schemeClr val="lt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>
            <a:endParaRPr/>
          </a:p>
        </p:txBody>
      </p:sp>
      <p:grpSp>
        <p:nvGrpSpPr>
          <p:cNvPr id="280" name="Google Shape;280;p14"/>
          <p:cNvGrpSpPr/>
          <p:nvPr/>
        </p:nvGrpSpPr>
        <p:grpSpPr>
          <a:xfrm>
            <a:off x="261776" y="216234"/>
            <a:ext cx="8647208" cy="4631138"/>
            <a:chOff x="261776" y="216234"/>
            <a:chExt cx="8647208" cy="4631138"/>
          </a:xfrm>
        </p:grpSpPr>
        <p:sp>
          <p:nvSpPr>
            <p:cNvPr id="281" name="Google Shape;281;p14"/>
            <p:cNvSpPr/>
            <p:nvPr/>
          </p:nvSpPr>
          <p:spPr>
            <a:xfrm>
              <a:off x="904262" y="8422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261776" y="32553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41430" y="71879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58486" y="428400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983894" y="319889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679436" y="3398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80199" y="1157073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639500" y="233540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679436" y="38160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575837" y="436231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3346473" y="41822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764200" y="4795151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694105" y="4671665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061599" y="365814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rot="1104738">
              <a:off x="1328905" y="1427829"/>
              <a:ext cx="123491" cy="123491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1774811" y="11064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468719" y="23252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4203638" y="156765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932375" y="2083276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4842649" y="141149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289444" y="6235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7764200" y="21623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777100" y="1589627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8068676" y="40725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265380" y="1434253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515199" y="454175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8790794" y="401609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679086" y="79140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383974" y="1974273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446400" y="315260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5162111" y="451279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709274" y="4413202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317986" y="431145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8856762" y="2371113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6494168" y="4603503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 rot="1104738">
              <a:off x="4768168" y="3152679"/>
              <a:ext cx="123491" cy="123491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5162111" y="27264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803794" y="394523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764198" y="26193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s">
  <p:cSld name="CUSTOM_1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4985625" y="1137075"/>
            <a:ext cx="2925600" cy="3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85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ubTitle" idx="2"/>
          </p:nvPr>
        </p:nvSpPr>
        <p:spPr>
          <a:xfrm>
            <a:off x="1232775" y="1137075"/>
            <a:ext cx="2925600" cy="3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85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7734750" y="3990975"/>
            <a:ext cx="1409254" cy="1152521"/>
          </a:xfrm>
          <a:custGeom>
            <a:avLst/>
            <a:gdLst/>
            <a:ahLst/>
            <a:cxnLst/>
            <a:rect l="l" t="t" r="r" b="b"/>
            <a:pathLst>
              <a:path w="8978" h="7343" extrusionOk="0">
                <a:moveTo>
                  <a:pt x="4257" y="1"/>
                </a:moveTo>
                <a:cubicBezTo>
                  <a:pt x="3373" y="1"/>
                  <a:pt x="2518" y="291"/>
                  <a:pt x="1691" y="1068"/>
                </a:cubicBezTo>
                <a:cubicBezTo>
                  <a:pt x="1096" y="1568"/>
                  <a:pt x="298" y="2759"/>
                  <a:pt x="203" y="3449"/>
                </a:cubicBezTo>
                <a:cubicBezTo>
                  <a:pt x="0" y="4747"/>
                  <a:pt x="893" y="4842"/>
                  <a:pt x="1096" y="5831"/>
                </a:cubicBezTo>
                <a:cubicBezTo>
                  <a:pt x="1215" y="6485"/>
                  <a:pt x="798" y="6878"/>
                  <a:pt x="738" y="7343"/>
                </a:cubicBezTo>
                <a:lnTo>
                  <a:pt x="8977" y="7343"/>
                </a:lnTo>
                <a:lnTo>
                  <a:pt x="8977" y="1223"/>
                </a:lnTo>
                <a:cubicBezTo>
                  <a:pt x="8851" y="1274"/>
                  <a:pt x="8721" y="1296"/>
                  <a:pt x="8588" y="1296"/>
                </a:cubicBezTo>
                <a:cubicBezTo>
                  <a:pt x="7980" y="1296"/>
                  <a:pt x="7318" y="834"/>
                  <a:pt x="6751" y="580"/>
                </a:cubicBezTo>
                <a:cubicBezTo>
                  <a:pt x="5897" y="244"/>
                  <a:pt x="5066" y="1"/>
                  <a:pt x="42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5"/>
          <p:cNvGrpSpPr/>
          <p:nvPr/>
        </p:nvGrpSpPr>
        <p:grpSpPr>
          <a:xfrm>
            <a:off x="8118225" y="4268693"/>
            <a:ext cx="664077" cy="635341"/>
            <a:chOff x="8118225" y="4268693"/>
            <a:chExt cx="664077" cy="635341"/>
          </a:xfrm>
        </p:grpSpPr>
        <p:sp>
          <p:nvSpPr>
            <p:cNvPr id="326" name="Google Shape;326;p15"/>
            <p:cNvSpPr/>
            <p:nvPr/>
          </p:nvSpPr>
          <p:spPr>
            <a:xfrm>
              <a:off x="8535786" y="4268693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8118225" y="439180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8659250" y="47808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0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1"/>
          </p:nvPr>
        </p:nvSpPr>
        <p:spPr>
          <a:xfrm>
            <a:off x="720000" y="1052875"/>
            <a:ext cx="7704000" cy="30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-52" y="52"/>
            <a:ext cx="1810521" cy="666746"/>
          </a:xfrm>
          <a:custGeom>
            <a:avLst/>
            <a:gdLst/>
            <a:ahLst/>
            <a:cxnLst/>
            <a:rect l="l" t="t" r="r" b="b"/>
            <a:pathLst>
              <a:path w="11610" h="4276" extrusionOk="0">
                <a:moveTo>
                  <a:pt x="1" y="1"/>
                </a:moveTo>
                <a:lnTo>
                  <a:pt x="1" y="4275"/>
                </a:lnTo>
                <a:cubicBezTo>
                  <a:pt x="5442" y="3978"/>
                  <a:pt x="11348" y="2323"/>
                  <a:pt x="11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 flipH="1">
            <a:off x="8247256" y="4181325"/>
            <a:ext cx="896745" cy="962170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16"/>
          <p:cNvGrpSpPr/>
          <p:nvPr/>
        </p:nvGrpSpPr>
        <p:grpSpPr>
          <a:xfrm>
            <a:off x="340724" y="160199"/>
            <a:ext cx="8625730" cy="4784136"/>
            <a:chOff x="340724" y="160199"/>
            <a:chExt cx="8625730" cy="4784136"/>
          </a:xfrm>
        </p:grpSpPr>
        <p:sp>
          <p:nvSpPr>
            <p:cNvPr id="335" name="Google Shape;335;p16"/>
            <p:cNvSpPr/>
            <p:nvPr/>
          </p:nvSpPr>
          <p:spPr>
            <a:xfrm>
              <a:off x="936475" y="160199"/>
              <a:ext cx="52798" cy="5279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5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-5400000">
              <a:off x="8863197" y="4545467"/>
              <a:ext cx="103257" cy="103257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643980" y="4840920"/>
              <a:ext cx="103284" cy="10341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40724" y="213006"/>
              <a:ext cx="193874" cy="19409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 txBox="1">
            <a:spLocks noGrp="1"/>
          </p:cNvSpPr>
          <p:nvPr>
            <p:ph type="subTitle" idx="1"/>
          </p:nvPr>
        </p:nvSpPr>
        <p:spPr>
          <a:xfrm>
            <a:off x="720000" y="3054450"/>
            <a:ext cx="23718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2"/>
          </p:nvPr>
        </p:nvSpPr>
        <p:spPr>
          <a:xfrm>
            <a:off x="3386100" y="3054450"/>
            <a:ext cx="23718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3"/>
          </p:nvPr>
        </p:nvSpPr>
        <p:spPr>
          <a:xfrm>
            <a:off x="6053700" y="3054450"/>
            <a:ext cx="23718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 panose="02000000000000000000"/>
              <a:buNone/>
              <a:defRPr sz="16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4"/>
          </p:nvPr>
        </p:nvSpPr>
        <p:spPr>
          <a:xfrm>
            <a:off x="6055500" y="2658525"/>
            <a:ext cx="2368200" cy="34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5"/>
          </p:nvPr>
        </p:nvSpPr>
        <p:spPr>
          <a:xfrm>
            <a:off x="3387900" y="2658525"/>
            <a:ext cx="2368200" cy="34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6"/>
          </p:nvPr>
        </p:nvSpPr>
        <p:spPr>
          <a:xfrm>
            <a:off x="721800" y="2658606"/>
            <a:ext cx="2368200" cy="34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 panose="02000506060000020004"/>
              <a:buNone/>
              <a:defRPr sz="2200"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-225" y="3867680"/>
            <a:ext cx="9143889" cy="1528294"/>
          </a:xfrm>
          <a:custGeom>
            <a:avLst/>
            <a:gdLst/>
            <a:ahLst/>
            <a:cxnLst/>
            <a:rect l="l" t="t" r="r" b="b"/>
            <a:pathLst>
              <a:path w="241710" h="40399" extrusionOk="0">
                <a:moveTo>
                  <a:pt x="116301" y="1"/>
                </a:moveTo>
                <a:cubicBezTo>
                  <a:pt x="102002" y="1"/>
                  <a:pt x="91572" y="4977"/>
                  <a:pt x="84976" y="9728"/>
                </a:cubicBezTo>
                <a:cubicBezTo>
                  <a:pt x="80975" y="12597"/>
                  <a:pt x="77511" y="15574"/>
                  <a:pt x="74617" y="18622"/>
                </a:cubicBezTo>
                <a:cubicBezTo>
                  <a:pt x="71426" y="21980"/>
                  <a:pt x="68628" y="25599"/>
                  <a:pt x="61556" y="27980"/>
                </a:cubicBezTo>
                <a:cubicBezTo>
                  <a:pt x="56291" y="29750"/>
                  <a:pt x="49559" y="30500"/>
                  <a:pt x="42542" y="30500"/>
                </a:cubicBezTo>
                <a:cubicBezTo>
                  <a:pt x="33978" y="30500"/>
                  <a:pt x="24988" y="29382"/>
                  <a:pt x="17717" y="27635"/>
                </a:cubicBezTo>
                <a:cubicBezTo>
                  <a:pt x="11205" y="26075"/>
                  <a:pt x="5537" y="24123"/>
                  <a:pt x="1" y="22087"/>
                </a:cubicBezTo>
                <a:lnTo>
                  <a:pt x="1" y="40398"/>
                </a:lnTo>
                <a:lnTo>
                  <a:pt x="241710" y="40398"/>
                </a:lnTo>
                <a:lnTo>
                  <a:pt x="241710" y="4954"/>
                </a:lnTo>
                <a:cubicBezTo>
                  <a:pt x="236741" y="3294"/>
                  <a:pt x="230995" y="1930"/>
                  <a:pt x="225049" y="1930"/>
                </a:cubicBezTo>
                <a:cubicBezTo>
                  <a:pt x="223528" y="1930"/>
                  <a:pt x="221994" y="2019"/>
                  <a:pt x="220457" y="2215"/>
                </a:cubicBezTo>
                <a:cubicBezTo>
                  <a:pt x="212837" y="3191"/>
                  <a:pt x="209146" y="6418"/>
                  <a:pt x="207693" y="9383"/>
                </a:cubicBezTo>
                <a:cubicBezTo>
                  <a:pt x="206241" y="12335"/>
                  <a:pt x="205979" y="15526"/>
                  <a:pt x="201586" y="18039"/>
                </a:cubicBezTo>
                <a:cubicBezTo>
                  <a:pt x="197895" y="20170"/>
                  <a:pt x="191382" y="21563"/>
                  <a:pt x="184631" y="21682"/>
                </a:cubicBezTo>
                <a:cubicBezTo>
                  <a:pt x="184257" y="21689"/>
                  <a:pt x="183886" y="21692"/>
                  <a:pt x="183518" y="21692"/>
                </a:cubicBezTo>
                <a:cubicBezTo>
                  <a:pt x="168369" y="21692"/>
                  <a:pt x="157684" y="16035"/>
                  <a:pt x="150198" y="11014"/>
                </a:cubicBezTo>
                <a:cubicBezTo>
                  <a:pt x="142531" y="5870"/>
                  <a:pt x="132053" y="1"/>
                  <a:pt x="1163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title" idx="7" hasCustomPrompt="1"/>
          </p:nvPr>
        </p:nvSpPr>
        <p:spPr>
          <a:xfrm>
            <a:off x="1535404" y="1799057"/>
            <a:ext cx="737400" cy="34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9" name="Google Shape;349;p17"/>
          <p:cNvSpPr txBox="1">
            <a:spLocks noGrp="1"/>
          </p:cNvSpPr>
          <p:nvPr>
            <p:ph type="title" idx="8" hasCustomPrompt="1"/>
          </p:nvPr>
        </p:nvSpPr>
        <p:spPr>
          <a:xfrm>
            <a:off x="4203300" y="1799057"/>
            <a:ext cx="737400" cy="34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0" name="Google Shape;350;p17"/>
          <p:cNvSpPr txBox="1">
            <a:spLocks noGrp="1"/>
          </p:cNvSpPr>
          <p:nvPr>
            <p:ph type="title" idx="9" hasCustomPrompt="1"/>
          </p:nvPr>
        </p:nvSpPr>
        <p:spPr>
          <a:xfrm>
            <a:off x="6870900" y="1799057"/>
            <a:ext cx="737400" cy="34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51" name="Google Shape;351;p17"/>
          <p:cNvGrpSpPr/>
          <p:nvPr/>
        </p:nvGrpSpPr>
        <p:grpSpPr>
          <a:xfrm>
            <a:off x="550427" y="4128941"/>
            <a:ext cx="8397247" cy="1024911"/>
            <a:chOff x="550427" y="4128941"/>
            <a:chExt cx="8397247" cy="1024911"/>
          </a:xfrm>
        </p:grpSpPr>
        <p:sp>
          <p:nvSpPr>
            <p:cNvPr id="352" name="Google Shape;352;p17"/>
            <p:cNvSpPr/>
            <p:nvPr/>
          </p:nvSpPr>
          <p:spPr>
            <a:xfrm rot="-5400000">
              <a:off x="7743746" y="476353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 rot="-5400000">
              <a:off x="5818490" y="463553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 rot="-5400000">
              <a:off x="5585499" y="4972472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 rot="-5400000">
              <a:off x="3493886" y="437741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29" y="0"/>
                  </a:moveTo>
                  <a:cubicBezTo>
                    <a:pt x="857" y="0"/>
                    <a:pt x="0" y="858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 rot="-5400000">
              <a:off x="8474815" y="4224951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 rot="-5400000">
              <a:off x="4398303" y="4741812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 rot="-5400000">
              <a:off x="8824395" y="4985974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 rot="-5400000">
              <a:off x="2638671" y="4898329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 rot="-5400000">
              <a:off x="4434110" y="4128957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 rot="-5400000">
              <a:off x="6370942" y="489833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 rot="-5400000">
              <a:off x="7224569" y="4777403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 rot="-5400000">
              <a:off x="1455261" y="5074011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3931802" y="4547801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5058448" y="434845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088199" y="4986082"/>
              <a:ext cx="123103" cy="12325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6725448" y="483373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8421902" y="4613739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550427" y="4985876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5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>
            <a:spLocks noGrp="1"/>
          </p:cNvSpPr>
          <p:nvPr>
            <p:ph type="subTitle" idx="1"/>
          </p:nvPr>
        </p:nvSpPr>
        <p:spPr>
          <a:xfrm>
            <a:off x="843425" y="3422625"/>
            <a:ext cx="2216700" cy="913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2"/>
          </p:nvPr>
        </p:nvSpPr>
        <p:spPr>
          <a:xfrm>
            <a:off x="3463650" y="3422625"/>
            <a:ext cx="2216700" cy="913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3"/>
          </p:nvPr>
        </p:nvSpPr>
        <p:spPr>
          <a:xfrm>
            <a:off x="6083925" y="3422625"/>
            <a:ext cx="2216700" cy="913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title"/>
          </p:nvPr>
        </p:nvSpPr>
        <p:spPr>
          <a:xfrm>
            <a:off x="3463675" y="3024625"/>
            <a:ext cx="22128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title" idx="5"/>
          </p:nvPr>
        </p:nvSpPr>
        <p:spPr>
          <a:xfrm>
            <a:off x="847325" y="3024625"/>
            <a:ext cx="22128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title" idx="6"/>
          </p:nvPr>
        </p:nvSpPr>
        <p:spPr>
          <a:xfrm>
            <a:off x="6083925" y="3024625"/>
            <a:ext cx="22128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78" name="Google Shape;378;p18"/>
          <p:cNvSpPr/>
          <p:nvPr/>
        </p:nvSpPr>
        <p:spPr>
          <a:xfrm rot="10800000">
            <a:off x="8" y="12"/>
            <a:ext cx="1704964" cy="1392741"/>
          </a:xfrm>
          <a:custGeom>
            <a:avLst/>
            <a:gdLst/>
            <a:ahLst/>
            <a:cxnLst/>
            <a:rect l="l" t="t" r="r" b="b"/>
            <a:pathLst>
              <a:path w="20587" h="16818" extrusionOk="0">
                <a:moveTo>
                  <a:pt x="20155" y="0"/>
                </a:moveTo>
                <a:cubicBezTo>
                  <a:pt x="19206" y="0"/>
                  <a:pt x="16917" y="513"/>
                  <a:pt x="15609" y="5149"/>
                </a:cubicBezTo>
                <a:cubicBezTo>
                  <a:pt x="13919" y="11103"/>
                  <a:pt x="8442" y="9626"/>
                  <a:pt x="3870" y="11055"/>
                </a:cubicBezTo>
                <a:cubicBezTo>
                  <a:pt x="107" y="12246"/>
                  <a:pt x="0" y="14448"/>
                  <a:pt x="798" y="16818"/>
                </a:cubicBezTo>
                <a:lnTo>
                  <a:pt x="20586" y="16818"/>
                </a:lnTo>
                <a:lnTo>
                  <a:pt x="20586" y="42"/>
                </a:lnTo>
                <a:cubicBezTo>
                  <a:pt x="20586" y="42"/>
                  <a:pt x="20425" y="0"/>
                  <a:pt x="20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8"/>
          <p:cNvSpPr/>
          <p:nvPr/>
        </p:nvSpPr>
        <p:spPr>
          <a:xfrm>
            <a:off x="147995" y="674799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8"/>
          <p:cNvSpPr/>
          <p:nvPr/>
        </p:nvSpPr>
        <p:spPr>
          <a:xfrm>
            <a:off x="148003" y="17937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556427" y="387611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1059573" y="179376"/>
            <a:ext cx="113168" cy="11326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6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/>
          <p:nvPr/>
        </p:nvSpPr>
        <p:spPr>
          <a:xfrm>
            <a:off x="0" y="0"/>
            <a:ext cx="9144077" cy="5144100"/>
          </a:xfrm>
          <a:custGeom>
            <a:avLst/>
            <a:gdLst/>
            <a:ahLst/>
            <a:cxnLst/>
            <a:rect l="l" t="t" r="r" b="b"/>
            <a:pathLst>
              <a:path w="133422" h="75058" extrusionOk="0">
                <a:moveTo>
                  <a:pt x="0" y="1"/>
                </a:moveTo>
                <a:lnTo>
                  <a:pt x="0" y="75058"/>
                </a:lnTo>
                <a:lnTo>
                  <a:pt x="37529" y="75058"/>
                </a:lnTo>
                <a:cubicBezTo>
                  <a:pt x="32576" y="55889"/>
                  <a:pt x="37993" y="43232"/>
                  <a:pt x="37993" y="43232"/>
                </a:cubicBezTo>
                <a:cubicBezTo>
                  <a:pt x="40744" y="36053"/>
                  <a:pt x="47435" y="28183"/>
                  <a:pt x="56912" y="25504"/>
                </a:cubicBezTo>
                <a:cubicBezTo>
                  <a:pt x="59185" y="24861"/>
                  <a:pt x="61512" y="24602"/>
                  <a:pt x="63878" y="24602"/>
                </a:cubicBezTo>
                <a:cubicBezTo>
                  <a:pt x="73727" y="24602"/>
                  <a:pt x="84260" y="29094"/>
                  <a:pt x="94448" y="29094"/>
                </a:cubicBezTo>
                <a:cubicBezTo>
                  <a:pt x="95633" y="29094"/>
                  <a:pt x="96814" y="29033"/>
                  <a:pt x="97989" y="28897"/>
                </a:cubicBezTo>
                <a:cubicBezTo>
                  <a:pt x="106990" y="27850"/>
                  <a:pt x="113634" y="22659"/>
                  <a:pt x="120599" y="18479"/>
                </a:cubicBezTo>
                <a:cubicBezTo>
                  <a:pt x="124313" y="16241"/>
                  <a:pt x="128778" y="14205"/>
                  <a:pt x="133422" y="13229"/>
                </a:cubicBezTo>
                <a:lnTo>
                  <a:pt x="13342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85" name="Google Shape;385;p19"/>
          <p:cNvSpPr txBox="1">
            <a:spLocks noGrp="1"/>
          </p:cNvSpPr>
          <p:nvPr>
            <p:ph type="title" hasCustomPrompt="1"/>
          </p:nvPr>
        </p:nvSpPr>
        <p:spPr>
          <a:xfrm>
            <a:off x="719988" y="2120525"/>
            <a:ext cx="3852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6" name="Google Shape;386;p19"/>
          <p:cNvSpPr txBox="1">
            <a:spLocks noGrp="1"/>
          </p:cNvSpPr>
          <p:nvPr>
            <p:ph type="title" idx="2" hasCustomPrompt="1"/>
          </p:nvPr>
        </p:nvSpPr>
        <p:spPr>
          <a:xfrm>
            <a:off x="719988" y="691775"/>
            <a:ext cx="3852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7" name="Google Shape;387;p19"/>
          <p:cNvSpPr txBox="1">
            <a:spLocks noGrp="1"/>
          </p:cNvSpPr>
          <p:nvPr>
            <p:ph type="title" idx="3" hasCustomPrompt="1"/>
          </p:nvPr>
        </p:nvSpPr>
        <p:spPr>
          <a:xfrm>
            <a:off x="719988" y="3549900"/>
            <a:ext cx="3852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8" name="Google Shape;388;p19"/>
          <p:cNvSpPr txBox="1">
            <a:spLocks noGrp="1"/>
          </p:cNvSpPr>
          <p:nvPr>
            <p:ph type="subTitle" idx="1"/>
          </p:nvPr>
        </p:nvSpPr>
        <p:spPr>
          <a:xfrm>
            <a:off x="719988" y="2777825"/>
            <a:ext cx="3852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9" name="Google Shape;389;p19"/>
          <p:cNvSpPr txBox="1">
            <a:spLocks noGrp="1"/>
          </p:cNvSpPr>
          <p:nvPr>
            <p:ph type="subTitle" idx="4"/>
          </p:nvPr>
        </p:nvSpPr>
        <p:spPr>
          <a:xfrm>
            <a:off x="719988" y="1349075"/>
            <a:ext cx="3852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0" name="Google Shape;390;p19"/>
          <p:cNvSpPr txBox="1">
            <a:spLocks noGrp="1"/>
          </p:cNvSpPr>
          <p:nvPr>
            <p:ph type="subTitle" idx="5"/>
          </p:nvPr>
        </p:nvSpPr>
        <p:spPr>
          <a:xfrm>
            <a:off x="719988" y="4206575"/>
            <a:ext cx="3852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1" name="Google Shape;391;p19"/>
          <p:cNvGrpSpPr/>
          <p:nvPr/>
        </p:nvGrpSpPr>
        <p:grpSpPr>
          <a:xfrm>
            <a:off x="233726" y="236000"/>
            <a:ext cx="8180317" cy="4790958"/>
            <a:chOff x="233726" y="236000"/>
            <a:chExt cx="8180317" cy="4790958"/>
          </a:xfrm>
        </p:grpSpPr>
        <p:sp>
          <p:nvSpPr>
            <p:cNvPr id="392" name="Google Shape;392;p19"/>
            <p:cNvSpPr/>
            <p:nvPr/>
          </p:nvSpPr>
          <p:spPr>
            <a:xfrm>
              <a:off x="573831" y="1230598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33737" y="79591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4790900" y="429791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33726" y="25905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501383" y="4081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091124" y="47231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581065" y="21271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989991" y="3063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5139257" y="124450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6279286" y="27088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47443" y="37516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7118399" y="847626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334421" y="847627"/>
              <a:ext cx="79622" cy="79920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450787" y="9528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5565275" y="689187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444838" y="236000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13370" y="175103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436429" y="3356962"/>
              <a:ext cx="192750" cy="19294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1783325" y="490380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908425" y="429812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301188" y="15774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">
  <p:cSld name="CUSTOM_7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>
            <a:spLocks noGrp="1"/>
          </p:cNvSpPr>
          <p:nvPr>
            <p:ph type="subTitle" idx="1"/>
          </p:nvPr>
        </p:nvSpPr>
        <p:spPr>
          <a:xfrm>
            <a:off x="1504950" y="2200538"/>
            <a:ext cx="2248200" cy="15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0"/>
          <p:cNvSpPr/>
          <p:nvPr/>
        </p:nvSpPr>
        <p:spPr>
          <a:xfrm flipH="1">
            <a:off x="4381529" y="381345"/>
            <a:ext cx="4762468" cy="4762114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 rot="10800000" flipH="1">
            <a:off x="-44094" y="-30775"/>
            <a:ext cx="896745" cy="962170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20"/>
          <p:cNvGrpSpPr/>
          <p:nvPr/>
        </p:nvGrpSpPr>
        <p:grpSpPr>
          <a:xfrm>
            <a:off x="133454" y="168385"/>
            <a:ext cx="8774573" cy="4749793"/>
            <a:chOff x="133454" y="168385"/>
            <a:chExt cx="8774573" cy="4749793"/>
          </a:xfrm>
        </p:grpSpPr>
        <p:sp>
          <p:nvSpPr>
            <p:cNvPr id="419" name="Google Shape;419;p20"/>
            <p:cNvSpPr/>
            <p:nvPr/>
          </p:nvSpPr>
          <p:spPr>
            <a:xfrm>
              <a:off x="6533975" y="449785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7252132" y="464985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8278611" y="340191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7933389" y="48381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8673274" y="418680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8032500" y="406365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7026275" y="4028787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8032500" y="286635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5710100" y="4649862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7933399" y="1710283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8278611" y="207941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8784975" y="12375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709082" y="273648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 rot="5400000">
              <a:off x="133454" y="463995"/>
              <a:ext cx="103257" cy="103257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 rot="10800000">
              <a:off x="352644" y="168385"/>
              <a:ext cx="103284" cy="10341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3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423100" y="745950"/>
            <a:ext cx="42978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0" y="1304925"/>
            <a:ext cx="8105419" cy="3838586"/>
          </a:xfrm>
          <a:custGeom>
            <a:avLst/>
            <a:gdLst/>
            <a:ahLst/>
            <a:cxnLst/>
            <a:rect l="l" t="t" r="r" b="b"/>
            <a:pathLst>
              <a:path w="121266" h="54937" extrusionOk="0">
                <a:moveTo>
                  <a:pt x="0" y="1"/>
                </a:moveTo>
                <a:lnTo>
                  <a:pt x="0" y="54936"/>
                </a:lnTo>
                <a:lnTo>
                  <a:pt x="121266" y="54936"/>
                </a:lnTo>
                <a:cubicBezTo>
                  <a:pt x="120313" y="49781"/>
                  <a:pt x="120242" y="43459"/>
                  <a:pt x="115813" y="41101"/>
                </a:cubicBezTo>
                <a:cubicBezTo>
                  <a:pt x="101013" y="33648"/>
                  <a:pt x="114062" y="18741"/>
                  <a:pt x="114062" y="18741"/>
                </a:cubicBezTo>
                <a:cubicBezTo>
                  <a:pt x="114062" y="18741"/>
                  <a:pt x="117092" y="8199"/>
                  <a:pt x="113082" y="8199"/>
                </a:cubicBezTo>
                <a:cubicBezTo>
                  <a:pt x="111584" y="8199"/>
                  <a:pt x="109105" y="9669"/>
                  <a:pt x="105121" y="13705"/>
                </a:cubicBezTo>
                <a:cubicBezTo>
                  <a:pt x="96511" y="22433"/>
                  <a:pt x="90202" y="25162"/>
                  <a:pt x="85161" y="25162"/>
                </a:cubicBezTo>
                <a:cubicBezTo>
                  <a:pt x="81626" y="25162"/>
                  <a:pt x="78714" y="23821"/>
                  <a:pt x="76070" y="22265"/>
                </a:cubicBezTo>
                <a:cubicBezTo>
                  <a:pt x="74013" y="21056"/>
                  <a:pt x="71330" y="20597"/>
                  <a:pt x="68374" y="20597"/>
                </a:cubicBezTo>
                <a:cubicBezTo>
                  <a:pt x="62105" y="20597"/>
                  <a:pt x="54612" y="22661"/>
                  <a:pt x="49280" y="24004"/>
                </a:cubicBezTo>
                <a:cubicBezTo>
                  <a:pt x="47192" y="24527"/>
                  <a:pt x="45180" y="24790"/>
                  <a:pt x="43269" y="24790"/>
                </a:cubicBezTo>
                <a:cubicBezTo>
                  <a:pt x="38009" y="24790"/>
                  <a:pt x="33512" y="22804"/>
                  <a:pt x="30290" y="18813"/>
                </a:cubicBezTo>
                <a:cubicBezTo>
                  <a:pt x="25885" y="13372"/>
                  <a:pt x="25527" y="13776"/>
                  <a:pt x="14014" y="12431"/>
                </a:cubicBezTo>
                <a:cubicBezTo>
                  <a:pt x="4358" y="11312"/>
                  <a:pt x="870" y="2751"/>
                  <a:pt x="0" y="1"/>
                </a:cubicBezTo>
                <a:close/>
              </a:path>
            </a:pathLst>
          </a:custGeom>
          <a:solidFill>
            <a:schemeClr val="accent1">
              <a:alpha val="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2423100" y="3515850"/>
            <a:ext cx="42978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CREDITS</a:t>
            </a:r>
            <a:r>
              <a:rPr lang="en-GB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: This presentation template was created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  <a:hlinkClick r:id="rId2"/>
              </a:rPr>
              <a:t>Slidesgo</a:t>
            </a:r>
            <a:r>
              <a:rPr lang="en-GB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, including icons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  <a:hlinkClick r:id="rId3"/>
              </a:rPr>
              <a:t>Flaticon</a:t>
            </a:r>
            <a:r>
              <a:rPr lang="en-GB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 and infographics &amp; images by </a:t>
            </a:r>
            <a:r>
              <a:rPr lang="en-GB" b="1">
                <a:solidFill>
                  <a:schemeClr val="lt1"/>
                </a:solidFill>
                <a:uFill>
                  <a:noFill/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  <a:hlinkClick r:id="rId4"/>
              </a:rPr>
              <a:t>Freepik</a:t>
            </a:r>
            <a:endParaRPr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2423100" y="1476575"/>
            <a:ext cx="4297800" cy="121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44237" y="3347301"/>
            <a:ext cx="123052" cy="12315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495745" y="2510176"/>
            <a:ext cx="7275735" cy="2428414"/>
            <a:chOff x="495745" y="2510176"/>
            <a:chExt cx="7275735" cy="2428414"/>
          </a:xfrm>
        </p:grpSpPr>
        <p:sp>
          <p:nvSpPr>
            <p:cNvPr id="63" name="Google Shape;63;p3"/>
            <p:cNvSpPr/>
            <p:nvPr/>
          </p:nvSpPr>
          <p:spPr>
            <a:xfrm>
              <a:off x="1037299" y="3067783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233786" y="3470443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15425" y="25101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95745" y="3970455"/>
              <a:ext cx="51871" cy="51713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13819" y="4022175"/>
              <a:ext cx="123486" cy="12354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636932" y="4650954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2029088" y="3352288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6416429" y="4498539"/>
              <a:ext cx="192776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7247895" y="4137451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1514209" y="4220223"/>
              <a:ext cx="57698" cy="57427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6885607" y="4170567"/>
              <a:ext cx="57698" cy="57409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1905620" y="4691414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196024" y="4569045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852723" y="363966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647994" y="4815050"/>
              <a:ext cx="123486" cy="12354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8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7906147" y="0"/>
            <a:ext cx="1237842" cy="2650413"/>
          </a:xfrm>
          <a:custGeom>
            <a:avLst/>
            <a:gdLst/>
            <a:ahLst/>
            <a:cxnLst/>
            <a:rect l="l" t="t" r="r" b="b"/>
            <a:pathLst>
              <a:path w="11859" h="25395" extrusionOk="0">
                <a:moveTo>
                  <a:pt x="4620" y="1"/>
                </a:moveTo>
                <a:cubicBezTo>
                  <a:pt x="0" y="4061"/>
                  <a:pt x="7977" y="6775"/>
                  <a:pt x="7906" y="10764"/>
                </a:cubicBezTo>
                <a:cubicBezTo>
                  <a:pt x="7906" y="11514"/>
                  <a:pt x="7382" y="12181"/>
                  <a:pt x="7382" y="13002"/>
                </a:cubicBezTo>
                <a:cubicBezTo>
                  <a:pt x="7382" y="13967"/>
                  <a:pt x="8132" y="14336"/>
                  <a:pt x="8573" y="15086"/>
                </a:cubicBezTo>
                <a:cubicBezTo>
                  <a:pt x="9763" y="17312"/>
                  <a:pt x="7156" y="17682"/>
                  <a:pt x="6048" y="18956"/>
                </a:cubicBezTo>
                <a:cubicBezTo>
                  <a:pt x="4774" y="20444"/>
                  <a:pt x="4334" y="23789"/>
                  <a:pt x="6263" y="24980"/>
                </a:cubicBezTo>
                <a:cubicBezTo>
                  <a:pt x="6756" y="25273"/>
                  <a:pt x="7172" y="25394"/>
                  <a:pt x="7537" y="25394"/>
                </a:cubicBezTo>
                <a:cubicBezTo>
                  <a:pt x="8935" y="25394"/>
                  <a:pt x="9579" y="23619"/>
                  <a:pt x="10882" y="22968"/>
                </a:cubicBezTo>
                <a:cubicBezTo>
                  <a:pt x="11087" y="22853"/>
                  <a:pt x="11314" y="22823"/>
                  <a:pt x="11544" y="22823"/>
                </a:cubicBezTo>
                <a:cubicBezTo>
                  <a:pt x="11649" y="22823"/>
                  <a:pt x="11754" y="22830"/>
                  <a:pt x="11859" y="22837"/>
                </a:cubicBezTo>
                <a:lnTo>
                  <a:pt x="1185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-3" y="4013651"/>
            <a:ext cx="1052976" cy="1129859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1"/>
          <p:cNvSpPr/>
          <p:nvPr/>
        </p:nvSpPr>
        <p:spPr>
          <a:xfrm rot="10800000" flipH="1">
            <a:off x="8661543" y="2294673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21"/>
          <p:cNvGrpSpPr/>
          <p:nvPr/>
        </p:nvGrpSpPr>
        <p:grpSpPr>
          <a:xfrm>
            <a:off x="155620" y="210198"/>
            <a:ext cx="8857674" cy="4624184"/>
            <a:chOff x="155620" y="210198"/>
            <a:chExt cx="8857674" cy="4624184"/>
          </a:xfrm>
        </p:grpSpPr>
        <p:sp>
          <p:nvSpPr>
            <p:cNvPr id="440" name="Google Shape;440;p21"/>
            <p:cNvSpPr/>
            <p:nvPr/>
          </p:nvSpPr>
          <p:spPr>
            <a:xfrm rot="10800000" flipH="1">
              <a:off x="8875573" y="1397654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 rot="10800000" flipH="1">
              <a:off x="428072" y="4513901"/>
              <a:ext cx="196849" cy="196849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 rot="10800000" flipH="1">
              <a:off x="8776946" y="1940114"/>
              <a:ext cx="192776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 rot="10800000" flipH="1">
              <a:off x="8811595" y="445026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8603843" y="210198"/>
              <a:ext cx="57698" cy="57427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 rot="10800000" flipH="1">
              <a:off x="8955595" y="877404"/>
              <a:ext cx="57698" cy="57409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 rot="10800000" flipH="1">
              <a:off x="155620" y="4710739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9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ctrTitle"/>
          </p:nvPr>
        </p:nvSpPr>
        <p:spPr>
          <a:xfrm>
            <a:off x="720000" y="3068900"/>
            <a:ext cx="1650600" cy="3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>
            <a:off x="720000" y="3479100"/>
            <a:ext cx="16506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ctrTitle" idx="2"/>
          </p:nvPr>
        </p:nvSpPr>
        <p:spPr>
          <a:xfrm>
            <a:off x="2737839" y="3068900"/>
            <a:ext cx="1650600" cy="3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1" name="Google Shape;451;p22"/>
          <p:cNvSpPr txBox="1">
            <a:spLocks noGrp="1"/>
          </p:cNvSpPr>
          <p:nvPr>
            <p:ph type="subTitle" idx="3"/>
          </p:nvPr>
        </p:nvSpPr>
        <p:spPr>
          <a:xfrm>
            <a:off x="2737839" y="3479100"/>
            <a:ext cx="16506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ctrTitle" idx="4"/>
          </p:nvPr>
        </p:nvSpPr>
        <p:spPr>
          <a:xfrm>
            <a:off x="4755678" y="3068900"/>
            <a:ext cx="1650600" cy="3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5"/>
          </p:nvPr>
        </p:nvSpPr>
        <p:spPr>
          <a:xfrm>
            <a:off x="4755678" y="3479100"/>
            <a:ext cx="16506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ctrTitle" idx="6"/>
          </p:nvPr>
        </p:nvSpPr>
        <p:spPr>
          <a:xfrm>
            <a:off x="6773516" y="3068900"/>
            <a:ext cx="1650600" cy="35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7"/>
          </p:nvPr>
        </p:nvSpPr>
        <p:spPr>
          <a:xfrm>
            <a:off x="6773516" y="3479100"/>
            <a:ext cx="16506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2"/>
          <p:cNvSpPr/>
          <p:nvPr/>
        </p:nvSpPr>
        <p:spPr>
          <a:xfrm flipH="1">
            <a:off x="5" y="4264601"/>
            <a:ext cx="1074667" cy="878902"/>
          </a:xfrm>
          <a:custGeom>
            <a:avLst/>
            <a:gdLst/>
            <a:ahLst/>
            <a:cxnLst/>
            <a:rect l="l" t="t" r="r" b="b"/>
            <a:pathLst>
              <a:path w="8978" h="7343" extrusionOk="0">
                <a:moveTo>
                  <a:pt x="4257" y="1"/>
                </a:moveTo>
                <a:cubicBezTo>
                  <a:pt x="3373" y="1"/>
                  <a:pt x="2518" y="291"/>
                  <a:pt x="1691" y="1068"/>
                </a:cubicBezTo>
                <a:cubicBezTo>
                  <a:pt x="1096" y="1568"/>
                  <a:pt x="298" y="2759"/>
                  <a:pt x="203" y="3449"/>
                </a:cubicBezTo>
                <a:cubicBezTo>
                  <a:pt x="0" y="4747"/>
                  <a:pt x="893" y="4842"/>
                  <a:pt x="1096" y="5831"/>
                </a:cubicBezTo>
                <a:cubicBezTo>
                  <a:pt x="1215" y="6485"/>
                  <a:pt x="798" y="6878"/>
                  <a:pt x="738" y="7343"/>
                </a:cubicBezTo>
                <a:lnTo>
                  <a:pt x="8977" y="7343"/>
                </a:lnTo>
                <a:lnTo>
                  <a:pt x="8977" y="1223"/>
                </a:lnTo>
                <a:cubicBezTo>
                  <a:pt x="8851" y="1274"/>
                  <a:pt x="8721" y="1296"/>
                  <a:pt x="8588" y="1296"/>
                </a:cubicBezTo>
                <a:cubicBezTo>
                  <a:pt x="7980" y="1296"/>
                  <a:pt x="7318" y="834"/>
                  <a:pt x="6751" y="580"/>
                </a:cubicBezTo>
                <a:cubicBezTo>
                  <a:pt x="5897" y="244"/>
                  <a:pt x="5066" y="1"/>
                  <a:pt x="4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2"/>
          <p:cNvSpPr/>
          <p:nvPr/>
        </p:nvSpPr>
        <p:spPr>
          <a:xfrm rot="10800000">
            <a:off x="6829276" y="5"/>
            <a:ext cx="2314719" cy="1457316"/>
          </a:xfrm>
          <a:custGeom>
            <a:avLst/>
            <a:gdLst/>
            <a:ahLst/>
            <a:cxnLst/>
            <a:rect l="l" t="t" r="r" b="b"/>
            <a:pathLst>
              <a:path w="23016" h="14492" extrusionOk="0">
                <a:moveTo>
                  <a:pt x="359" y="1"/>
                </a:moveTo>
                <a:cubicBezTo>
                  <a:pt x="241" y="1"/>
                  <a:pt x="121" y="5"/>
                  <a:pt x="1" y="14"/>
                </a:cubicBezTo>
                <a:lnTo>
                  <a:pt x="1" y="2633"/>
                </a:lnTo>
                <a:lnTo>
                  <a:pt x="1" y="4514"/>
                </a:lnTo>
                <a:lnTo>
                  <a:pt x="1" y="14492"/>
                </a:lnTo>
                <a:lnTo>
                  <a:pt x="23016" y="14492"/>
                </a:lnTo>
                <a:cubicBezTo>
                  <a:pt x="22528" y="14016"/>
                  <a:pt x="22051" y="13575"/>
                  <a:pt x="21611" y="13301"/>
                </a:cubicBezTo>
                <a:cubicBezTo>
                  <a:pt x="19825" y="12182"/>
                  <a:pt x="18503" y="10491"/>
                  <a:pt x="17015" y="9003"/>
                </a:cubicBezTo>
                <a:cubicBezTo>
                  <a:pt x="15527" y="7515"/>
                  <a:pt x="13729" y="6146"/>
                  <a:pt x="11633" y="5979"/>
                </a:cubicBezTo>
                <a:cubicBezTo>
                  <a:pt x="11462" y="5965"/>
                  <a:pt x="11289" y="5960"/>
                  <a:pt x="11116" y="5960"/>
                </a:cubicBezTo>
                <a:cubicBezTo>
                  <a:pt x="10521" y="5960"/>
                  <a:pt x="9920" y="6021"/>
                  <a:pt x="9329" y="6021"/>
                </a:cubicBezTo>
                <a:cubicBezTo>
                  <a:pt x="8862" y="6021"/>
                  <a:pt x="8401" y="5983"/>
                  <a:pt x="7954" y="5848"/>
                </a:cubicBezTo>
                <a:cubicBezTo>
                  <a:pt x="5502" y="5098"/>
                  <a:pt x="4692" y="1871"/>
                  <a:pt x="2477" y="561"/>
                </a:cubicBezTo>
                <a:cubicBezTo>
                  <a:pt x="2156" y="371"/>
                  <a:pt x="1823" y="240"/>
                  <a:pt x="1465" y="145"/>
                </a:cubicBezTo>
                <a:cubicBezTo>
                  <a:pt x="1104" y="45"/>
                  <a:pt x="735" y="1"/>
                  <a:pt x="3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"/>
          <p:cNvSpPr/>
          <p:nvPr/>
        </p:nvSpPr>
        <p:spPr>
          <a:xfrm flipH="1">
            <a:off x="8363233" y="221943"/>
            <a:ext cx="123456" cy="123104"/>
          </a:xfrm>
          <a:custGeom>
            <a:avLst/>
            <a:gdLst/>
            <a:ahLst/>
            <a:cxnLst/>
            <a:rect l="l" t="t" r="r" b="b"/>
            <a:pathLst>
              <a:path w="3858" h="3847" extrusionOk="0">
                <a:moveTo>
                  <a:pt x="1929" y="1"/>
                </a:moveTo>
                <a:cubicBezTo>
                  <a:pt x="870" y="1"/>
                  <a:pt x="0" y="858"/>
                  <a:pt x="0" y="1918"/>
                </a:cubicBezTo>
                <a:cubicBezTo>
                  <a:pt x="0" y="2989"/>
                  <a:pt x="870" y="3846"/>
                  <a:pt x="1929" y="3846"/>
                </a:cubicBezTo>
                <a:cubicBezTo>
                  <a:pt x="2989" y="3846"/>
                  <a:pt x="3858" y="2989"/>
                  <a:pt x="3858" y="1918"/>
                </a:cubicBezTo>
                <a:cubicBezTo>
                  <a:pt x="3858" y="858"/>
                  <a:pt x="2989" y="1"/>
                  <a:pt x="1929" y="1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2"/>
          <p:cNvSpPr/>
          <p:nvPr/>
        </p:nvSpPr>
        <p:spPr>
          <a:xfrm flipH="1">
            <a:off x="7987712" y="510898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2"/>
          <p:cNvSpPr/>
          <p:nvPr/>
        </p:nvSpPr>
        <p:spPr>
          <a:xfrm flipH="1">
            <a:off x="8697438" y="590544"/>
            <a:ext cx="134570" cy="13476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2"/>
          <p:cNvSpPr/>
          <p:nvPr/>
        </p:nvSpPr>
        <p:spPr>
          <a:xfrm flipH="1">
            <a:off x="720002" y="4614316"/>
            <a:ext cx="99912" cy="100065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2"/>
          <p:cNvSpPr/>
          <p:nvPr/>
        </p:nvSpPr>
        <p:spPr>
          <a:xfrm flipH="1">
            <a:off x="162313" y="4857744"/>
            <a:ext cx="134570" cy="13476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"/>
          <p:cNvSpPr/>
          <p:nvPr/>
        </p:nvSpPr>
        <p:spPr>
          <a:xfrm flipH="1">
            <a:off x="8831990" y="1017727"/>
            <a:ext cx="123486" cy="123592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2"/>
          <p:cNvSpPr/>
          <p:nvPr/>
        </p:nvSpPr>
        <p:spPr>
          <a:xfrm flipH="1">
            <a:off x="7543175" y="168374"/>
            <a:ext cx="229860" cy="23022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2"/>
          <p:cNvSpPr/>
          <p:nvPr/>
        </p:nvSpPr>
        <p:spPr>
          <a:xfrm flipH="1">
            <a:off x="380087" y="4534672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1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 txBox="1">
            <a:spLocks noGrp="1"/>
          </p:cNvSpPr>
          <p:nvPr>
            <p:ph type="subTitle" idx="1"/>
          </p:nvPr>
        </p:nvSpPr>
        <p:spPr>
          <a:xfrm>
            <a:off x="910113" y="2245211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9" name="Google Shape;469;p23"/>
          <p:cNvSpPr txBox="1">
            <a:spLocks noGrp="1"/>
          </p:cNvSpPr>
          <p:nvPr>
            <p:ph type="subTitle" idx="2"/>
          </p:nvPr>
        </p:nvSpPr>
        <p:spPr>
          <a:xfrm>
            <a:off x="3619500" y="2245211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0" name="Google Shape;470;p23"/>
          <p:cNvSpPr txBox="1">
            <a:spLocks noGrp="1"/>
          </p:cNvSpPr>
          <p:nvPr>
            <p:ph type="subTitle" idx="3"/>
          </p:nvPr>
        </p:nvSpPr>
        <p:spPr>
          <a:xfrm>
            <a:off x="6437725" y="2245211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1" name="Google Shape;471;p23"/>
          <p:cNvSpPr txBox="1">
            <a:spLocks noGrp="1"/>
          </p:cNvSpPr>
          <p:nvPr>
            <p:ph type="subTitle" idx="4"/>
          </p:nvPr>
        </p:nvSpPr>
        <p:spPr>
          <a:xfrm>
            <a:off x="910113" y="4091099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2" name="Google Shape;472;p23"/>
          <p:cNvSpPr txBox="1">
            <a:spLocks noGrp="1"/>
          </p:cNvSpPr>
          <p:nvPr>
            <p:ph type="subTitle" idx="5"/>
          </p:nvPr>
        </p:nvSpPr>
        <p:spPr>
          <a:xfrm>
            <a:off x="3619500" y="4091099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subTitle" idx="6"/>
          </p:nvPr>
        </p:nvSpPr>
        <p:spPr>
          <a:xfrm>
            <a:off x="6437725" y="4091099"/>
            <a:ext cx="1905000" cy="535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4" name="Google Shape;474;p23"/>
          <p:cNvSpPr txBox="1">
            <a:spLocks noGrp="1"/>
          </p:cNvSpPr>
          <p:nvPr>
            <p:ph type="title"/>
          </p:nvPr>
        </p:nvSpPr>
        <p:spPr>
          <a:xfrm>
            <a:off x="1176813" y="1900800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75" name="Google Shape;475;p23"/>
          <p:cNvSpPr txBox="1">
            <a:spLocks noGrp="1"/>
          </p:cNvSpPr>
          <p:nvPr>
            <p:ph type="title" idx="7"/>
          </p:nvPr>
        </p:nvSpPr>
        <p:spPr>
          <a:xfrm>
            <a:off x="3886200" y="1900800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76" name="Google Shape;476;p23"/>
          <p:cNvSpPr txBox="1">
            <a:spLocks noGrp="1"/>
          </p:cNvSpPr>
          <p:nvPr>
            <p:ph type="title" idx="8"/>
          </p:nvPr>
        </p:nvSpPr>
        <p:spPr>
          <a:xfrm>
            <a:off x="6704425" y="1900800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77" name="Google Shape;477;p23"/>
          <p:cNvSpPr txBox="1">
            <a:spLocks noGrp="1"/>
          </p:cNvSpPr>
          <p:nvPr>
            <p:ph type="title" idx="9"/>
          </p:nvPr>
        </p:nvSpPr>
        <p:spPr>
          <a:xfrm>
            <a:off x="1176813" y="3750294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78" name="Google Shape;478;p23"/>
          <p:cNvSpPr txBox="1">
            <a:spLocks noGrp="1"/>
          </p:cNvSpPr>
          <p:nvPr>
            <p:ph type="title" idx="13"/>
          </p:nvPr>
        </p:nvSpPr>
        <p:spPr>
          <a:xfrm>
            <a:off x="3886200" y="3750294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79" name="Google Shape;479;p23"/>
          <p:cNvSpPr txBox="1">
            <a:spLocks noGrp="1"/>
          </p:cNvSpPr>
          <p:nvPr>
            <p:ph type="title" idx="14"/>
          </p:nvPr>
        </p:nvSpPr>
        <p:spPr>
          <a:xfrm>
            <a:off x="6704425" y="3750294"/>
            <a:ext cx="1371600" cy="3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80" name="Google Shape;480;p2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3"/>
          <p:cNvSpPr/>
          <p:nvPr/>
        </p:nvSpPr>
        <p:spPr>
          <a:xfrm rot="-5400000">
            <a:off x="7311082" y="352411"/>
            <a:ext cx="2390807" cy="1685920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3"/>
          <p:cNvSpPr/>
          <p:nvPr/>
        </p:nvSpPr>
        <p:spPr>
          <a:xfrm rot="10800000" flipH="1">
            <a:off x="8963831" y="1242879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3"/>
          <p:cNvSpPr/>
          <p:nvPr/>
        </p:nvSpPr>
        <p:spPr>
          <a:xfrm rot="10800000" flipH="1">
            <a:off x="8323495" y="261400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3"/>
          <p:cNvSpPr/>
          <p:nvPr/>
        </p:nvSpPr>
        <p:spPr>
          <a:xfrm rot="10800000" flipH="1">
            <a:off x="8410103" y="965577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3"/>
          <p:cNvSpPr/>
          <p:nvPr/>
        </p:nvSpPr>
        <p:spPr>
          <a:xfrm rot="10800000" flipH="1">
            <a:off x="9043877" y="445026"/>
            <a:ext cx="123486" cy="123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3"/>
          <p:cNvSpPr/>
          <p:nvPr/>
        </p:nvSpPr>
        <p:spPr>
          <a:xfrm rot="10800000" flipH="1">
            <a:off x="8705725" y="203973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3"/>
          <p:cNvSpPr/>
          <p:nvPr/>
        </p:nvSpPr>
        <p:spPr>
          <a:xfrm rot="10800000" flipH="1">
            <a:off x="8763427" y="643329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4"/>
          <p:cNvSpPr/>
          <p:nvPr/>
        </p:nvSpPr>
        <p:spPr>
          <a:xfrm rot="5400000">
            <a:off x="-47036" y="47057"/>
            <a:ext cx="2447942" cy="2353828"/>
          </a:xfrm>
          <a:custGeom>
            <a:avLst/>
            <a:gdLst/>
            <a:ahLst/>
            <a:cxnLst/>
            <a:rect l="l" t="t" r="r" b="b"/>
            <a:pathLst>
              <a:path w="17074" h="16419" extrusionOk="0">
                <a:moveTo>
                  <a:pt x="0" y="0"/>
                </a:moveTo>
                <a:lnTo>
                  <a:pt x="0" y="16419"/>
                </a:lnTo>
                <a:lnTo>
                  <a:pt x="15967" y="16419"/>
                </a:lnTo>
                <a:cubicBezTo>
                  <a:pt x="16848" y="15883"/>
                  <a:pt x="17074" y="14859"/>
                  <a:pt x="16336" y="13633"/>
                </a:cubicBezTo>
                <a:cubicBezTo>
                  <a:pt x="15836" y="12835"/>
                  <a:pt x="14848" y="12644"/>
                  <a:pt x="14347" y="11942"/>
                </a:cubicBezTo>
                <a:cubicBezTo>
                  <a:pt x="13657" y="11156"/>
                  <a:pt x="14145" y="10751"/>
                  <a:pt x="13955" y="9858"/>
                </a:cubicBezTo>
                <a:cubicBezTo>
                  <a:pt x="13581" y="8534"/>
                  <a:pt x="12876" y="8092"/>
                  <a:pt x="12060" y="8092"/>
                </a:cubicBezTo>
                <a:cubicBezTo>
                  <a:pt x="10925" y="8092"/>
                  <a:pt x="9573" y="8946"/>
                  <a:pt x="8597" y="9465"/>
                </a:cubicBezTo>
                <a:cubicBezTo>
                  <a:pt x="8047" y="9739"/>
                  <a:pt x="7459" y="9868"/>
                  <a:pt x="6878" y="9868"/>
                </a:cubicBezTo>
                <a:cubicBezTo>
                  <a:pt x="5359" y="9868"/>
                  <a:pt x="3885" y="8984"/>
                  <a:pt x="3239" y="7477"/>
                </a:cubicBezTo>
                <a:cubicBezTo>
                  <a:pt x="2346" y="5263"/>
                  <a:pt x="3048" y="65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279437" y="827251"/>
            <a:ext cx="79648" cy="79648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766436" y="1488939"/>
            <a:ext cx="123488" cy="123488"/>
          </a:xfrm>
          <a:custGeom>
            <a:avLst/>
            <a:gdLst/>
            <a:ahLst/>
            <a:cxnLst/>
            <a:rect l="l" t="t" r="r" b="b"/>
            <a:pathLst>
              <a:path w="3859" h="3859" extrusionOk="0">
                <a:moveTo>
                  <a:pt x="1930" y="1"/>
                </a:moveTo>
                <a:cubicBezTo>
                  <a:pt x="858" y="1"/>
                  <a:pt x="1" y="870"/>
                  <a:pt x="1" y="1930"/>
                </a:cubicBezTo>
                <a:cubicBezTo>
                  <a:pt x="1" y="2989"/>
                  <a:pt x="858" y="3859"/>
                  <a:pt x="1930" y="3859"/>
                </a:cubicBezTo>
                <a:cubicBezTo>
                  <a:pt x="2989" y="3859"/>
                  <a:pt x="3858" y="2989"/>
                  <a:pt x="3858" y="1930"/>
                </a:cubicBezTo>
                <a:cubicBezTo>
                  <a:pt x="3858" y="870"/>
                  <a:pt x="2989" y="1"/>
                  <a:pt x="1930" y="1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695820" y="445030"/>
            <a:ext cx="194104" cy="19435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417074" y="1162369"/>
            <a:ext cx="123052" cy="12320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199780" y="1921800"/>
            <a:ext cx="79648" cy="79648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1255274" y="86044"/>
            <a:ext cx="123052" cy="12320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25"/>
          <p:cNvSpPr/>
          <p:nvPr/>
        </p:nvSpPr>
        <p:spPr>
          <a:xfrm flipH="1">
            <a:off x="6772279" y="-1"/>
            <a:ext cx="2371722" cy="3275627"/>
          </a:xfrm>
          <a:custGeom>
            <a:avLst/>
            <a:gdLst/>
            <a:ahLst/>
            <a:cxnLst/>
            <a:rect l="l" t="t" r="r" b="b"/>
            <a:pathLst>
              <a:path w="16277" h="22482" extrusionOk="0">
                <a:moveTo>
                  <a:pt x="1" y="0"/>
                </a:moveTo>
                <a:lnTo>
                  <a:pt x="1" y="22467"/>
                </a:lnTo>
                <a:cubicBezTo>
                  <a:pt x="131" y="22477"/>
                  <a:pt x="253" y="22482"/>
                  <a:pt x="367" y="22482"/>
                </a:cubicBezTo>
                <a:cubicBezTo>
                  <a:pt x="3724" y="22482"/>
                  <a:pt x="281" y="18369"/>
                  <a:pt x="3275" y="17598"/>
                </a:cubicBezTo>
                <a:cubicBezTo>
                  <a:pt x="6549" y="16752"/>
                  <a:pt x="6204" y="12811"/>
                  <a:pt x="4609" y="10728"/>
                </a:cubicBezTo>
                <a:cubicBezTo>
                  <a:pt x="3025" y="8644"/>
                  <a:pt x="3358" y="4406"/>
                  <a:pt x="10026" y="3417"/>
                </a:cubicBezTo>
                <a:cubicBezTo>
                  <a:pt x="15848" y="2548"/>
                  <a:pt x="16277" y="0"/>
                  <a:pt x="162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5"/>
          <p:cNvSpPr/>
          <p:nvPr/>
        </p:nvSpPr>
        <p:spPr>
          <a:xfrm rot="10800000" flipH="1">
            <a:off x="8877878" y="1211004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5"/>
          <p:cNvSpPr/>
          <p:nvPr/>
        </p:nvSpPr>
        <p:spPr>
          <a:xfrm rot="10800000" flipH="1">
            <a:off x="8058942" y="229525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5"/>
          <p:cNvSpPr/>
          <p:nvPr/>
        </p:nvSpPr>
        <p:spPr>
          <a:xfrm rot="10800000" flipH="1">
            <a:off x="8719725" y="167778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5"/>
          <p:cNvSpPr/>
          <p:nvPr/>
        </p:nvSpPr>
        <p:spPr>
          <a:xfrm rot="10800000" flipH="1">
            <a:off x="8754374" y="396626"/>
            <a:ext cx="123486" cy="123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5"/>
          <p:cNvSpPr/>
          <p:nvPr/>
        </p:nvSpPr>
        <p:spPr>
          <a:xfrm rot="10800000" flipH="1">
            <a:off x="8619772" y="172098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5"/>
          <p:cNvSpPr/>
          <p:nvPr/>
        </p:nvSpPr>
        <p:spPr>
          <a:xfrm rot="10800000" flipH="1">
            <a:off x="8696675" y="782904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5"/>
          <p:cNvSpPr/>
          <p:nvPr/>
        </p:nvSpPr>
        <p:spPr>
          <a:xfrm rot="10800000" flipH="1">
            <a:off x="8754372" y="2172348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5"/>
          <p:cNvSpPr/>
          <p:nvPr/>
        </p:nvSpPr>
        <p:spPr>
          <a:xfrm rot="10800000" flipH="1">
            <a:off x="7449449" y="138989"/>
            <a:ext cx="123486" cy="123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_1_1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-1" y="-1"/>
            <a:ext cx="1771632" cy="1706234"/>
          </a:xfrm>
          <a:custGeom>
            <a:avLst/>
            <a:gdLst/>
            <a:ahLst/>
            <a:cxnLst/>
            <a:rect l="l" t="t" r="r" b="b"/>
            <a:pathLst>
              <a:path w="18908" h="18211" extrusionOk="0">
                <a:moveTo>
                  <a:pt x="0" y="1"/>
                </a:moveTo>
                <a:lnTo>
                  <a:pt x="0" y="5394"/>
                </a:lnTo>
                <a:cubicBezTo>
                  <a:pt x="24" y="5430"/>
                  <a:pt x="60" y="5478"/>
                  <a:pt x="84" y="5513"/>
                </a:cubicBezTo>
                <a:cubicBezTo>
                  <a:pt x="1012" y="7192"/>
                  <a:pt x="1357" y="9121"/>
                  <a:pt x="1786" y="10990"/>
                </a:cubicBezTo>
                <a:cubicBezTo>
                  <a:pt x="2203" y="12859"/>
                  <a:pt x="2739" y="14776"/>
                  <a:pt x="3965" y="16253"/>
                </a:cubicBezTo>
                <a:cubicBezTo>
                  <a:pt x="4915" y="17396"/>
                  <a:pt x="6378" y="18211"/>
                  <a:pt x="7825" y="18211"/>
                </a:cubicBezTo>
                <a:cubicBezTo>
                  <a:pt x="8247" y="18211"/>
                  <a:pt x="8667" y="18142"/>
                  <a:pt x="9073" y="17991"/>
                </a:cubicBezTo>
                <a:cubicBezTo>
                  <a:pt x="10382" y="17515"/>
                  <a:pt x="11311" y="16288"/>
                  <a:pt x="11728" y="14955"/>
                </a:cubicBezTo>
                <a:cubicBezTo>
                  <a:pt x="12133" y="13621"/>
                  <a:pt x="12097" y="12205"/>
                  <a:pt x="11954" y="10824"/>
                </a:cubicBezTo>
                <a:cubicBezTo>
                  <a:pt x="11752" y="9061"/>
                  <a:pt x="11454" y="7049"/>
                  <a:pt x="12609" y="5704"/>
                </a:cubicBezTo>
                <a:cubicBezTo>
                  <a:pt x="13692" y="4430"/>
                  <a:pt x="15621" y="4323"/>
                  <a:pt x="17026" y="3394"/>
                </a:cubicBezTo>
                <a:cubicBezTo>
                  <a:pt x="18157" y="2656"/>
                  <a:pt x="18824" y="1334"/>
                  <a:pt x="189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380657" y="583409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665517" y="1017733"/>
            <a:ext cx="134101" cy="134802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790563" y="254374"/>
            <a:ext cx="190503" cy="190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_1_1_1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7"/>
          <p:cNvSpPr/>
          <p:nvPr/>
        </p:nvSpPr>
        <p:spPr>
          <a:xfrm rot="5400000">
            <a:off x="-1941187" y="1915468"/>
            <a:ext cx="5205829" cy="1339631"/>
          </a:xfrm>
          <a:custGeom>
            <a:avLst/>
            <a:gdLst/>
            <a:ahLst/>
            <a:cxnLst/>
            <a:rect l="l" t="t" r="r" b="b"/>
            <a:pathLst>
              <a:path w="241710" h="40399" extrusionOk="0">
                <a:moveTo>
                  <a:pt x="116301" y="1"/>
                </a:moveTo>
                <a:cubicBezTo>
                  <a:pt x="102002" y="1"/>
                  <a:pt x="91572" y="4977"/>
                  <a:pt x="84976" y="9728"/>
                </a:cubicBezTo>
                <a:cubicBezTo>
                  <a:pt x="80975" y="12597"/>
                  <a:pt x="77511" y="15574"/>
                  <a:pt x="74617" y="18622"/>
                </a:cubicBezTo>
                <a:cubicBezTo>
                  <a:pt x="71426" y="21980"/>
                  <a:pt x="68628" y="25599"/>
                  <a:pt x="61556" y="27980"/>
                </a:cubicBezTo>
                <a:cubicBezTo>
                  <a:pt x="56291" y="29750"/>
                  <a:pt x="49559" y="30500"/>
                  <a:pt x="42542" y="30500"/>
                </a:cubicBezTo>
                <a:cubicBezTo>
                  <a:pt x="33978" y="30500"/>
                  <a:pt x="24988" y="29382"/>
                  <a:pt x="17717" y="27635"/>
                </a:cubicBezTo>
                <a:cubicBezTo>
                  <a:pt x="11205" y="26075"/>
                  <a:pt x="5537" y="24123"/>
                  <a:pt x="1" y="22087"/>
                </a:cubicBezTo>
                <a:lnTo>
                  <a:pt x="1" y="40398"/>
                </a:lnTo>
                <a:lnTo>
                  <a:pt x="241710" y="40398"/>
                </a:lnTo>
                <a:lnTo>
                  <a:pt x="241710" y="4954"/>
                </a:lnTo>
                <a:cubicBezTo>
                  <a:pt x="236741" y="3294"/>
                  <a:pt x="230995" y="1930"/>
                  <a:pt x="225049" y="1930"/>
                </a:cubicBezTo>
                <a:cubicBezTo>
                  <a:pt x="223528" y="1930"/>
                  <a:pt x="221994" y="2019"/>
                  <a:pt x="220457" y="2215"/>
                </a:cubicBezTo>
                <a:cubicBezTo>
                  <a:pt x="212837" y="3191"/>
                  <a:pt x="209146" y="6418"/>
                  <a:pt x="207693" y="9383"/>
                </a:cubicBezTo>
                <a:cubicBezTo>
                  <a:pt x="206241" y="12335"/>
                  <a:pt x="205979" y="15526"/>
                  <a:pt x="201586" y="18039"/>
                </a:cubicBezTo>
                <a:cubicBezTo>
                  <a:pt x="197895" y="20170"/>
                  <a:pt x="191382" y="21563"/>
                  <a:pt x="184631" y="21682"/>
                </a:cubicBezTo>
                <a:cubicBezTo>
                  <a:pt x="184257" y="21689"/>
                  <a:pt x="183886" y="21692"/>
                  <a:pt x="183518" y="21692"/>
                </a:cubicBezTo>
                <a:cubicBezTo>
                  <a:pt x="168369" y="21692"/>
                  <a:pt x="157684" y="16035"/>
                  <a:pt x="150198" y="11014"/>
                </a:cubicBezTo>
                <a:cubicBezTo>
                  <a:pt x="142531" y="5870"/>
                  <a:pt x="132053" y="1"/>
                  <a:pt x="1163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233520" y="1551896"/>
            <a:ext cx="123524" cy="12290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409764" y="2064152"/>
            <a:ext cx="79648" cy="80064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272884" y="3122361"/>
            <a:ext cx="79680" cy="79648"/>
          </a:xfrm>
          <a:custGeom>
            <a:avLst/>
            <a:gdLst/>
            <a:ahLst/>
            <a:cxnLst/>
            <a:rect l="l" t="t" r="r" b="b"/>
            <a:pathLst>
              <a:path w="2490" h="2489" extrusionOk="0">
                <a:moveTo>
                  <a:pt x="1239" y="0"/>
                </a:moveTo>
                <a:cubicBezTo>
                  <a:pt x="549" y="0"/>
                  <a:pt x="1" y="548"/>
                  <a:pt x="1" y="1239"/>
                </a:cubicBezTo>
                <a:cubicBezTo>
                  <a:pt x="1" y="1929"/>
                  <a:pt x="549" y="2489"/>
                  <a:pt x="1239" y="2489"/>
                </a:cubicBezTo>
                <a:cubicBezTo>
                  <a:pt x="1930" y="2489"/>
                  <a:pt x="2489" y="1929"/>
                  <a:pt x="2489" y="1239"/>
                </a:cubicBezTo>
                <a:cubicBezTo>
                  <a:pt x="2489" y="548"/>
                  <a:pt x="1930" y="0"/>
                  <a:pt x="1239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751807" y="2281630"/>
            <a:ext cx="194104" cy="19435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211791" y="2541439"/>
            <a:ext cx="123511" cy="12366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215682" y="3659255"/>
            <a:ext cx="194104" cy="19435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124232" y="838408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7104" y="4642889"/>
            <a:ext cx="123511" cy="12366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276632" y="4496008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9_1_1_1_1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8"/>
          <p:cNvSpPr/>
          <p:nvPr/>
        </p:nvSpPr>
        <p:spPr>
          <a:xfrm rot="10800000">
            <a:off x="6762732" y="-3"/>
            <a:ext cx="2381268" cy="2289753"/>
          </a:xfrm>
          <a:custGeom>
            <a:avLst/>
            <a:gdLst/>
            <a:ahLst/>
            <a:cxnLst/>
            <a:rect l="l" t="t" r="r" b="b"/>
            <a:pathLst>
              <a:path w="17074" h="16419" extrusionOk="0">
                <a:moveTo>
                  <a:pt x="0" y="0"/>
                </a:moveTo>
                <a:lnTo>
                  <a:pt x="0" y="16419"/>
                </a:lnTo>
                <a:lnTo>
                  <a:pt x="15967" y="16419"/>
                </a:lnTo>
                <a:cubicBezTo>
                  <a:pt x="16848" y="15883"/>
                  <a:pt x="17074" y="14859"/>
                  <a:pt x="16336" y="13633"/>
                </a:cubicBezTo>
                <a:cubicBezTo>
                  <a:pt x="15836" y="12835"/>
                  <a:pt x="14848" y="12644"/>
                  <a:pt x="14347" y="11942"/>
                </a:cubicBezTo>
                <a:cubicBezTo>
                  <a:pt x="13657" y="11156"/>
                  <a:pt x="14145" y="10751"/>
                  <a:pt x="13955" y="9858"/>
                </a:cubicBezTo>
                <a:cubicBezTo>
                  <a:pt x="13581" y="8534"/>
                  <a:pt x="12876" y="8092"/>
                  <a:pt x="12060" y="8092"/>
                </a:cubicBezTo>
                <a:cubicBezTo>
                  <a:pt x="10925" y="8092"/>
                  <a:pt x="9573" y="8946"/>
                  <a:pt x="8597" y="9465"/>
                </a:cubicBezTo>
                <a:cubicBezTo>
                  <a:pt x="8047" y="9739"/>
                  <a:pt x="7459" y="9868"/>
                  <a:pt x="6878" y="9868"/>
                </a:cubicBezTo>
                <a:cubicBezTo>
                  <a:pt x="5359" y="9868"/>
                  <a:pt x="3885" y="8984"/>
                  <a:pt x="3239" y="7477"/>
                </a:cubicBezTo>
                <a:cubicBezTo>
                  <a:pt x="2346" y="5263"/>
                  <a:pt x="3048" y="65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8"/>
          <p:cNvSpPr/>
          <p:nvPr/>
        </p:nvSpPr>
        <p:spPr>
          <a:xfrm rot="10800000" flipH="1">
            <a:off x="8920306" y="910304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8"/>
          <p:cNvSpPr/>
          <p:nvPr/>
        </p:nvSpPr>
        <p:spPr>
          <a:xfrm rot="10800000" flipH="1">
            <a:off x="7939445" y="433725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8"/>
          <p:cNvSpPr/>
          <p:nvPr/>
        </p:nvSpPr>
        <p:spPr>
          <a:xfrm rot="10800000" flipH="1">
            <a:off x="7333853" y="26138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8"/>
          <p:cNvSpPr/>
          <p:nvPr/>
        </p:nvSpPr>
        <p:spPr>
          <a:xfrm rot="10800000" flipH="1">
            <a:off x="8682502" y="371351"/>
            <a:ext cx="123486" cy="123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8"/>
          <p:cNvSpPr/>
          <p:nvPr/>
        </p:nvSpPr>
        <p:spPr>
          <a:xfrm rot="10800000" flipH="1">
            <a:off x="8500275" y="203973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8"/>
          <p:cNvSpPr/>
          <p:nvPr/>
        </p:nvSpPr>
        <p:spPr>
          <a:xfrm rot="10800000" flipH="1">
            <a:off x="8424002" y="633804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8"/>
          <p:cNvSpPr/>
          <p:nvPr/>
        </p:nvSpPr>
        <p:spPr>
          <a:xfrm rot="10800000" flipH="1">
            <a:off x="7468927" y="852879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8"/>
          <p:cNvSpPr/>
          <p:nvPr/>
        </p:nvSpPr>
        <p:spPr>
          <a:xfrm rot="10800000" flipH="1">
            <a:off x="8917326" y="1429320"/>
            <a:ext cx="85993" cy="8612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_1_1_1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6766501" y="3723724"/>
            <a:ext cx="2377511" cy="1419712"/>
          </a:xfrm>
          <a:custGeom>
            <a:avLst/>
            <a:gdLst/>
            <a:ahLst/>
            <a:cxnLst/>
            <a:rect l="l" t="t" r="r" b="b"/>
            <a:pathLst>
              <a:path w="21301" h="12722" extrusionOk="0">
                <a:moveTo>
                  <a:pt x="20653" y="1"/>
                </a:moveTo>
                <a:cubicBezTo>
                  <a:pt x="20103" y="1"/>
                  <a:pt x="19564" y="96"/>
                  <a:pt x="19050" y="328"/>
                </a:cubicBezTo>
                <a:cubicBezTo>
                  <a:pt x="17383" y="1054"/>
                  <a:pt x="16395" y="3030"/>
                  <a:pt x="14621" y="3411"/>
                </a:cubicBezTo>
                <a:cubicBezTo>
                  <a:pt x="14377" y="3465"/>
                  <a:pt x="14128" y="3486"/>
                  <a:pt x="13875" y="3486"/>
                </a:cubicBezTo>
                <a:cubicBezTo>
                  <a:pt x="13040" y="3486"/>
                  <a:pt x="12170" y="3260"/>
                  <a:pt x="11354" y="3260"/>
                </a:cubicBezTo>
                <a:cubicBezTo>
                  <a:pt x="10888" y="3260"/>
                  <a:pt x="10439" y="3334"/>
                  <a:pt x="10025" y="3566"/>
                </a:cubicBezTo>
                <a:cubicBezTo>
                  <a:pt x="8989" y="4138"/>
                  <a:pt x="8608" y="5507"/>
                  <a:pt x="7572" y="6114"/>
                </a:cubicBezTo>
                <a:cubicBezTo>
                  <a:pt x="7134" y="6371"/>
                  <a:pt x="6652" y="6447"/>
                  <a:pt x="6149" y="6447"/>
                </a:cubicBezTo>
                <a:cubicBezTo>
                  <a:pt x="5399" y="6447"/>
                  <a:pt x="4601" y="6276"/>
                  <a:pt x="3830" y="6276"/>
                </a:cubicBezTo>
                <a:cubicBezTo>
                  <a:pt x="3631" y="6276"/>
                  <a:pt x="3433" y="6288"/>
                  <a:pt x="3239" y="6316"/>
                </a:cubicBezTo>
                <a:cubicBezTo>
                  <a:pt x="1524" y="6566"/>
                  <a:pt x="226" y="8210"/>
                  <a:pt x="36" y="9936"/>
                </a:cubicBezTo>
                <a:cubicBezTo>
                  <a:pt x="12" y="10138"/>
                  <a:pt x="0" y="10341"/>
                  <a:pt x="0" y="10531"/>
                </a:cubicBezTo>
                <a:cubicBezTo>
                  <a:pt x="12" y="11281"/>
                  <a:pt x="179" y="12020"/>
                  <a:pt x="464" y="12722"/>
                </a:cubicBezTo>
                <a:lnTo>
                  <a:pt x="21300" y="12722"/>
                </a:lnTo>
                <a:lnTo>
                  <a:pt x="21300" y="42"/>
                </a:lnTo>
                <a:cubicBezTo>
                  <a:pt x="21083" y="15"/>
                  <a:pt x="20867" y="1"/>
                  <a:pt x="206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 rot="10800000">
            <a:off x="-12" y="8"/>
            <a:ext cx="1357698" cy="1110372"/>
          </a:xfrm>
          <a:custGeom>
            <a:avLst/>
            <a:gdLst/>
            <a:ahLst/>
            <a:cxnLst/>
            <a:rect l="l" t="t" r="r" b="b"/>
            <a:pathLst>
              <a:path w="8978" h="7343" extrusionOk="0">
                <a:moveTo>
                  <a:pt x="4257" y="1"/>
                </a:moveTo>
                <a:cubicBezTo>
                  <a:pt x="3373" y="1"/>
                  <a:pt x="2518" y="291"/>
                  <a:pt x="1691" y="1068"/>
                </a:cubicBezTo>
                <a:cubicBezTo>
                  <a:pt x="1096" y="1568"/>
                  <a:pt x="298" y="2759"/>
                  <a:pt x="203" y="3449"/>
                </a:cubicBezTo>
                <a:cubicBezTo>
                  <a:pt x="0" y="4747"/>
                  <a:pt x="893" y="4842"/>
                  <a:pt x="1096" y="5831"/>
                </a:cubicBezTo>
                <a:cubicBezTo>
                  <a:pt x="1215" y="6485"/>
                  <a:pt x="798" y="6878"/>
                  <a:pt x="738" y="7343"/>
                </a:cubicBezTo>
                <a:lnTo>
                  <a:pt x="8977" y="7343"/>
                </a:lnTo>
                <a:lnTo>
                  <a:pt x="8977" y="1223"/>
                </a:lnTo>
                <a:cubicBezTo>
                  <a:pt x="8851" y="1274"/>
                  <a:pt x="8721" y="1296"/>
                  <a:pt x="8588" y="1296"/>
                </a:cubicBezTo>
                <a:cubicBezTo>
                  <a:pt x="7980" y="1296"/>
                  <a:pt x="7318" y="834"/>
                  <a:pt x="6751" y="580"/>
                </a:cubicBezTo>
                <a:cubicBezTo>
                  <a:pt x="5897" y="244"/>
                  <a:pt x="5066" y="1"/>
                  <a:pt x="4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8372132" y="4521283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8581089" y="4827914"/>
            <a:ext cx="79648" cy="80064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8806750" y="4122251"/>
            <a:ext cx="123052" cy="12315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7635875" y="4726062"/>
            <a:ext cx="192750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7161886" y="4704223"/>
            <a:ext cx="123050" cy="123705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912732" y="537534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204423" y="146592"/>
            <a:ext cx="123456" cy="123104"/>
          </a:xfrm>
          <a:custGeom>
            <a:avLst/>
            <a:gdLst/>
            <a:ahLst/>
            <a:cxnLst/>
            <a:rect l="l" t="t" r="r" b="b"/>
            <a:pathLst>
              <a:path w="3858" h="3847" extrusionOk="0">
                <a:moveTo>
                  <a:pt x="1929" y="1"/>
                </a:moveTo>
                <a:cubicBezTo>
                  <a:pt x="870" y="1"/>
                  <a:pt x="0" y="858"/>
                  <a:pt x="0" y="1918"/>
                </a:cubicBezTo>
                <a:cubicBezTo>
                  <a:pt x="0" y="2989"/>
                  <a:pt x="870" y="3846"/>
                  <a:pt x="1929" y="3846"/>
                </a:cubicBezTo>
                <a:cubicBezTo>
                  <a:pt x="2989" y="3846"/>
                  <a:pt x="3858" y="2989"/>
                  <a:pt x="3858" y="1918"/>
                </a:cubicBezTo>
                <a:cubicBezTo>
                  <a:pt x="3858" y="858"/>
                  <a:pt x="2989" y="1"/>
                  <a:pt x="1929" y="1"/>
                </a:cubicBez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426950" y="458750"/>
            <a:ext cx="192750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9_1_1_1_1_1_1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30"/>
          <p:cNvSpPr/>
          <p:nvPr/>
        </p:nvSpPr>
        <p:spPr>
          <a:xfrm rot="10800000">
            <a:off x="-3" y="-2"/>
            <a:ext cx="1628781" cy="1680376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0"/>
          <p:cNvSpPr/>
          <p:nvPr/>
        </p:nvSpPr>
        <p:spPr>
          <a:xfrm>
            <a:off x="186670" y="236012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0"/>
          <p:cNvSpPr/>
          <p:nvPr/>
        </p:nvSpPr>
        <p:spPr>
          <a:xfrm>
            <a:off x="261178" y="63492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0"/>
          <p:cNvSpPr/>
          <p:nvPr/>
        </p:nvSpPr>
        <p:spPr>
          <a:xfrm rot="10800000">
            <a:off x="971551" y="249977"/>
            <a:ext cx="85074" cy="8520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662302" y="445036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0"/>
          <p:cNvSpPr/>
          <p:nvPr/>
        </p:nvSpPr>
        <p:spPr>
          <a:xfrm>
            <a:off x="719990" y="903161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720000" y="2123886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720000" y="3324225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76350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" name="Google Shape;82;p4"/>
          <p:cNvSpPr/>
          <p:nvPr/>
        </p:nvSpPr>
        <p:spPr>
          <a:xfrm flipH="1">
            <a:off x="4133874" y="0"/>
            <a:ext cx="5010126" cy="5143508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accent1">
              <a:alpha val="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452188" y="2721872"/>
            <a:ext cx="80042" cy="8011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5734404" y="940841"/>
            <a:ext cx="3122283" cy="3769840"/>
            <a:chOff x="5734404" y="940841"/>
            <a:chExt cx="3122283" cy="3769840"/>
          </a:xfrm>
        </p:grpSpPr>
        <p:sp>
          <p:nvSpPr>
            <p:cNvPr id="85" name="Google Shape;85;p4"/>
            <p:cNvSpPr/>
            <p:nvPr/>
          </p:nvSpPr>
          <p:spPr>
            <a:xfrm>
              <a:off x="8289081" y="1846072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653712" y="1312489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778288" y="366052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8733199" y="2358215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143615" y="38170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768816" y="94084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8443807" y="280200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8443807" y="13921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734404" y="212386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267032" y="239385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014932" y="45163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637894" y="414090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48904" y="4452989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122907" y="4658833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9_1_1_1_1_1_1_1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31"/>
          <p:cNvSpPr/>
          <p:nvPr/>
        </p:nvSpPr>
        <p:spPr>
          <a:xfrm flipH="1">
            <a:off x="-31" y="-17"/>
            <a:ext cx="2272940" cy="1506637"/>
          </a:xfrm>
          <a:custGeom>
            <a:avLst/>
            <a:gdLst/>
            <a:ahLst/>
            <a:cxnLst/>
            <a:rect l="l" t="t" r="r" b="b"/>
            <a:pathLst>
              <a:path w="22361" h="14824" extrusionOk="0">
                <a:moveTo>
                  <a:pt x="0" y="0"/>
                </a:moveTo>
                <a:cubicBezTo>
                  <a:pt x="786" y="774"/>
                  <a:pt x="1453" y="1715"/>
                  <a:pt x="1739" y="2263"/>
                </a:cubicBezTo>
                <a:cubicBezTo>
                  <a:pt x="2286" y="3298"/>
                  <a:pt x="2489" y="6549"/>
                  <a:pt x="3072" y="7573"/>
                </a:cubicBezTo>
                <a:cubicBezTo>
                  <a:pt x="4241" y="9615"/>
                  <a:pt x="6931" y="10978"/>
                  <a:pt x="9820" y="10978"/>
                </a:cubicBezTo>
                <a:cubicBezTo>
                  <a:pt x="9845" y="10978"/>
                  <a:pt x="9870" y="10978"/>
                  <a:pt x="9895" y="10978"/>
                </a:cubicBezTo>
                <a:cubicBezTo>
                  <a:pt x="10987" y="10978"/>
                  <a:pt x="12138" y="10800"/>
                  <a:pt x="13221" y="10800"/>
                </a:cubicBezTo>
                <a:cubicBezTo>
                  <a:pt x="13955" y="10800"/>
                  <a:pt x="14658" y="10882"/>
                  <a:pt x="15288" y="11156"/>
                </a:cubicBezTo>
                <a:cubicBezTo>
                  <a:pt x="17086" y="11930"/>
                  <a:pt x="17610" y="14002"/>
                  <a:pt x="19539" y="14574"/>
                </a:cubicBezTo>
                <a:cubicBezTo>
                  <a:pt x="20384" y="14824"/>
                  <a:pt x="21432" y="14764"/>
                  <a:pt x="22360" y="14812"/>
                </a:cubicBezTo>
                <a:lnTo>
                  <a:pt x="223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1"/>
          <p:cNvSpPr/>
          <p:nvPr/>
        </p:nvSpPr>
        <p:spPr>
          <a:xfrm>
            <a:off x="254395" y="159812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966028" y="481017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1"/>
          <p:cNvSpPr/>
          <p:nvPr/>
        </p:nvSpPr>
        <p:spPr>
          <a:xfrm rot="10800000">
            <a:off x="1401451" y="349164"/>
            <a:ext cx="85074" cy="8520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1"/>
          <p:cNvSpPr/>
          <p:nvPr/>
        </p:nvSpPr>
        <p:spPr>
          <a:xfrm>
            <a:off x="481327" y="616486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1"/>
          <p:cNvSpPr/>
          <p:nvPr/>
        </p:nvSpPr>
        <p:spPr>
          <a:xfrm>
            <a:off x="367565" y="1017736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9_1_1_1_1_1_1_1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32"/>
          <p:cNvSpPr/>
          <p:nvPr/>
        </p:nvSpPr>
        <p:spPr>
          <a:xfrm>
            <a:off x="11" y="-28"/>
            <a:ext cx="1924808" cy="1238261"/>
          </a:xfrm>
          <a:custGeom>
            <a:avLst/>
            <a:gdLst/>
            <a:ahLst/>
            <a:cxnLst/>
            <a:rect l="l" t="t" r="r" b="b"/>
            <a:pathLst>
              <a:path w="18753" h="12065" extrusionOk="0">
                <a:moveTo>
                  <a:pt x="1" y="1"/>
                </a:moveTo>
                <a:lnTo>
                  <a:pt x="1" y="11288"/>
                </a:lnTo>
                <a:cubicBezTo>
                  <a:pt x="604" y="11851"/>
                  <a:pt x="1465" y="12064"/>
                  <a:pt x="2344" y="12064"/>
                </a:cubicBezTo>
                <a:cubicBezTo>
                  <a:pt x="3045" y="12064"/>
                  <a:pt x="3757" y="11929"/>
                  <a:pt x="4358" y="11728"/>
                </a:cubicBezTo>
                <a:cubicBezTo>
                  <a:pt x="7633" y="10633"/>
                  <a:pt x="7633" y="7561"/>
                  <a:pt x="9907" y="5680"/>
                </a:cubicBezTo>
                <a:cubicBezTo>
                  <a:pt x="11693" y="4192"/>
                  <a:pt x="14074" y="4787"/>
                  <a:pt x="15967" y="3787"/>
                </a:cubicBezTo>
                <a:cubicBezTo>
                  <a:pt x="16979" y="3239"/>
                  <a:pt x="18753" y="1382"/>
                  <a:pt x="185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2"/>
          <p:cNvSpPr/>
          <p:nvPr/>
        </p:nvSpPr>
        <p:spPr>
          <a:xfrm>
            <a:off x="766531" y="349173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2"/>
          <p:cNvSpPr/>
          <p:nvPr/>
        </p:nvSpPr>
        <p:spPr>
          <a:xfrm>
            <a:off x="186670" y="236012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2"/>
          <p:cNvSpPr/>
          <p:nvPr/>
        </p:nvSpPr>
        <p:spPr>
          <a:xfrm>
            <a:off x="261178" y="63492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1261277" y="178586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3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3"/>
          <p:cNvSpPr/>
          <p:nvPr/>
        </p:nvSpPr>
        <p:spPr>
          <a:xfrm flipH="1">
            <a:off x="7562841" y="0"/>
            <a:ext cx="1581159" cy="1428737"/>
          </a:xfrm>
          <a:custGeom>
            <a:avLst/>
            <a:gdLst/>
            <a:ahLst/>
            <a:cxnLst/>
            <a:rect l="l" t="t" r="r" b="b"/>
            <a:pathLst>
              <a:path w="18753" h="12065" extrusionOk="0">
                <a:moveTo>
                  <a:pt x="1" y="1"/>
                </a:moveTo>
                <a:lnTo>
                  <a:pt x="1" y="11288"/>
                </a:lnTo>
                <a:cubicBezTo>
                  <a:pt x="604" y="11851"/>
                  <a:pt x="1465" y="12064"/>
                  <a:pt x="2344" y="12064"/>
                </a:cubicBezTo>
                <a:cubicBezTo>
                  <a:pt x="3045" y="12064"/>
                  <a:pt x="3757" y="11929"/>
                  <a:pt x="4358" y="11728"/>
                </a:cubicBezTo>
                <a:cubicBezTo>
                  <a:pt x="7633" y="10633"/>
                  <a:pt x="7633" y="7561"/>
                  <a:pt x="9907" y="5680"/>
                </a:cubicBezTo>
                <a:cubicBezTo>
                  <a:pt x="11693" y="4192"/>
                  <a:pt x="14074" y="4787"/>
                  <a:pt x="15967" y="3787"/>
                </a:cubicBezTo>
                <a:cubicBezTo>
                  <a:pt x="16979" y="3239"/>
                  <a:pt x="18753" y="1382"/>
                  <a:pt x="185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3"/>
          <p:cNvSpPr/>
          <p:nvPr/>
        </p:nvSpPr>
        <p:spPr>
          <a:xfrm flipH="1">
            <a:off x="8421267" y="349198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3"/>
          <p:cNvSpPr/>
          <p:nvPr/>
        </p:nvSpPr>
        <p:spPr>
          <a:xfrm flipH="1">
            <a:off x="8844160" y="236037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3"/>
          <p:cNvSpPr/>
          <p:nvPr/>
        </p:nvSpPr>
        <p:spPr>
          <a:xfrm flipH="1">
            <a:off x="8764551" y="73972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3"/>
          <p:cNvSpPr/>
          <p:nvPr/>
        </p:nvSpPr>
        <p:spPr>
          <a:xfrm flipH="1">
            <a:off x="8091729" y="178611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ctrTitle"/>
          </p:nvPr>
        </p:nvSpPr>
        <p:spPr>
          <a:xfrm>
            <a:off x="5480700" y="1207472"/>
            <a:ext cx="29433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1"/>
          </p:nvPr>
        </p:nvSpPr>
        <p:spPr>
          <a:xfrm>
            <a:off x="5480325" y="2666647"/>
            <a:ext cx="2943300" cy="13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/>
          <p:nvPr/>
        </p:nvSpPr>
        <p:spPr>
          <a:xfrm rot="10800000" flipH="1">
            <a:off x="31" y="-4"/>
            <a:ext cx="5143980" cy="5143508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313358" y="407016"/>
            <a:ext cx="8559007" cy="4447145"/>
            <a:chOff x="313359" y="407016"/>
            <a:chExt cx="8559007" cy="4447145"/>
          </a:xfrm>
        </p:grpSpPr>
        <p:sp>
          <p:nvSpPr>
            <p:cNvPr id="104" name="Google Shape;104;p5"/>
            <p:cNvSpPr/>
            <p:nvPr/>
          </p:nvSpPr>
          <p:spPr>
            <a:xfrm>
              <a:off x="313387" y="817827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13739" y="280012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13359" y="3905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067961" y="662403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505965" y="224850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077661" y="1461314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625841" y="3621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990182" y="193488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27444" y="17865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711899" y="2705087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421785" y="224870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326516" y="407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695694" y="188285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863120" y="4070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41524" y="12407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660287" y="4592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042341" y="3848504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233737" y="3848502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630436" y="4118577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8697090" y="18472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421061" y="4585514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648641" y="270506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541557" y="4802321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031532" y="39557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879324" y="1409112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8613036" y="420605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8820141" y="407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7107519" y="448815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770532" y="539992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762312" y="44881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300937" y="4585669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99553" y="3019829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489974" y="95499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510249" y="1899253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041286" y="89748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541612" y="462959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678081" y="47041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 flipH="1">
            <a:off x="-176388" y="504825"/>
            <a:ext cx="5896013" cy="4638993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1018650" y="3626800"/>
            <a:ext cx="2996700" cy="76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●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○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■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●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○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■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●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 panose="02000000000000000000"/>
              <a:buChar char="○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Roboto Condensed" panose="02000000000000000000"/>
              <a:buChar char="■"/>
              <a:defRPr sz="1600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2"/>
          </p:nvPr>
        </p:nvSpPr>
        <p:spPr>
          <a:xfrm>
            <a:off x="5131050" y="3626800"/>
            <a:ext cx="2996700" cy="76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Roboto Condensed" panose="02000000000000000000"/>
              <a:buChar char="●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○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■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●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○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■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●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Roboto Condensed" panose="02000000000000000000"/>
              <a:buChar char="○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Roboto Condensed" panose="02000000000000000000"/>
              <a:buChar char="■"/>
              <a:defRPr sz="16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017450" y="3150425"/>
            <a:ext cx="2999100" cy="32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title" idx="3"/>
          </p:nvPr>
        </p:nvSpPr>
        <p:spPr>
          <a:xfrm>
            <a:off x="5129850" y="3150425"/>
            <a:ext cx="2999100" cy="32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165080" y="345704"/>
            <a:ext cx="8740411" cy="4631648"/>
            <a:chOff x="165080" y="345704"/>
            <a:chExt cx="8740411" cy="4631648"/>
          </a:xfrm>
        </p:grpSpPr>
        <p:sp>
          <p:nvSpPr>
            <p:cNvPr id="149" name="Google Shape;149;p6"/>
            <p:cNvSpPr/>
            <p:nvPr/>
          </p:nvSpPr>
          <p:spPr>
            <a:xfrm>
              <a:off x="3095012" y="43636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61776" y="29674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65080" y="156764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239861" y="4465264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743919" y="326929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908411" y="44871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137974" y="3889973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39500" y="233540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63011" y="40558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642512" y="44871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104738">
              <a:off x="4434930" y="4167854"/>
              <a:ext cx="123491" cy="123491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386707" y="228318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650069" y="474566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347274" y="44869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129862" y="2282439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232961" y="1848078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295111" y="156763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484157" y="1121021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4089632" y="269926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782036" y="276278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107519" y="448815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7789449" y="48541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300937" y="4585669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7753928" y="345704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233099" y="478453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5822037" y="13410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"/>
          <p:cNvSpPr/>
          <p:nvPr/>
        </p:nvSpPr>
        <p:spPr>
          <a:xfrm rot="-5400000">
            <a:off x="7052491" y="-32567"/>
            <a:ext cx="2058900" cy="2124033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7"/>
          <p:cNvGrpSpPr/>
          <p:nvPr/>
        </p:nvGrpSpPr>
        <p:grpSpPr>
          <a:xfrm>
            <a:off x="7939445" y="203973"/>
            <a:ext cx="898968" cy="1118554"/>
            <a:chOff x="7939445" y="203973"/>
            <a:chExt cx="898968" cy="1118554"/>
          </a:xfrm>
        </p:grpSpPr>
        <p:sp>
          <p:nvSpPr>
            <p:cNvPr id="179" name="Google Shape;179;p7"/>
            <p:cNvSpPr/>
            <p:nvPr/>
          </p:nvSpPr>
          <p:spPr>
            <a:xfrm rot="10800000" flipH="1">
              <a:off x="8758381" y="1242879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 rot="10800000" flipH="1">
              <a:off x="7939445" y="4337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 rot="10800000" flipH="1">
              <a:off x="8028628" y="796264"/>
              <a:ext cx="192776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 rot="10800000" flipH="1">
              <a:off x="8634877" y="428501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 rot="10800000" flipH="1">
              <a:off x="8500275" y="203973"/>
              <a:ext cx="57698" cy="57427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 rot="10800000" flipH="1">
              <a:off x="8500277" y="776679"/>
              <a:ext cx="57698" cy="57409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720000" y="1516875"/>
            <a:ext cx="5128200" cy="26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8"/>
          <p:cNvSpPr/>
          <p:nvPr/>
        </p:nvSpPr>
        <p:spPr>
          <a:xfrm rot="-5400000">
            <a:off x="4480614" y="477420"/>
            <a:ext cx="4754768" cy="4571994"/>
          </a:xfrm>
          <a:custGeom>
            <a:avLst/>
            <a:gdLst/>
            <a:ahLst/>
            <a:cxnLst/>
            <a:rect l="l" t="t" r="r" b="b"/>
            <a:pathLst>
              <a:path w="17074" h="16419" extrusionOk="0">
                <a:moveTo>
                  <a:pt x="0" y="0"/>
                </a:moveTo>
                <a:lnTo>
                  <a:pt x="0" y="16419"/>
                </a:lnTo>
                <a:lnTo>
                  <a:pt x="15967" y="16419"/>
                </a:lnTo>
                <a:cubicBezTo>
                  <a:pt x="16848" y="15883"/>
                  <a:pt x="17074" y="14859"/>
                  <a:pt x="16336" y="13633"/>
                </a:cubicBezTo>
                <a:cubicBezTo>
                  <a:pt x="15836" y="12835"/>
                  <a:pt x="14848" y="12644"/>
                  <a:pt x="14347" y="11942"/>
                </a:cubicBezTo>
                <a:cubicBezTo>
                  <a:pt x="13657" y="11156"/>
                  <a:pt x="14145" y="10751"/>
                  <a:pt x="13955" y="9858"/>
                </a:cubicBezTo>
                <a:cubicBezTo>
                  <a:pt x="13581" y="8534"/>
                  <a:pt x="12876" y="8092"/>
                  <a:pt x="12060" y="8092"/>
                </a:cubicBezTo>
                <a:cubicBezTo>
                  <a:pt x="10925" y="8092"/>
                  <a:pt x="9573" y="8946"/>
                  <a:pt x="8597" y="9465"/>
                </a:cubicBezTo>
                <a:cubicBezTo>
                  <a:pt x="8047" y="9739"/>
                  <a:pt x="7459" y="9868"/>
                  <a:pt x="6878" y="9868"/>
                </a:cubicBezTo>
                <a:cubicBezTo>
                  <a:pt x="5359" y="9868"/>
                  <a:pt x="3885" y="8984"/>
                  <a:pt x="3239" y="7477"/>
                </a:cubicBezTo>
                <a:cubicBezTo>
                  <a:pt x="2346" y="5263"/>
                  <a:pt x="3048" y="655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8"/>
          <p:cNvGrpSpPr/>
          <p:nvPr/>
        </p:nvGrpSpPr>
        <p:grpSpPr>
          <a:xfrm>
            <a:off x="5670300" y="1017726"/>
            <a:ext cx="3278862" cy="3900452"/>
            <a:chOff x="5670300" y="1017726"/>
            <a:chExt cx="3278862" cy="3900452"/>
          </a:xfrm>
        </p:grpSpPr>
        <p:sp>
          <p:nvSpPr>
            <p:cNvPr id="190" name="Google Shape;190;p8"/>
            <p:cNvSpPr/>
            <p:nvPr/>
          </p:nvSpPr>
          <p:spPr>
            <a:xfrm>
              <a:off x="6629225" y="449785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456407" y="451175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7332948" y="406366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8085789" y="48381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8825674" y="418680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8165425" y="41869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911975" y="4649862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368937" y="167465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8085799" y="1710283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701386" y="1841293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578325" y="101772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861482" y="273648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5670300" y="468472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720000" y="-110689"/>
            <a:ext cx="7704000" cy="5364863"/>
          </a:xfrm>
          <a:custGeom>
            <a:avLst/>
            <a:gdLst/>
            <a:ahLst/>
            <a:cxnLst/>
            <a:rect l="l" t="t" r="r" b="b"/>
            <a:pathLst>
              <a:path w="80273" h="55900" extrusionOk="0">
                <a:moveTo>
                  <a:pt x="26504" y="0"/>
                </a:moveTo>
                <a:cubicBezTo>
                  <a:pt x="25623" y="3239"/>
                  <a:pt x="25575" y="6834"/>
                  <a:pt x="23611" y="8549"/>
                </a:cubicBezTo>
                <a:cubicBezTo>
                  <a:pt x="22847" y="9217"/>
                  <a:pt x="21468" y="9476"/>
                  <a:pt x="19884" y="9476"/>
                </a:cubicBezTo>
                <a:cubicBezTo>
                  <a:pt x="17122" y="9476"/>
                  <a:pt x="13738" y="8690"/>
                  <a:pt x="11907" y="7918"/>
                </a:cubicBezTo>
                <a:cubicBezTo>
                  <a:pt x="10706" y="7412"/>
                  <a:pt x="9323" y="7150"/>
                  <a:pt x="7935" y="7150"/>
                </a:cubicBezTo>
                <a:cubicBezTo>
                  <a:pt x="5992" y="7150"/>
                  <a:pt x="4039" y="7663"/>
                  <a:pt x="2560" y="8739"/>
                </a:cubicBezTo>
                <a:cubicBezTo>
                  <a:pt x="572" y="10168"/>
                  <a:pt x="0" y="13061"/>
                  <a:pt x="691" y="15454"/>
                </a:cubicBezTo>
                <a:cubicBezTo>
                  <a:pt x="1370" y="17836"/>
                  <a:pt x="3072" y="19776"/>
                  <a:pt x="4894" y="21408"/>
                </a:cubicBezTo>
                <a:cubicBezTo>
                  <a:pt x="6716" y="23051"/>
                  <a:pt x="8740" y="24479"/>
                  <a:pt x="10371" y="26325"/>
                </a:cubicBezTo>
                <a:cubicBezTo>
                  <a:pt x="11145" y="27182"/>
                  <a:pt x="11859" y="28218"/>
                  <a:pt x="11859" y="29385"/>
                </a:cubicBezTo>
                <a:cubicBezTo>
                  <a:pt x="11871" y="30504"/>
                  <a:pt x="11240" y="31516"/>
                  <a:pt x="10549" y="32385"/>
                </a:cubicBezTo>
                <a:cubicBezTo>
                  <a:pt x="8311" y="35243"/>
                  <a:pt x="5072" y="37933"/>
                  <a:pt x="5227" y="41589"/>
                </a:cubicBezTo>
                <a:cubicBezTo>
                  <a:pt x="5346" y="44529"/>
                  <a:pt x="7859" y="46935"/>
                  <a:pt x="10621" y="47708"/>
                </a:cubicBezTo>
                <a:cubicBezTo>
                  <a:pt x="11586" y="47982"/>
                  <a:pt x="12574" y="48097"/>
                  <a:pt x="13569" y="48097"/>
                </a:cubicBezTo>
                <a:cubicBezTo>
                  <a:pt x="15434" y="48097"/>
                  <a:pt x="17325" y="47693"/>
                  <a:pt x="19134" y="47173"/>
                </a:cubicBezTo>
                <a:cubicBezTo>
                  <a:pt x="20891" y="46675"/>
                  <a:pt x="22835" y="46108"/>
                  <a:pt x="24632" y="46108"/>
                </a:cubicBezTo>
                <a:cubicBezTo>
                  <a:pt x="25977" y="46108"/>
                  <a:pt x="27238" y="46426"/>
                  <a:pt x="28278" y="47327"/>
                </a:cubicBezTo>
                <a:cubicBezTo>
                  <a:pt x="30242" y="49030"/>
                  <a:pt x="30385" y="52007"/>
                  <a:pt x="30897" y="54590"/>
                </a:cubicBezTo>
                <a:cubicBezTo>
                  <a:pt x="30980" y="55031"/>
                  <a:pt x="31088" y="55459"/>
                  <a:pt x="31207" y="55900"/>
                </a:cubicBezTo>
                <a:lnTo>
                  <a:pt x="49638" y="55900"/>
                </a:lnTo>
                <a:cubicBezTo>
                  <a:pt x="49649" y="55852"/>
                  <a:pt x="49673" y="55817"/>
                  <a:pt x="49685" y="55781"/>
                </a:cubicBezTo>
                <a:cubicBezTo>
                  <a:pt x="50757" y="52959"/>
                  <a:pt x="52316" y="49947"/>
                  <a:pt x="55126" y="48971"/>
                </a:cubicBezTo>
                <a:cubicBezTo>
                  <a:pt x="55433" y="48864"/>
                  <a:pt x="55823" y="48817"/>
                  <a:pt x="56276" y="48817"/>
                </a:cubicBezTo>
                <a:cubicBezTo>
                  <a:pt x="59936" y="48817"/>
                  <a:pt x="67725" y="51907"/>
                  <a:pt x="69188" y="51971"/>
                </a:cubicBezTo>
                <a:cubicBezTo>
                  <a:pt x="69311" y="51977"/>
                  <a:pt x="69432" y="51980"/>
                  <a:pt x="69552" y="51980"/>
                </a:cubicBezTo>
                <a:cubicBezTo>
                  <a:pt x="73788" y="51980"/>
                  <a:pt x="75327" y="48342"/>
                  <a:pt x="74736" y="45887"/>
                </a:cubicBezTo>
                <a:cubicBezTo>
                  <a:pt x="74295" y="44101"/>
                  <a:pt x="71188" y="39957"/>
                  <a:pt x="70628" y="38541"/>
                </a:cubicBezTo>
                <a:cubicBezTo>
                  <a:pt x="68783" y="33933"/>
                  <a:pt x="71176" y="32528"/>
                  <a:pt x="74117" y="29528"/>
                </a:cubicBezTo>
                <a:cubicBezTo>
                  <a:pt x="76165" y="27432"/>
                  <a:pt x="80272" y="23444"/>
                  <a:pt x="78844" y="18622"/>
                </a:cubicBezTo>
                <a:cubicBezTo>
                  <a:pt x="78134" y="16254"/>
                  <a:pt x="76457" y="13850"/>
                  <a:pt x="72603" y="13850"/>
                </a:cubicBezTo>
                <a:cubicBezTo>
                  <a:pt x="72057" y="13850"/>
                  <a:pt x="71467" y="13899"/>
                  <a:pt x="70831" y="14002"/>
                </a:cubicBezTo>
                <a:cubicBezTo>
                  <a:pt x="69420" y="14231"/>
                  <a:pt x="66819" y="15169"/>
                  <a:pt x="64624" y="15169"/>
                </a:cubicBezTo>
                <a:cubicBezTo>
                  <a:pt x="63504" y="15169"/>
                  <a:pt x="62490" y="14924"/>
                  <a:pt x="61794" y="14216"/>
                </a:cubicBezTo>
                <a:cubicBezTo>
                  <a:pt x="59758" y="12133"/>
                  <a:pt x="61258" y="8096"/>
                  <a:pt x="61389" y="6870"/>
                </a:cubicBezTo>
                <a:cubicBezTo>
                  <a:pt x="61639" y="4429"/>
                  <a:pt x="61306" y="1917"/>
                  <a:pt x="60044" y="0"/>
                </a:cubicBezTo>
                <a:close/>
              </a:path>
            </a:pathLst>
          </a:custGeom>
          <a:solidFill>
            <a:schemeClr val="lt1">
              <a:alpha val="6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ctrTitle"/>
          </p:nvPr>
        </p:nvSpPr>
        <p:spPr>
          <a:xfrm>
            <a:off x="2672700" y="3346675"/>
            <a:ext cx="37947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subTitle" idx="1"/>
          </p:nvPr>
        </p:nvSpPr>
        <p:spPr>
          <a:xfrm>
            <a:off x="2482350" y="1430500"/>
            <a:ext cx="4179300" cy="18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1553748" y="221514"/>
            <a:ext cx="6036789" cy="4745479"/>
            <a:chOff x="1553748" y="221514"/>
            <a:chExt cx="6036789" cy="4745479"/>
          </a:xfrm>
        </p:grpSpPr>
        <p:sp>
          <p:nvSpPr>
            <p:cNvPr id="208" name="Google Shape;208;p9"/>
            <p:cNvSpPr/>
            <p:nvPr/>
          </p:nvSpPr>
          <p:spPr>
            <a:xfrm>
              <a:off x="7278824" y="173176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981400" y="833616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4090412" y="493802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4010751" y="42053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2289230" y="349451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2752474" y="3873595"/>
              <a:ext cx="52222" cy="52069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7467465" y="224850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642461" y="84233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2187328" y="148739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2307485" y="202963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316631" y="40521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669761" y="40058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705382" y="34926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3617607" y="718917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4816202" y="2215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905675" y="2152725"/>
              <a:ext cx="123537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239552" y="25099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553748" y="1322183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4338335" y="4733056"/>
              <a:ext cx="233665" cy="23393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959462" y="4479850"/>
              <a:ext cx="123537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cción y descripció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4572000" y="2333625"/>
            <a:ext cx="3441000" cy="142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0" name="Google Shape;230;p10"/>
          <p:cNvSpPr txBox="1">
            <a:spLocks noGrp="1"/>
          </p:cNvSpPr>
          <p:nvPr>
            <p:ph type="ctrTitle"/>
          </p:nvPr>
        </p:nvSpPr>
        <p:spPr>
          <a:xfrm>
            <a:off x="4572000" y="16099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0" y="0"/>
            <a:ext cx="3285356" cy="5143528"/>
          </a:xfrm>
          <a:custGeom>
            <a:avLst/>
            <a:gdLst/>
            <a:ahLst/>
            <a:cxnLst/>
            <a:rect l="l" t="t" r="r" b="b"/>
            <a:pathLst>
              <a:path w="35934" h="56258" extrusionOk="0">
                <a:moveTo>
                  <a:pt x="0" y="0"/>
                </a:moveTo>
                <a:lnTo>
                  <a:pt x="0" y="56257"/>
                </a:lnTo>
                <a:lnTo>
                  <a:pt x="33207" y="56257"/>
                </a:lnTo>
                <a:cubicBezTo>
                  <a:pt x="34314" y="54888"/>
                  <a:pt x="35088" y="53304"/>
                  <a:pt x="34540" y="51721"/>
                </a:cubicBezTo>
                <a:cubicBezTo>
                  <a:pt x="33921" y="49935"/>
                  <a:pt x="31909" y="49066"/>
                  <a:pt x="30040" y="48720"/>
                </a:cubicBezTo>
                <a:cubicBezTo>
                  <a:pt x="28182" y="48387"/>
                  <a:pt x="26194" y="48327"/>
                  <a:pt x="24611" y="47292"/>
                </a:cubicBezTo>
                <a:cubicBezTo>
                  <a:pt x="23277" y="46422"/>
                  <a:pt x="22396" y="44898"/>
                  <a:pt x="22325" y="43315"/>
                </a:cubicBezTo>
                <a:cubicBezTo>
                  <a:pt x="22146" y="39624"/>
                  <a:pt x="25789" y="37028"/>
                  <a:pt x="29016" y="35231"/>
                </a:cubicBezTo>
                <a:cubicBezTo>
                  <a:pt x="32242" y="33433"/>
                  <a:pt x="35933" y="30980"/>
                  <a:pt x="35933" y="27277"/>
                </a:cubicBezTo>
                <a:cubicBezTo>
                  <a:pt x="35921" y="23932"/>
                  <a:pt x="32802" y="21479"/>
                  <a:pt x="29825" y="19931"/>
                </a:cubicBezTo>
                <a:cubicBezTo>
                  <a:pt x="28028" y="18991"/>
                  <a:pt x="26158" y="18181"/>
                  <a:pt x="24241" y="17502"/>
                </a:cubicBezTo>
                <a:cubicBezTo>
                  <a:pt x="22134" y="16752"/>
                  <a:pt x="19872" y="16097"/>
                  <a:pt x="18372" y="14442"/>
                </a:cubicBezTo>
                <a:cubicBezTo>
                  <a:pt x="15907" y="11692"/>
                  <a:pt x="16598" y="7263"/>
                  <a:pt x="18586" y="4155"/>
                </a:cubicBezTo>
                <a:cubicBezTo>
                  <a:pt x="19562" y="2631"/>
                  <a:pt x="20789" y="1298"/>
                  <a:pt x="220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0"/>
          <p:cNvGrpSpPr/>
          <p:nvPr/>
        </p:nvGrpSpPr>
        <p:grpSpPr>
          <a:xfrm>
            <a:off x="233726" y="306316"/>
            <a:ext cx="2649067" cy="4592215"/>
            <a:chOff x="233726" y="306316"/>
            <a:chExt cx="2649067" cy="4592215"/>
          </a:xfrm>
        </p:grpSpPr>
        <p:sp>
          <p:nvSpPr>
            <p:cNvPr id="233" name="Google Shape;233;p10"/>
            <p:cNvSpPr/>
            <p:nvPr/>
          </p:nvSpPr>
          <p:spPr>
            <a:xfrm>
              <a:off x="650031" y="1230598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33737" y="79591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233726" y="2485802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01383" y="4081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1448711" y="19137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650015" y="2371794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327636" y="437288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89991" y="3063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113157" y="173633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564860" y="224870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919057" y="738555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457554" y="17004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2802751" y="2611497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921701" y="4624060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313382" y="470418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867182" y="457220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Char char="●"/>
              <a:defRPr sz="1800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○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■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●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○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■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●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 panose="02000000000000000000"/>
              <a:buChar char="○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 panose="02000000000000000000"/>
              <a:buChar char="■"/>
              <a:defRPr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>
            <a:endParaRPr/>
          </a:p>
        </p:txBody>
      </p:sp>
      <p:sp>
        <p:nvSpPr>
          <p:cNvPr id="581" name="Google Shape;581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 txBox="1">
            <a:spLocks noGrp="1"/>
          </p:cNvSpPr>
          <p:nvPr>
            <p:ph type="ctrTitle"/>
          </p:nvPr>
        </p:nvSpPr>
        <p:spPr>
          <a:xfrm>
            <a:off x="2409750" y="769600"/>
            <a:ext cx="4324500" cy="132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Welcome</a:t>
            </a:r>
            <a:r>
              <a:rPr lang="en-GB"/>
              <a:t> </a:t>
            </a:r>
            <a:r>
              <a:rPr lang="en-US" altLang="en-GB"/>
              <a:t>VietTour.com</a:t>
            </a:r>
          </a:p>
        </p:txBody>
      </p:sp>
      <p:grpSp>
        <p:nvGrpSpPr>
          <p:cNvPr id="593" name="Google Shape;593;p38"/>
          <p:cNvGrpSpPr/>
          <p:nvPr/>
        </p:nvGrpSpPr>
        <p:grpSpPr>
          <a:xfrm>
            <a:off x="2848736" y="2636698"/>
            <a:ext cx="3446528" cy="2280646"/>
            <a:chOff x="2848736" y="2636698"/>
            <a:chExt cx="3446528" cy="2280646"/>
          </a:xfrm>
        </p:grpSpPr>
        <p:sp>
          <p:nvSpPr>
            <p:cNvPr id="594" name="Google Shape;594;p38"/>
            <p:cNvSpPr/>
            <p:nvPr/>
          </p:nvSpPr>
          <p:spPr>
            <a:xfrm>
              <a:off x="4402816" y="4737344"/>
              <a:ext cx="328832" cy="153184"/>
            </a:xfrm>
            <a:custGeom>
              <a:avLst/>
              <a:gdLst/>
              <a:ahLst/>
              <a:cxnLst/>
              <a:rect l="l" t="t" r="r" b="b"/>
              <a:pathLst>
                <a:path w="10276" h="4787" extrusionOk="0">
                  <a:moveTo>
                    <a:pt x="5144" y="0"/>
                  </a:moveTo>
                  <a:cubicBezTo>
                    <a:pt x="2299" y="0"/>
                    <a:pt x="1" y="1072"/>
                    <a:pt x="1" y="2393"/>
                  </a:cubicBezTo>
                  <a:cubicBezTo>
                    <a:pt x="1" y="3715"/>
                    <a:pt x="2299" y="4786"/>
                    <a:pt x="5144" y="4786"/>
                  </a:cubicBezTo>
                  <a:cubicBezTo>
                    <a:pt x="7978" y="4786"/>
                    <a:pt x="10276" y="3715"/>
                    <a:pt x="10276" y="2393"/>
                  </a:cubicBezTo>
                  <a:cubicBezTo>
                    <a:pt x="10276" y="1072"/>
                    <a:pt x="7978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104128" y="3486112"/>
              <a:ext cx="935744" cy="1220768"/>
            </a:xfrm>
            <a:custGeom>
              <a:avLst/>
              <a:gdLst/>
              <a:ahLst/>
              <a:cxnLst/>
              <a:rect l="l" t="t" r="r" b="b"/>
              <a:pathLst>
                <a:path w="29242" h="38149" extrusionOk="0">
                  <a:moveTo>
                    <a:pt x="7727" y="1"/>
                  </a:moveTo>
                  <a:lnTo>
                    <a:pt x="7727" y="1"/>
                  </a:lnTo>
                  <a:cubicBezTo>
                    <a:pt x="7311" y="501"/>
                    <a:pt x="7049" y="1132"/>
                    <a:pt x="7049" y="1823"/>
                  </a:cubicBezTo>
                  <a:cubicBezTo>
                    <a:pt x="7049" y="2454"/>
                    <a:pt x="7263" y="3037"/>
                    <a:pt x="7608" y="3513"/>
                  </a:cubicBezTo>
                  <a:cubicBezTo>
                    <a:pt x="5751" y="3942"/>
                    <a:pt x="4370" y="5597"/>
                    <a:pt x="4370" y="7573"/>
                  </a:cubicBezTo>
                  <a:cubicBezTo>
                    <a:pt x="4370" y="8550"/>
                    <a:pt x="4715" y="9431"/>
                    <a:pt x="5263" y="10133"/>
                  </a:cubicBezTo>
                  <a:cubicBezTo>
                    <a:pt x="3358" y="11157"/>
                    <a:pt x="2072" y="13169"/>
                    <a:pt x="2072" y="15491"/>
                  </a:cubicBezTo>
                  <a:cubicBezTo>
                    <a:pt x="2072" y="16312"/>
                    <a:pt x="2239" y="17110"/>
                    <a:pt x="2536" y="17836"/>
                  </a:cubicBezTo>
                  <a:cubicBezTo>
                    <a:pt x="988" y="19182"/>
                    <a:pt x="0" y="21158"/>
                    <a:pt x="0" y="23373"/>
                  </a:cubicBezTo>
                  <a:cubicBezTo>
                    <a:pt x="0" y="27385"/>
                    <a:pt x="3203" y="30636"/>
                    <a:pt x="7192" y="30707"/>
                  </a:cubicBezTo>
                  <a:cubicBezTo>
                    <a:pt x="7192" y="30719"/>
                    <a:pt x="7192" y="30719"/>
                    <a:pt x="7192" y="30719"/>
                  </a:cubicBezTo>
                  <a:cubicBezTo>
                    <a:pt x="7192" y="34827"/>
                    <a:pt x="10513" y="38149"/>
                    <a:pt x="14621" y="38149"/>
                  </a:cubicBezTo>
                  <a:cubicBezTo>
                    <a:pt x="18729" y="38149"/>
                    <a:pt x="22051" y="34827"/>
                    <a:pt x="22051" y="30719"/>
                  </a:cubicBezTo>
                  <a:cubicBezTo>
                    <a:pt x="22051" y="30719"/>
                    <a:pt x="22051" y="30719"/>
                    <a:pt x="22051" y="30707"/>
                  </a:cubicBezTo>
                  <a:cubicBezTo>
                    <a:pt x="26039" y="30636"/>
                    <a:pt x="29242" y="27385"/>
                    <a:pt x="29242" y="23373"/>
                  </a:cubicBezTo>
                  <a:cubicBezTo>
                    <a:pt x="29242" y="21158"/>
                    <a:pt x="28254" y="19182"/>
                    <a:pt x="26706" y="17836"/>
                  </a:cubicBezTo>
                  <a:cubicBezTo>
                    <a:pt x="27004" y="17110"/>
                    <a:pt x="27170" y="16312"/>
                    <a:pt x="27170" y="15491"/>
                  </a:cubicBezTo>
                  <a:cubicBezTo>
                    <a:pt x="27170" y="13169"/>
                    <a:pt x="25884" y="11157"/>
                    <a:pt x="23979" y="10133"/>
                  </a:cubicBezTo>
                  <a:cubicBezTo>
                    <a:pt x="24527" y="9431"/>
                    <a:pt x="24872" y="8550"/>
                    <a:pt x="24872" y="7573"/>
                  </a:cubicBezTo>
                  <a:cubicBezTo>
                    <a:pt x="24872" y="5597"/>
                    <a:pt x="23491" y="3942"/>
                    <a:pt x="21634" y="3513"/>
                  </a:cubicBezTo>
                  <a:cubicBezTo>
                    <a:pt x="21979" y="3037"/>
                    <a:pt x="22193" y="2454"/>
                    <a:pt x="22193" y="1823"/>
                  </a:cubicBezTo>
                  <a:cubicBezTo>
                    <a:pt x="22193" y="1132"/>
                    <a:pt x="21931" y="501"/>
                    <a:pt x="21515" y="13"/>
                  </a:cubicBezTo>
                  <a:lnTo>
                    <a:pt x="21515" y="13"/>
                  </a:lnTo>
                  <a:cubicBezTo>
                    <a:pt x="21550" y="465"/>
                    <a:pt x="21562" y="715"/>
                    <a:pt x="21562" y="715"/>
                  </a:cubicBezTo>
                  <a:lnTo>
                    <a:pt x="7692" y="715"/>
                  </a:lnTo>
                  <a:cubicBezTo>
                    <a:pt x="7692" y="715"/>
                    <a:pt x="7703" y="453"/>
                    <a:pt x="7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785731" y="4433274"/>
              <a:ext cx="1338496" cy="409384"/>
            </a:xfrm>
            <a:custGeom>
              <a:avLst/>
              <a:gdLst/>
              <a:ahLst/>
              <a:cxnLst/>
              <a:rect l="l" t="t" r="r" b="b"/>
              <a:pathLst>
                <a:path w="41828" h="15431" extrusionOk="0">
                  <a:moveTo>
                    <a:pt x="2977" y="0"/>
                  </a:moveTo>
                  <a:cubicBezTo>
                    <a:pt x="1894" y="655"/>
                    <a:pt x="905" y="1381"/>
                    <a:pt x="0" y="2132"/>
                  </a:cubicBezTo>
                  <a:lnTo>
                    <a:pt x="0" y="13288"/>
                  </a:lnTo>
                  <a:cubicBezTo>
                    <a:pt x="2913" y="10614"/>
                    <a:pt x="6650" y="9652"/>
                    <a:pt x="10896" y="9652"/>
                  </a:cubicBezTo>
                  <a:cubicBezTo>
                    <a:pt x="16180" y="9652"/>
                    <a:pt x="22252" y="11142"/>
                    <a:pt x="28504" y="12681"/>
                  </a:cubicBezTo>
                  <a:cubicBezTo>
                    <a:pt x="32897" y="13764"/>
                    <a:pt x="37493" y="14871"/>
                    <a:pt x="41827" y="15431"/>
                  </a:cubicBezTo>
                  <a:lnTo>
                    <a:pt x="41827" y="7394"/>
                  </a:lnTo>
                  <a:cubicBezTo>
                    <a:pt x="38874" y="6334"/>
                    <a:pt x="34695" y="4453"/>
                    <a:pt x="28897" y="1203"/>
                  </a:cubicBezTo>
                  <a:cubicBezTo>
                    <a:pt x="28123" y="762"/>
                    <a:pt x="27349" y="369"/>
                    <a:pt x="26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019050" y="4433274"/>
              <a:ext cx="1338464" cy="409384"/>
            </a:xfrm>
            <a:custGeom>
              <a:avLst/>
              <a:gdLst/>
              <a:ahLst/>
              <a:cxnLst/>
              <a:rect l="l" t="t" r="r" b="b"/>
              <a:pathLst>
                <a:path w="41827" h="15431" extrusionOk="0">
                  <a:moveTo>
                    <a:pt x="15252" y="0"/>
                  </a:moveTo>
                  <a:cubicBezTo>
                    <a:pt x="14490" y="369"/>
                    <a:pt x="13716" y="762"/>
                    <a:pt x="12942" y="1203"/>
                  </a:cubicBezTo>
                  <a:cubicBezTo>
                    <a:pt x="7132" y="4453"/>
                    <a:pt x="2965" y="6334"/>
                    <a:pt x="0" y="7394"/>
                  </a:cubicBezTo>
                  <a:lnTo>
                    <a:pt x="0" y="15431"/>
                  </a:lnTo>
                  <a:cubicBezTo>
                    <a:pt x="4346" y="14871"/>
                    <a:pt x="8930" y="13764"/>
                    <a:pt x="13335" y="12681"/>
                  </a:cubicBezTo>
                  <a:cubicBezTo>
                    <a:pt x="19587" y="11142"/>
                    <a:pt x="25656" y="9652"/>
                    <a:pt x="30936" y="9652"/>
                  </a:cubicBezTo>
                  <a:cubicBezTo>
                    <a:pt x="35180" y="9652"/>
                    <a:pt x="38915" y="10614"/>
                    <a:pt x="41827" y="13288"/>
                  </a:cubicBezTo>
                  <a:lnTo>
                    <a:pt x="41827" y="2132"/>
                  </a:lnTo>
                  <a:cubicBezTo>
                    <a:pt x="40922" y="1381"/>
                    <a:pt x="39934" y="655"/>
                    <a:pt x="38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785731" y="4433274"/>
              <a:ext cx="1338496" cy="409384"/>
            </a:xfrm>
            <a:custGeom>
              <a:avLst/>
              <a:gdLst/>
              <a:ahLst/>
              <a:cxnLst/>
              <a:rect l="l" t="t" r="r" b="b"/>
              <a:pathLst>
                <a:path w="41828" h="15431" extrusionOk="0">
                  <a:moveTo>
                    <a:pt x="2977" y="0"/>
                  </a:moveTo>
                  <a:cubicBezTo>
                    <a:pt x="1894" y="655"/>
                    <a:pt x="905" y="1381"/>
                    <a:pt x="0" y="2132"/>
                  </a:cubicBezTo>
                  <a:lnTo>
                    <a:pt x="0" y="13288"/>
                  </a:lnTo>
                  <a:cubicBezTo>
                    <a:pt x="2913" y="10614"/>
                    <a:pt x="6650" y="9652"/>
                    <a:pt x="10896" y="9652"/>
                  </a:cubicBezTo>
                  <a:cubicBezTo>
                    <a:pt x="16180" y="9652"/>
                    <a:pt x="22252" y="11142"/>
                    <a:pt x="28504" y="12681"/>
                  </a:cubicBezTo>
                  <a:cubicBezTo>
                    <a:pt x="32897" y="13764"/>
                    <a:pt x="37493" y="14871"/>
                    <a:pt x="41827" y="15431"/>
                  </a:cubicBezTo>
                  <a:lnTo>
                    <a:pt x="41827" y="7394"/>
                  </a:lnTo>
                  <a:cubicBezTo>
                    <a:pt x="38874" y="6334"/>
                    <a:pt x="34695" y="4453"/>
                    <a:pt x="28897" y="1203"/>
                  </a:cubicBezTo>
                  <a:cubicBezTo>
                    <a:pt x="28123" y="762"/>
                    <a:pt x="27349" y="369"/>
                    <a:pt x="26587" y="0"/>
                  </a:cubicBezTo>
                  <a:close/>
                </a:path>
              </a:pathLst>
            </a:custGeom>
            <a:solidFill>
              <a:schemeClr val="dk1">
                <a:alpha val="43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019050" y="4433274"/>
              <a:ext cx="1338464" cy="409384"/>
            </a:xfrm>
            <a:custGeom>
              <a:avLst/>
              <a:gdLst/>
              <a:ahLst/>
              <a:cxnLst/>
              <a:rect l="l" t="t" r="r" b="b"/>
              <a:pathLst>
                <a:path w="41827" h="15431" extrusionOk="0">
                  <a:moveTo>
                    <a:pt x="15252" y="0"/>
                  </a:moveTo>
                  <a:cubicBezTo>
                    <a:pt x="14490" y="369"/>
                    <a:pt x="13716" y="762"/>
                    <a:pt x="12942" y="1203"/>
                  </a:cubicBezTo>
                  <a:cubicBezTo>
                    <a:pt x="7132" y="4453"/>
                    <a:pt x="2965" y="6334"/>
                    <a:pt x="0" y="7394"/>
                  </a:cubicBezTo>
                  <a:lnTo>
                    <a:pt x="0" y="15431"/>
                  </a:lnTo>
                  <a:cubicBezTo>
                    <a:pt x="4346" y="14871"/>
                    <a:pt x="8930" y="13764"/>
                    <a:pt x="13335" y="12681"/>
                  </a:cubicBezTo>
                  <a:cubicBezTo>
                    <a:pt x="19587" y="11142"/>
                    <a:pt x="25656" y="9652"/>
                    <a:pt x="30936" y="9652"/>
                  </a:cubicBezTo>
                  <a:cubicBezTo>
                    <a:pt x="35180" y="9652"/>
                    <a:pt x="38915" y="10614"/>
                    <a:pt x="41827" y="13288"/>
                  </a:cubicBezTo>
                  <a:lnTo>
                    <a:pt x="41827" y="2132"/>
                  </a:lnTo>
                  <a:cubicBezTo>
                    <a:pt x="40922" y="1381"/>
                    <a:pt x="39934" y="655"/>
                    <a:pt x="38850" y="0"/>
                  </a:cubicBezTo>
                  <a:close/>
                </a:path>
              </a:pathLst>
            </a:custGeom>
            <a:solidFill>
              <a:schemeClr val="dk1">
                <a:alpha val="43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849088" y="4286048"/>
              <a:ext cx="3445824" cy="576672"/>
            </a:xfrm>
            <a:custGeom>
              <a:avLst/>
              <a:gdLst/>
              <a:ahLst/>
              <a:cxnLst/>
              <a:rect l="l" t="t" r="r" b="b"/>
              <a:pathLst>
                <a:path w="107682" h="18021" extrusionOk="0">
                  <a:moveTo>
                    <a:pt x="32980" y="1"/>
                  </a:moveTo>
                  <a:cubicBezTo>
                    <a:pt x="29028" y="1"/>
                    <a:pt x="24877" y="1047"/>
                    <a:pt x="20563" y="3137"/>
                  </a:cubicBezTo>
                  <a:cubicBezTo>
                    <a:pt x="19801" y="3506"/>
                    <a:pt x="19027" y="3899"/>
                    <a:pt x="18253" y="4340"/>
                  </a:cubicBezTo>
                  <a:cubicBezTo>
                    <a:pt x="17253" y="4899"/>
                    <a:pt x="16313" y="5411"/>
                    <a:pt x="15408" y="5900"/>
                  </a:cubicBezTo>
                  <a:cubicBezTo>
                    <a:pt x="11050" y="8209"/>
                    <a:pt x="7764" y="9650"/>
                    <a:pt x="5311" y="10531"/>
                  </a:cubicBezTo>
                  <a:cubicBezTo>
                    <a:pt x="2680" y="11472"/>
                    <a:pt x="1013" y="11781"/>
                    <a:pt x="1" y="11853"/>
                  </a:cubicBezTo>
                  <a:lnTo>
                    <a:pt x="1" y="18020"/>
                  </a:lnTo>
                  <a:cubicBezTo>
                    <a:pt x="1287" y="17973"/>
                    <a:pt x="2739" y="17722"/>
                    <a:pt x="4382" y="17282"/>
                  </a:cubicBezTo>
                  <a:cubicBezTo>
                    <a:pt x="4692" y="17199"/>
                    <a:pt x="5002" y="17115"/>
                    <a:pt x="5311" y="17020"/>
                  </a:cubicBezTo>
                  <a:cubicBezTo>
                    <a:pt x="5871" y="16853"/>
                    <a:pt x="6454" y="16663"/>
                    <a:pt x="7049" y="16449"/>
                  </a:cubicBezTo>
                  <a:lnTo>
                    <a:pt x="7061" y="16449"/>
                  </a:lnTo>
                  <a:cubicBezTo>
                    <a:pt x="10943" y="15079"/>
                    <a:pt x="15705" y="12817"/>
                    <a:pt x="21254" y="9698"/>
                  </a:cubicBezTo>
                  <a:cubicBezTo>
                    <a:pt x="21587" y="9519"/>
                    <a:pt x="21920" y="9341"/>
                    <a:pt x="22254" y="9174"/>
                  </a:cubicBezTo>
                  <a:cubicBezTo>
                    <a:pt x="26082" y="7168"/>
                    <a:pt x="29679" y="6166"/>
                    <a:pt x="33005" y="6166"/>
                  </a:cubicBezTo>
                  <a:cubicBezTo>
                    <a:pt x="34674" y="6166"/>
                    <a:pt x="36275" y="6418"/>
                    <a:pt x="37803" y="6924"/>
                  </a:cubicBezTo>
                  <a:cubicBezTo>
                    <a:pt x="41709" y="8221"/>
                    <a:pt x="44554" y="10972"/>
                    <a:pt x="46388" y="13341"/>
                  </a:cubicBezTo>
                  <a:cubicBezTo>
                    <a:pt x="46495" y="13472"/>
                    <a:pt x="46602" y="13603"/>
                    <a:pt x="46697" y="13734"/>
                  </a:cubicBezTo>
                  <a:cubicBezTo>
                    <a:pt x="46852" y="13948"/>
                    <a:pt x="47007" y="14151"/>
                    <a:pt x="47138" y="14353"/>
                  </a:cubicBezTo>
                  <a:cubicBezTo>
                    <a:pt x="47876" y="15401"/>
                    <a:pt x="48388" y="16306"/>
                    <a:pt x="48674" y="16853"/>
                  </a:cubicBezTo>
                  <a:cubicBezTo>
                    <a:pt x="48876" y="16568"/>
                    <a:pt x="49102" y="16294"/>
                    <a:pt x="49352" y="16032"/>
                  </a:cubicBezTo>
                  <a:cubicBezTo>
                    <a:pt x="50460" y="14913"/>
                    <a:pt x="51948" y="14174"/>
                    <a:pt x="53627" y="14067"/>
                  </a:cubicBezTo>
                  <a:cubicBezTo>
                    <a:pt x="53698" y="14055"/>
                    <a:pt x="53770" y="14055"/>
                    <a:pt x="53841" y="14043"/>
                  </a:cubicBezTo>
                  <a:cubicBezTo>
                    <a:pt x="55639" y="14115"/>
                    <a:pt x="57258" y="14901"/>
                    <a:pt x="58413" y="16115"/>
                  </a:cubicBezTo>
                  <a:cubicBezTo>
                    <a:pt x="58627" y="16353"/>
                    <a:pt x="58818" y="16591"/>
                    <a:pt x="59008" y="16853"/>
                  </a:cubicBezTo>
                  <a:cubicBezTo>
                    <a:pt x="59330" y="16234"/>
                    <a:pt x="59925" y="15175"/>
                    <a:pt x="60818" y="13948"/>
                  </a:cubicBezTo>
                  <a:cubicBezTo>
                    <a:pt x="62628" y="11472"/>
                    <a:pt x="65628" y="8340"/>
                    <a:pt x="69879" y="6924"/>
                  </a:cubicBezTo>
                  <a:cubicBezTo>
                    <a:pt x="71408" y="6415"/>
                    <a:pt x="73010" y="6162"/>
                    <a:pt x="74680" y="6162"/>
                  </a:cubicBezTo>
                  <a:cubicBezTo>
                    <a:pt x="78290" y="6162"/>
                    <a:pt x="82220" y="7345"/>
                    <a:pt x="86428" y="9698"/>
                  </a:cubicBezTo>
                  <a:cubicBezTo>
                    <a:pt x="91965" y="12805"/>
                    <a:pt x="96704" y="15056"/>
                    <a:pt x="100585" y="16425"/>
                  </a:cubicBezTo>
                  <a:cubicBezTo>
                    <a:pt x="101537" y="16770"/>
                    <a:pt x="102442" y="17056"/>
                    <a:pt x="103300" y="17282"/>
                  </a:cubicBezTo>
                  <a:cubicBezTo>
                    <a:pt x="104931" y="17722"/>
                    <a:pt x="106395" y="17973"/>
                    <a:pt x="107681" y="18020"/>
                  </a:cubicBezTo>
                  <a:lnTo>
                    <a:pt x="107681" y="11853"/>
                  </a:lnTo>
                  <a:cubicBezTo>
                    <a:pt x="105538" y="11698"/>
                    <a:pt x="100394" y="10495"/>
                    <a:pt x="89429" y="4340"/>
                  </a:cubicBezTo>
                  <a:cubicBezTo>
                    <a:pt x="84287" y="1452"/>
                    <a:pt x="79355" y="5"/>
                    <a:pt x="74699" y="5"/>
                  </a:cubicBezTo>
                  <a:cubicBezTo>
                    <a:pt x="72348" y="5"/>
                    <a:pt x="70068" y="374"/>
                    <a:pt x="67867" y="1113"/>
                  </a:cubicBezTo>
                  <a:cubicBezTo>
                    <a:pt x="59949" y="3768"/>
                    <a:pt x="55496" y="10472"/>
                    <a:pt x="53841" y="13460"/>
                  </a:cubicBezTo>
                  <a:cubicBezTo>
                    <a:pt x="52793" y="11567"/>
                    <a:pt x="50614" y="8174"/>
                    <a:pt x="47138" y="5269"/>
                  </a:cubicBezTo>
                  <a:cubicBezTo>
                    <a:pt x="46233" y="4518"/>
                    <a:pt x="45245" y="3792"/>
                    <a:pt x="44161" y="3137"/>
                  </a:cubicBezTo>
                  <a:cubicBezTo>
                    <a:pt x="42840" y="2340"/>
                    <a:pt x="41399" y="1637"/>
                    <a:pt x="39815" y="1113"/>
                  </a:cubicBezTo>
                  <a:cubicBezTo>
                    <a:pt x="37612" y="372"/>
                    <a:pt x="35331" y="1"/>
                    <a:pt x="32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388352" y="4725888"/>
              <a:ext cx="367296" cy="110144"/>
            </a:xfrm>
            <a:custGeom>
              <a:avLst/>
              <a:gdLst/>
              <a:ahLst/>
              <a:cxnLst/>
              <a:rect l="l" t="t" r="r" b="b"/>
              <a:pathLst>
                <a:path w="11478" h="3442" extrusionOk="0">
                  <a:moveTo>
                    <a:pt x="5739" y="1"/>
                  </a:moveTo>
                  <a:cubicBezTo>
                    <a:pt x="4429" y="1"/>
                    <a:pt x="3012" y="525"/>
                    <a:pt x="1655" y="1525"/>
                  </a:cubicBezTo>
                  <a:cubicBezTo>
                    <a:pt x="643" y="2275"/>
                    <a:pt x="24" y="3025"/>
                    <a:pt x="0" y="3049"/>
                  </a:cubicBezTo>
                  <a:lnTo>
                    <a:pt x="476" y="3442"/>
                  </a:lnTo>
                  <a:cubicBezTo>
                    <a:pt x="500" y="3418"/>
                    <a:pt x="2870" y="608"/>
                    <a:pt x="5739" y="608"/>
                  </a:cubicBezTo>
                  <a:cubicBezTo>
                    <a:pt x="8608" y="608"/>
                    <a:pt x="10978" y="3418"/>
                    <a:pt x="11002" y="3442"/>
                  </a:cubicBezTo>
                  <a:lnTo>
                    <a:pt x="11478" y="3049"/>
                  </a:lnTo>
                  <a:cubicBezTo>
                    <a:pt x="11454" y="3025"/>
                    <a:pt x="10835" y="2275"/>
                    <a:pt x="9823" y="1525"/>
                  </a:cubicBezTo>
                  <a:cubicBezTo>
                    <a:pt x="8466" y="525"/>
                    <a:pt x="7049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849088" y="4637152"/>
              <a:ext cx="3445824" cy="280192"/>
            </a:xfrm>
            <a:custGeom>
              <a:avLst/>
              <a:gdLst/>
              <a:ahLst/>
              <a:cxnLst/>
              <a:rect l="l" t="t" r="r" b="b"/>
              <a:pathLst>
                <a:path w="107682" h="8756" extrusionOk="0">
                  <a:moveTo>
                    <a:pt x="36227" y="0"/>
                  </a:moveTo>
                  <a:cubicBezTo>
                    <a:pt x="30623" y="0"/>
                    <a:pt x="24358" y="1542"/>
                    <a:pt x="18206" y="3060"/>
                  </a:cubicBezTo>
                  <a:cubicBezTo>
                    <a:pt x="14527" y="3964"/>
                    <a:pt x="10705" y="4881"/>
                    <a:pt x="7049" y="5477"/>
                  </a:cubicBezTo>
                  <a:cubicBezTo>
                    <a:pt x="6466" y="5572"/>
                    <a:pt x="5883" y="5655"/>
                    <a:pt x="5311" y="5738"/>
                  </a:cubicBezTo>
                  <a:cubicBezTo>
                    <a:pt x="3478" y="5977"/>
                    <a:pt x="1692" y="6119"/>
                    <a:pt x="1" y="6119"/>
                  </a:cubicBezTo>
                  <a:lnTo>
                    <a:pt x="1" y="7965"/>
                  </a:lnTo>
                  <a:cubicBezTo>
                    <a:pt x="1704" y="7965"/>
                    <a:pt x="3489" y="7834"/>
                    <a:pt x="5311" y="7596"/>
                  </a:cubicBezTo>
                  <a:cubicBezTo>
                    <a:pt x="9657" y="7036"/>
                    <a:pt x="14241" y="5929"/>
                    <a:pt x="18646" y="4846"/>
                  </a:cubicBezTo>
                  <a:cubicBezTo>
                    <a:pt x="24898" y="3307"/>
                    <a:pt x="30967" y="1817"/>
                    <a:pt x="36247" y="1817"/>
                  </a:cubicBezTo>
                  <a:cubicBezTo>
                    <a:pt x="40491" y="1817"/>
                    <a:pt x="44226" y="2779"/>
                    <a:pt x="47138" y="5453"/>
                  </a:cubicBezTo>
                  <a:cubicBezTo>
                    <a:pt x="47495" y="5774"/>
                    <a:pt x="47828" y="6119"/>
                    <a:pt x="48150" y="6489"/>
                  </a:cubicBezTo>
                  <a:cubicBezTo>
                    <a:pt x="48662" y="7072"/>
                    <a:pt x="49317" y="7512"/>
                    <a:pt x="50007" y="7858"/>
                  </a:cubicBezTo>
                  <a:cubicBezTo>
                    <a:pt x="51213" y="8461"/>
                    <a:pt x="52529" y="8755"/>
                    <a:pt x="53850" y="8755"/>
                  </a:cubicBezTo>
                  <a:cubicBezTo>
                    <a:pt x="55137" y="8755"/>
                    <a:pt x="56428" y="8476"/>
                    <a:pt x="57627" y="7929"/>
                  </a:cubicBezTo>
                  <a:cubicBezTo>
                    <a:pt x="58401" y="7572"/>
                    <a:pt x="59139" y="7108"/>
                    <a:pt x="59687" y="6489"/>
                  </a:cubicBezTo>
                  <a:cubicBezTo>
                    <a:pt x="62721" y="3026"/>
                    <a:pt x="66836" y="1821"/>
                    <a:pt x="71590" y="1821"/>
                  </a:cubicBezTo>
                  <a:cubicBezTo>
                    <a:pt x="76874" y="1821"/>
                    <a:pt x="82948" y="3310"/>
                    <a:pt x="89203" y="4846"/>
                  </a:cubicBezTo>
                  <a:cubicBezTo>
                    <a:pt x="95453" y="6381"/>
                    <a:pt x="101930" y="7965"/>
                    <a:pt x="107681" y="7965"/>
                  </a:cubicBezTo>
                  <a:lnTo>
                    <a:pt x="107681" y="6119"/>
                  </a:lnTo>
                  <a:cubicBezTo>
                    <a:pt x="105431" y="6119"/>
                    <a:pt x="103038" y="5869"/>
                    <a:pt x="100585" y="5453"/>
                  </a:cubicBezTo>
                  <a:cubicBezTo>
                    <a:pt x="97001" y="4857"/>
                    <a:pt x="93286" y="3953"/>
                    <a:pt x="89643" y="3060"/>
                  </a:cubicBezTo>
                  <a:cubicBezTo>
                    <a:pt x="83480" y="1543"/>
                    <a:pt x="77208" y="2"/>
                    <a:pt x="71600" y="2"/>
                  </a:cubicBezTo>
                  <a:cubicBezTo>
                    <a:pt x="67566" y="2"/>
                    <a:pt x="63877" y="799"/>
                    <a:pt x="60818" y="2976"/>
                  </a:cubicBezTo>
                  <a:cubicBezTo>
                    <a:pt x="59961" y="3595"/>
                    <a:pt x="59163" y="4310"/>
                    <a:pt x="58413" y="5143"/>
                  </a:cubicBezTo>
                  <a:cubicBezTo>
                    <a:pt x="58365" y="5191"/>
                    <a:pt x="58330" y="5226"/>
                    <a:pt x="58294" y="5274"/>
                  </a:cubicBezTo>
                  <a:cubicBezTo>
                    <a:pt x="57949" y="5679"/>
                    <a:pt x="57449" y="6000"/>
                    <a:pt x="56913" y="6250"/>
                  </a:cubicBezTo>
                  <a:cubicBezTo>
                    <a:pt x="55972" y="6703"/>
                    <a:pt x="54948" y="6929"/>
                    <a:pt x="53923" y="6929"/>
                  </a:cubicBezTo>
                  <a:cubicBezTo>
                    <a:pt x="52897" y="6929"/>
                    <a:pt x="51871" y="6703"/>
                    <a:pt x="50924" y="6250"/>
                  </a:cubicBezTo>
                  <a:cubicBezTo>
                    <a:pt x="50388" y="6000"/>
                    <a:pt x="49888" y="5679"/>
                    <a:pt x="49543" y="5274"/>
                  </a:cubicBezTo>
                  <a:cubicBezTo>
                    <a:pt x="49483" y="5203"/>
                    <a:pt x="49412" y="5131"/>
                    <a:pt x="49352" y="5060"/>
                  </a:cubicBezTo>
                  <a:cubicBezTo>
                    <a:pt x="48662" y="4298"/>
                    <a:pt x="47924" y="3643"/>
                    <a:pt x="47138" y="3071"/>
                  </a:cubicBezTo>
                  <a:cubicBezTo>
                    <a:pt x="46995" y="2964"/>
                    <a:pt x="46852" y="2857"/>
                    <a:pt x="46697" y="2762"/>
                  </a:cubicBezTo>
                  <a:cubicBezTo>
                    <a:pt x="43699" y="745"/>
                    <a:pt x="40123" y="0"/>
                    <a:pt x="36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848736" y="4384768"/>
              <a:ext cx="1638688" cy="388032"/>
            </a:xfrm>
            <a:custGeom>
              <a:avLst/>
              <a:gdLst/>
              <a:ahLst/>
              <a:cxnLst/>
              <a:rect l="l" t="t" r="r" b="b"/>
              <a:pathLst>
                <a:path w="51209" h="12126" extrusionOk="0">
                  <a:moveTo>
                    <a:pt x="31926" y="0"/>
                  </a:moveTo>
                  <a:cubicBezTo>
                    <a:pt x="27950" y="0"/>
                    <a:pt x="23770" y="1049"/>
                    <a:pt x="19431" y="3148"/>
                  </a:cubicBezTo>
                  <a:cubicBezTo>
                    <a:pt x="18657" y="3517"/>
                    <a:pt x="17883" y="3922"/>
                    <a:pt x="17121" y="4351"/>
                  </a:cubicBezTo>
                  <a:cubicBezTo>
                    <a:pt x="16157" y="4886"/>
                    <a:pt x="15204" y="5410"/>
                    <a:pt x="14276" y="5910"/>
                  </a:cubicBezTo>
                  <a:cubicBezTo>
                    <a:pt x="10418" y="7958"/>
                    <a:pt x="7025" y="9518"/>
                    <a:pt x="4203" y="10530"/>
                  </a:cubicBezTo>
                  <a:cubicBezTo>
                    <a:pt x="3596" y="10744"/>
                    <a:pt x="3108" y="10935"/>
                    <a:pt x="2691" y="11089"/>
                  </a:cubicBezTo>
                  <a:cubicBezTo>
                    <a:pt x="1286" y="11601"/>
                    <a:pt x="762" y="11792"/>
                    <a:pt x="0" y="11851"/>
                  </a:cubicBezTo>
                  <a:lnTo>
                    <a:pt x="24" y="12125"/>
                  </a:lnTo>
                  <a:cubicBezTo>
                    <a:pt x="822" y="12066"/>
                    <a:pt x="1357" y="11863"/>
                    <a:pt x="2786" y="11339"/>
                  </a:cubicBezTo>
                  <a:cubicBezTo>
                    <a:pt x="3203" y="11185"/>
                    <a:pt x="3691" y="11006"/>
                    <a:pt x="4298" y="10792"/>
                  </a:cubicBezTo>
                  <a:cubicBezTo>
                    <a:pt x="7132" y="9768"/>
                    <a:pt x="10537" y="8208"/>
                    <a:pt x="14407" y="6148"/>
                  </a:cubicBezTo>
                  <a:cubicBezTo>
                    <a:pt x="15335" y="5648"/>
                    <a:pt x="16288" y="5124"/>
                    <a:pt x="17252" y="4589"/>
                  </a:cubicBezTo>
                  <a:cubicBezTo>
                    <a:pt x="18014" y="4160"/>
                    <a:pt x="18788" y="3755"/>
                    <a:pt x="19550" y="3386"/>
                  </a:cubicBezTo>
                  <a:cubicBezTo>
                    <a:pt x="23850" y="1307"/>
                    <a:pt x="27990" y="266"/>
                    <a:pt x="31929" y="266"/>
                  </a:cubicBezTo>
                  <a:cubicBezTo>
                    <a:pt x="34262" y="266"/>
                    <a:pt x="36524" y="631"/>
                    <a:pt x="38707" y="1362"/>
                  </a:cubicBezTo>
                  <a:cubicBezTo>
                    <a:pt x="40184" y="1862"/>
                    <a:pt x="41636" y="2541"/>
                    <a:pt x="43029" y="3374"/>
                  </a:cubicBezTo>
                  <a:cubicBezTo>
                    <a:pt x="44041" y="3993"/>
                    <a:pt x="45029" y="4708"/>
                    <a:pt x="45994" y="5505"/>
                  </a:cubicBezTo>
                  <a:cubicBezTo>
                    <a:pt x="47827" y="7053"/>
                    <a:pt x="49518" y="8899"/>
                    <a:pt x="50995" y="11006"/>
                  </a:cubicBezTo>
                  <a:lnTo>
                    <a:pt x="51209" y="10851"/>
                  </a:lnTo>
                  <a:cubicBezTo>
                    <a:pt x="49721" y="8720"/>
                    <a:pt x="48018" y="6851"/>
                    <a:pt x="46161" y="5303"/>
                  </a:cubicBezTo>
                  <a:cubicBezTo>
                    <a:pt x="45196" y="4493"/>
                    <a:pt x="44184" y="3767"/>
                    <a:pt x="43160" y="3148"/>
                  </a:cubicBezTo>
                  <a:cubicBezTo>
                    <a:pt x="41755" y="2303"/>
                    <a:pt x="40291" y="1612"/>
                    <a:pt x="38791" y="1112"/>
                  </a:cubicBezTo>
                  <a:cubicBezTo>
                    <a:pt x="36580" y="371"/>
                    <a:pt x="34289" y="0"/>
                    <a:pt x="31926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656576" y="4384768"/>
              <a:ext cx="1638688" cy="388032"/>
            </a:xfrm>
            <a:custGeom>
              <a:avLst/>
              <a:gdLst/>
              <a:ahLst/>
              <a:cxnLst/>
              <a:rect l="l" t="t" r="r" b="b"/>
              <a:pathLst>
                <a:path w="51209" h="12126" extrusionOk="0">
                  <a:moveTo>
                    <a:pt x="19283" y="0"/>
                  </a:moveTo>
                  <a:cubicBezTo>
                    <a:pt x="16920" y="0"/>
                    <a:pt x="14629" y="371"/>
                    <a:pt x="12418" y="1112"/>
                  </a:cubicBezTo>
                  <a:cubicBezTo>
                    <a:pt x="10918" y="1612"/>
                    <a:pt x="9454" y="2303"/>
                    <a:pt x="8049" y="3148"/>
                  </a:cubicBezTo>
                  <a:cubicBezTo>
                    <a:pt x="7025" y="3767"/>
                    <a:pt x="6013" y="4493"/>
                    <a:pt x="5048" y="5303"/>
                  </a:cubicBezTo>
                  <a:cubicBezTo>
                    <a:pt x="3179" y="6851"/>
                    <a:pt x="1488" y="8720"/>
                    <a:pt x="0" y="10851"/>
                  </a:cubicBezTo>
                  <a:lnTo>
                    <a:pt x="215" y="11006"/>
                  </a:lnTo>
                  <a:cubicBezTo>
                    <a:pt x="1691" y="8899"/>
                    <a:pt x="3382" y="7053"/>
                    <a:pt x="5215" y="5505"/>
                  </a:cubicBezTo>
                  <a:cubicBezTo>
                    <a:pt x="6180" y="4708"/>
                    <a:pt x="7168" y="3993"/>
                    <a:pt x="8180" y="3374"/>
                  </a:cubicBezTo>
                  <a:cubicBezTo>
                    <a:pt x="9573" y="2541"/>
                    <a:pt x="11025" y="1862"/>
                    <a:pt x="12502" y="1362"/>
                  </a:cubicBezTo>
                  <a:cubicBezTo>
                    <a:pt x="14685" y="631"/>
                    <a:pt x="16947" y="266"/>
                    <a:pt x="19280" y="266"/>
                  </a:cubicBezTo>
                  <a:cubicBezTo>
                    <a:pt x="23219" y="266"/>
                    <a:pt x="27359" y="1307"/>
                    <a:pt x="31659" y="3386"/>
                  </a:cubicBezTo>
                  <a:cubicBezTo>
                    <a:pt x="32421" y="3755"/>
                    <a:pt x="33195" y="4160"/>
                    <a:pt x="33957" y="4589"/>
                  </a:cubicBezTo>
                  <a:cubicBezTo>
                    <a:pt x="34921" y="5124"/>
                    <a:pt x="35886" y="5648"/>
                    <a:pt x="36802" y="6148"/>
                  </a:cubicBezTo>
                  <a:cubicBezTo>
                    <a:pt x="40672" y="8208"/>
                    <a:pt x="44077" y="9768"/>
                    <a:pt x="46911" y="10792"/>
                  </a:cubicBezTo>
                  <a:cubicBezTo>
                    <a:pt x="47518" y="11006"/>
                    <a:pt x="48006" y="11185"/>
                    <a:pt x="48423" y="11339"/>
                  </a:cubicBezTo>
                  <a:cubicBezTo>
                    <a:pt x="49852" y="11863"/>
                    <a:pt x="50387" y="12066"/>
                    <a:pt x="51185" y="12125"/>
                  </a:cubicBezTo>
                  <a:lnTo>
                    <a:pt x="51209" y="11851"/>
                  </a:lnTo>
                  <a:cubicBezTo>
                    <a:pt x="50447" y="11792"/>
                    <a:pt x="49923" y="11601"/>
                    <a:pt x="48518" y="11089"/>
                  </a:cubicBezTo>
                  <a:cubicBezTo>
                    <a:pt x="48101" y="10935"/>
                    <a:pt x="47601" y="10744"/>
                    <a:pt x="47006" y="10530"/>
                  </a:cubicBezTo>
                  <a:cubicBezTo>
                    <a:pt x="44184" y="9518"/>
                    <a:pt x="40791" y="7958"/>
                    <a:pt x="36933" y="5910"/>
                  </a:cubicBezTo>
                  <a:cubicBezTo>
                    <a:pt x="36005" y="5410"/>
                    <a:pt x="35052" y="4898"/>
                    <a:pt x="34088" y="4351"/>
                  </a:cubicBezTo>
                  <a:cubicBezTo>
                    <a:pt x="33326" y="3922"/>
                    <a:pt x="32552" y="3517"/>
                    <a:pt x="31778" y="3148"/>
                  </a:cubicBezTo>
                  <a:cubicBezTo>
                    <a:pt x="27439" y="1049"/>
                    <a:pt x="23259" y="0"/>
                    <a:pt x="19283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5" name="Google Shape;605;p38"/>
            <p:cNvGrpSpPr/>
            <p:nvPr/>
          </p:nvGrpSpPr>
          <p:grpSpPr>
            <a:xfrm>
              <a:off x="4088679" y="2636698"/>
              <a:ext cx="966641" cy="1307330"/>
              <a:chOff x="7608179" y="2798623"/>
              <a:chExt cx="966641" cy="1307330"/>
            </a:xfrm>
          </p:grpSpPr>
          <p:sp>
            <p:nvSpPr>
              <p:cNvPr id="606" name="Google Shape;606;p38"/>
              <p:cNvSpPr/>
              <p:nvPr/>
            </p:nvSpPr>
            <p:spPr>
              <a:xfrm>
                <a:off x="7918773" y="3514276"/>
                <a:ext cx="348649" cy="591677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9825" extrusionOk="0">
                    <a:moveTo>
                      <a:pt x="5823" y="1"/>
                    </a:moveTo>
                    <a:cubicBezTo>
                      <a:pt x="4489" y="1108"/>
                      <a:pt x="3394" y="2739"/>
                      <a:pt x="2691" y="4704"/>
                    </a:cubicBezTo>
                    <a:cubicBezTo>
                      <a:pt x="2620" y="4644"/>
                      <a:pt x="2560" y="4585"/>
                      <a:pt x="2501" y="4537"/>
                    </a:cubicBezTo>
                    <a:cubicBezTo>
                      <a:pt x="1013" y="5763"/>
                      <a:pt x="1" y="8061"/>
                      <a:pt x="1" y="10693"/>
                    </a:cubicBezTo>
                    <a:cubicBezTo>
                      <a:pt x="1" y="13336"/>
                      <a:pt x="1013" y="15622"/>
                      <a:pt x="2501" y="16860"/>
                    </a:cubicBezTo>
                    <a:cubicBezTo>
                      <a:pt x="2727" y="16669"/>
                      <a:pt x="2941" y="16455"/>
                      <a:pt x="3144" y="16229"/>
                    </a:cubicBezTo>
                    <a:cubicBezTo>
                      <a:pt x="3822" y="17693"/>
                      <a:pt x="4739" y="18932"/>
                      <a:pt x="5823" y="19825"/>
                    </a:cubicBezTo>
                    <a:cubicBezTo>
                      <a:pt x="6906" y="18932"/>
                      <a:pt x="7823" y="17682"/>
                      <a:pt x="8513" y="16193"/>
                    </a:cubicBezTo>
                    <a:cubicBezTo>
                      <a:pt x="8728" y="16443"/>
                      <a:pt x="8942" y="16669"/>
                      <a:pt x="9180" y="16860"/>
                    </a:cubicBezTo>
                    <a:cubicBezTo>
                      <a:pt x="10669" y="15622"/>
                      <a:pt x="11681" y="13336"/>
                      <a:pt x="11681" y="10693"/>
                    </a:cubicBezTo>
                    <a:cubicBezTo>
                      <a:pt x="11681" y="8061"/>
                      <a:pt x="10669" y="5763"/>
                      <a:pt x="9180" y="4537"/>
                    </a:cubicBezTo>
                    <a:cubicBezTo>
                      <a:pt x="9109" y="4597"/>
                      <a:pt x="9037" y="4656"/>
                      <a:pt x="8966" y="4728"/>
                    </a:cubicBezTo>
                    <a:cubicBezTo>
                      <a:pt x="8263" y="2751"/>
                      <a:pt x="7168" y="1108"/>
                      <a:pt x="58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7959276" y="3582860"/>
                <a:ext cx="267643" cy="454510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15229" extrusionOk="0">
                    <a:moveTo>
                      <a:pt x="4466" y="1"/>
                    </a:moveTo>
                    <a:cubicBezTo>
                      <a:pt x="3442" y="846"/>
                      <a:pt x="2608" y="2108"/>
                      <a:pt x="2061" y="3608"/>
                    </a:cubicBezTo>
                    <a:cubicBezTo>
                      <a:pt x="2013" y="3573"/>
                      <a:pt x="1965" y="3525"/>
                      <a:pt x="1918" y="3489"/>
                    </a:cubicBezTo>
                    <a:cubicBezTo>
                      <a:pt x="775" y="4430"/>
                      <a:pt x="1" y="6192"/>
                      <a:pt x="1" y="8216"/>
                    </a:cubicBezTo>
                    <a:cubicBezTo>
                      <a:pt x="1" y="10240"/>
                      <a:pt x="775" y="12002"/>
                      <a:pt x="1918" y="12943"/>
                    </a:cubicBezTo>
                    <a:cubicBezTo>
                      <a:pt x="2096" y="12800"/>
                      <a:pt x="2251" y="12645"/>
                      <a:pt x="2406" y="12466"/>
                    </a:cubicBezTo>
                    <a:cubicBezTo>
                      <a:pt x="2942" y="13598"/>
                      <a:pt x="3644" y="14538"/>
                      <a:pt x="4466" y="15229"/>
                    </a:cubicBezTo>
                    <a:cubicBezTo>
                      <a:pt x="5299" y="14538"/>
                      <a:pt x="6013" y="13586"/>
                      <a:pt x="6537" y="12443"/>
                    </a:cubicBezTo>
                    <a:cubicBezTo>
                      <a:pt x="6704" y="12621"/>
                      <a:pt x="6871" y="12800"/>
                      <a:pt x="7049" y="12943"/>
                    </a:cubicBezTo>
                    <a:cubicBezTo>
                      <a:pt x="8192" y="12002"/>
                      <a:pt x="8966" y="10240"/>
                      <a:pt x="8966" y="8216"/>
                    </a:cubicBezTo>
                    <a:cubicBezTo>
                      <a:pt x="8966" y="6192"/>
                      <a:pt x="8192" y="4430"/>
                      <a:pt x="7049" y="3489"/>
                    </a:cubicBezTo>
                    <a:cubicBezTo>
                      <a:pt x="6990" y="3537"/>
                      <a:pt x="6942" y="3584"/>
                      <a:pt x="6883" y="3632"/>
                    </a:cubicBezTo>
                    <a:cubicBezTo>
                      <a:pt x="6347" y="2120"/>
                      <a:pt x="5502" y="858"/>
                      <a:pt x="4466" y="1"/>
                    </a:cubicBez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7994108" y="3582860"/>
                <a:ext cx="197978" cy="336532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1276" extrusionOk="0">
                    <a:moveTo>
                      <a:pt x="3311" y="1"/>
                    </a:moveTo>
                    <a:cubicBezTo>
                      <a:pt x="2549" y="632"/>
                      <a:pt x="1929" y="1560"/>
                      <a:pt x="1525" y="2680"/>
                    </a:cubicBezTo>
                    <a:cubicBezTo>
                      <a:pt x="1489" y="2644"/>
                      <a:pt x="1453" y="2608"/>
                      <a:pt x="1417" y="2584"/>
                    </a:cubicBezTo>
                    <a:cubicBezTo>
                      <a:pt x="572" y="3287"/>
                      <a:pt x="1" y="4585"/>
                      <a:pt x="1" y="6085"/>
                    </a:cubicBezTo>
                    <a:cubicBezTo>
                      <a:pt x="1" y="7585"/>
                      <a:pt x="572" y="8895"/>
                      <a:pt x="1417" y="9585"/>
                    </a:cubicBezTo>
                    <a:cubicBezTo>
                      <a:pt x="1548" y="9490"/>
                      <a:pt x="1668" y="9359"/>
                      <a:pt x="1787" y="9228"/>
                    </a:cubicBezTo>
                    <a:cubicBezTo>
                      <a:pt x="2168" y="10073"/>
                      <a:pt x="2691" y="10776"/>
                      <a:pt x="3311" y="11276"/>
                    </a:cubicBezTo>
                    <a:cubicBezTo>
                      <a:pt x="3918" y="10764"/>
                      <a:pt x="4442" y="10061"/>
                      <a:pt x="4835" y="9216"/>
                    </a:cubicBezTo>
                    <a:cubicBezTo>
                      <a:pt x="4954" y="9359"/>
                      <a:pt x="5085" y="9478"/>
                      <a:pt x="5216" y="9585"/>
                    </a:cubicBezTo>
                    <a:cubicBezTo>
                      <a:pt x="6061" y="8895"/>
                      <a:pt x="6632" y="7585"/>
                      <a:pt x="6632" y="6085"/>
                    </a:cubicBezTo>
                    <a:cubicBezTo>
                      <a:pt x="6632" y="4585"/>
                      <a:pt x="6061" y="3287"/>
                      <a:pt x="5216" y="2584"/>
                    </a:cubicBezTo>
                    <a:cubicBezTo>
                      <a:pt x="5180" y="2620"/>
                      <a:pt x="5132" y="2656"/>
                      <a:pt x="5097" y="2691"/>
                    </a:cubicBezTo>
                    <a:cubicBezTo>
                      <a:pt x="4692" y="1572"/>
                      <a:pt x="4073" y="632"/>
                      <a:pt x="3311" y="1"/>
                    </a:cubicBezTo>
                    <a:close/>
                  </a:path>
                </a:pathLst>
              </a:custGeom>
              <a:solidFill>
                <a:schemeClr val="lt1">
                  <a:alpha val="376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7729360" y="3662457"/>
                <a:ext cx="134015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5" extrusionOk="0">
                    <a:moveTo>
                      <a:pt x="584" y="1"/>
                    </a:moveTo>
                    <a:lnTo>
                      <a:pt x="0" y="1025"/>
                    </a:lnTo>
                    <a:lnTo>
                      <a:pt x="4489" y="1025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rgbClr val="EAC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7810396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0" y="1"/>
                    </a:moveTo>
                    <a:lnTo>
                      <a:pt x="584" y="1025"/>
                    </a:lnTo>
                    <a:lnTo>
                      <a:pt x="1774" y="1025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F7D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7729360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584" y="1"/>
                    </a:moveTo>
                    <a:lnTo>
                      <a:pt x="0" y="1025"/>
                    </a:lnTo>
                    <a:lnTo>
                      <a:pt x="1191" y="1025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C99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7729360" y="3298587"/>
                <a:ext cx="119420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11360" extrusionOk="0">
                    <a:moveTo>
                      <a:pt x="2001" y="1"/>
                    </a:moveTo>
                    <a:cubicBezTo>
                      <a:pt x="893" y="1"/>
                      <a:pt x="0" y="894"/>
                      <a:pt x="0" y="2001"/>
                    </a:cubicBezTo>
                    <a:lnTo>
                      <a:pt x="0" y="11359"/>
                    </a:lnTo>
                    <a:lnTo>
                      <a:pt x="4001" y="11359"/>
                    </a:lnTo>
                    <a:lnTo>
                      <a:pt x="4001" y="2001"/>
                    </a:lnTo>
                    <a:cubicBezTo>
                      <a:pt x="4001" y="894"/>
                      <a:pt x="3108" y="1"/>
                      <a:pt x="20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7729360" y="3298587"/>
                <a:ext cx="76081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1360" extrusionOk="0">
                    <a:moveTo>
                      <a:pt x="2001" y="1"/>
                    </a:moveTo>
                    <a:cubicBezTo>
                      <a:pt x="893" y="1"/>
                      <a:pt x="0" y="894"/>
                      <a:pt x="0" y="2001"/>
                    </a:cubicBezTo>
                    <a:lnTo>
                      <a:pt x="0" y="11359"/>
                    </a:lnTo>
                    <a:lnTo>
                      <a:pt x="1096" y="11359"/>
                    </a:lnTo>
                    <a:lnTo>
                      <a:pt x="1096" y="2001"/>
                    </a:lnTo>
                    <a:cubicBezTo>
                      <a:pt x="1096" y="1084"/>
                      <a:pt x="1703" y="310"/>
                      <a:pt x="2548" y="72"/>
                    </a:cubicBezTo>
                    <a:cubicBezTo>
                      <a:pt x="2370" y="25"/>
                      <a:pt x="2191" y="1"/>
                      <a:pt x="2001" y="1"/>
                    </a:cubicBezTo>
                    <a:close/>
                  </a:path>
                </a:pathLst>
              </a:custGeom>
              <a:solidFill>
                <a:schemeClr val="dk1">
                  <a:alpha val="188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7608179" y="3190936"/>
                <a:ext cx="373512" cy="515632"/>
              </a:xfrm>
              <a:custGeom>
                <a:avLst/>
                <a:gdLst/>
                <a:ahLst/>
                <a:cxnLst/>
                <a:rect l="l" t="t" r="r" b="b"/>
                <a:pathLst>
                  <a:path w="12514" h="17277" extrusionOk="0">
                    <a:moveTo>
                      <a:pt x="12061" y="0"/>
                    </a:moveTo>
                    <a:cubicBezTo>
                      <a:pt x="12061" y="5775"/>
                      <a:pt x="3882" y="11478"/>
                      <a:pt x="1263" y="13156"/>
                    </a:cubicBezTo>
                    <a:cubicBezTo>
                      <a:pt x="751" y="13478"/>
                      <a:pt x="405" y="14002"/>
                      <a:pt x="286" y="14597"/>
                    </a:cubicBezTo>
                    <a:cubicBezTo>
                      <a:pt x="0" y="15978"/>
                      <a:pt x="1060" y="17276"/>
                      <a:pt x="2477" y="17276"/>
                    </a:cubicBezTo>
                    <a:lnTo>
                      <a:pt x="10240" y="17276"/>
                    </a:lnTo>
                    <a:cubicBezTo>
                      <a:pt x="11502" y="17276"/>
                      <a:pt x="12514" y="16240"/>
                      <a:pt x="12478" y="14978"/>
                    </a:cubicBezTo>
                    <a:lnTo>
                      <a:pt x="120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7613522" y="3190936"/>
                <a:ext cx="367482" cy="479729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6074" extrusionOk="0">
                    <a:moveTo>
                      <a:pt x="11882" y="0"/>
                    </a:moveTo>
                    <a:cubicBezTo>
                      <a:pt x="11882" y="5775"/>
                      <a:pt x="3703" y="11478"/>
                      <a:pt x="1084" y="13156"/>
                    </a:cubicBezTo>
                    <a:cubicBezTo>
                      <a:pt x="572" y="13478"/>
                      <a:pt x="226" y="14002"/>
                      <a:pt x="107" y="14597"/>
                    </a:cubicBezTo>
                    <a:cubicBezTo>
                      <a:pt x="0" y="15121"/>
                      <a:pt x="83" y="15633"/>
                      <a:pt x="310" y="16074"/>
                    </a:cubicBezTo>
                    <a:cubicBezTo>
                      <a:pt x="488" y="15728"/>
                      <a:pt x="750" y="15431"/>
                      <a:pt x="1084" y="15216"/>
                    </a:cubicBezTo>
                    <a:cubicBezTo>
                      <a:pt x="3703" y="13537"/>
                      <a:pt x="11882" y="7834"/>
                      <a:pt x="11882" y="2060"/>
                    </a:cubicBezTo>
                    <a:lnTo>
                      <a:pt x="12263" y="15478"/>
                    </a:lnTo>
                    <a:cubicBezTo>
                      <a:pt x="12287" y="15312"/>
                      <a:pt x="12311" y="15145"/>
                      <a:pt x="12299" y="14978"/>
                    </a:cubicBezTo>
                    <a:lnTo>
                      <a:pt x="11882" y="0"/>
                    </a:ln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8319624" y="3662457"/>
                <a:ext cx="134015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5" extrusionOk="0">
                    <a:moveTo>
                      <a:pt x="596" y="1"/>
                    </a:moveTo>
                    <a:lnTo>
                      <a:pt x="1" y="1025"/>
                    </a:lnTo>
                    <a:lnTo>
                      <a:pt x="4489" y="1025"/>
                    </a:lnTo>
                    <a:lnTo>
                      <a:pt x="3906" y="1"/>
                    </a:lnTo>
                    <a:close/>
                  </a:path>
                </a:pathLst>
              </a:custGeom>
              <a:solidFill>
                <a:srgbClr val="EAC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8319624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596" y="1"/>
                    </a:moveTo>
                    <a:lnTo>
                      <a:pt x="1" y="1025"/>
                    </a:lnTo>
                    <a:lnTo>
                      <a:pt x="1191" y="1025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F7D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8400660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0" y="1"/>
                    </a:moveTo>
                    <a:lnTo>
                      <a:pt x="584" y="1025"/>
                    </a:lnTo>
                    <a:lnTo>
                      <a:pt x="1774" y="1025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C99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8334548" y="3298587"/>
                <a:ext cx="119092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1360" extrusionOk="0">
                    <a:moveTo>
                      <a:pt x="1989" y="1"/>
                    </a:moveTo>
                    <a:cubicBezTo>
                      <a:pt x="894" y="1"/>
                      <a:pt x="1" y="894"/>
                      <a:pt x="1" y="2001"/>
                    </a:cubicBezTo>
                    <a:lnTo>
                      <a:pt x="1" y="11359"/>
                    </a:lnTo>
                    <a:lnTo>
                      <a:pt x="3989" y="11359"/>
                    </a:lnTo>
                    <a:lnTo>
                      <a:pt x="3989" y="2001"/>
                    </a:lnTo>
                    <a:cubicBezTo>
                      <a:pt x="3989" y="894"/>
                      <a:pt x="3096" y="1"/>
                      <a:pt x="1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8377558" y="3298587"/>
                <a:ext cx="76081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1360" extrusionOk="0">
                    <a:moveTo>
                      <a:pt x="548" y="1"/>
                    </a:moveTo>
                    <a:cubicBezTo>
                      <a:pt x="358" y="1"/>
                      <a:pt x="179" y="25"/>
                      <a:pt x="0" y="72"/>
                    </a:cubicBezTo>
                    <a:cubicBezTo>
                      <a:pt x="846" y="310"/>
                      <a:pt x="1453" y="1084"/>
                      <a:pt x="1453" y="2001"/>
                    </a:cubicBezTo>
                    <a:lnTo>
                      <a:pt x="1453" y="11359"/>
                    </a:lnTo>
                    <a:lnTo>
                      <a:pt x="2548" y="11359"/>
                    </a:lnTo>
                    <a:lnTo>
                      <a:pt x="2548" y="2001"/>
                    </a:lnTo>
                    <a:cubicBezTo>
                      <a:pt x="2548" y="894"/>
                      <a:pt x="1655" y="1"/>
                      <a:pt x="548" y="1"/>
                    </a:cubicBezTo>
                    <a:close/>
                  </a:path>
                </a:pathLst>
              </a:custGeom>
              <a:solidFill>
                <a:schemeClr val="dk1">
                  <a:alpha val="188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8201279" y="3190936"/>
                <a:ext cx="373541" cy="515632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17277" extrusionOk="0">
                    <a:moveTo>
                      <a:pt x="465" y="0"/>
                    </a:moveTo>
                    <a:lnTo>
                      <a:pt x="37" y="14978"/>
                    </a:lnTo>
                    <a:cubicBezTo>
                      <a:pt x="1" y="16240"/>
                      <a:pt x="1013" y="17276"/>
                      <a:pt x="2275" y="17276"/>
                    </a:cubicBezTo>
                    <a:lnTo>
                      <a:pt x="10050" y="17276"/>
                    </a:lnTo>
                    <a:cubicBezTo>
                      <a:pt x="11455" y="17276"/>
                      <a:pt x="12514" y="15978"/>
                      <a:pt x="12241" y="14597"/>
                    </a:cubicBezTo>
                    <a:cubicBezTo>
                      <a:pt x="12122" y="14002"/>
                      <a:pt x="11764" y="13478"/>
                      <a:pt x="11252" y="13156"/>
                    </a:cubicBezTo>
                    <a:cubicBezTo>
                      <a:pt x="8645" y="11478"/>
                      <a:pt x="465" y="5775"/>
                      <a:pt x="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8201995" y="3190936"/>
                <a:ext cx="367841" cy="479729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6074" extrusionOk="0">
                    <a:moveTo>
                      <a:pt x="429" y="0"/>
                    </a:moveTo>
                    <a:lnTo>
                      <a:pt x="13" y="14978"/>
                    </a:lnTo>
                    <a:cubicBezTo>
                      <a:pt x="1" y="15145"/>
                      <a:pt x="25" y="15312"/>
                      <a:pt x="60" y="15478"/>
                    </a:cubicBezTo>
                    <a:lnTo>
                      <a:pt x="429" y="2060"/>
                    </a:lnTo>
                    <a:cubicBezTo>
                      <a:pt x="429" y="7834"/>
                      <a:pt x="8621" y="13537"/>
                      <a:pt x="11228" y="15216"/>
                    </a:cubicBezTo>
                    <a:cubicBezTo>
                      <a:pt x="11562" y="15431"/>
                      <a:pt x="11824" y="15728"/>
                      <a:pt x="12002" y="16074"/>
                    </a:cubicBezTo>
                    <a:cubicBezTo>
                      <a:pt x="12229" y="15633"/>
                      <a:pt x="12324" y="15121"/>
                      <a:pt x="12217" y="14597"/>
                    </a:cubicBezTo>
                    <a:cubicBezTo>
                      <a:pt x="12098" y="14002"/>
                      <a:pt x="11740" y="13478"/>
                      <a:pt x="11228" y="13156"/>
                    </a:cubicBezTo>
                    <a:cubicBezTo>
                      <a:pt x="8621" y="11478"/>
                      <a:pt x="429" y="5775"/>
                      <a:pt x="429" y="0"/>
                    </a:cubicBez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7907401" y="2798623"/>
                <a:ext cx="371392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30422" extrusionOk="0">
                    <a:moveTo>
                      <a:pt x="6227" y="1"/>
                    </a:moveTo>
                    <a:cubicBezTo>
                      <a:pt x="6227" y="1"/>
                      <a:pt x="1" y="3406"/>
                      <a:pt x="1" y="11764"/>
                    </a:cubicBezTo>
                    <a:lnTo>
                      <a:pt x="1" y="30421"/>
                    </a:lnTo>
                    <a:lnTo>
                      <a:pt x="12443" y="30421"/>
                    </a:lnTo>
                    <a:lnTo>
                      <a:pt x="12443" y="11764"/>
                    </a:lnTo>
                    <a:cubicBezTo>
                      <a:pt x="12443" y="3406"/>
                      <a:pt x="6227" y="1"/>
                      <a:pt x="6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7907401" y="2798623"/>
                <a:ext cx="185890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30422" extrusionOk="0">
                    <a:moveTo>
                      <a:pt x="6227" y="1"/>
                    </a:moveTo>
                    <a:cubicBezTo>
                      <a:pt x="6227" y="1"/>
                      <a:pt x="1" y="3406"/>
                      <a:pt x="1" y="11764"/>
                    </a:cubicBezTo>
                    <a:lnTo>
                      <a:pt x="1" y="30421"/>
                    </a:lnTo>
                    <a:lnTo>
                      <a:pt x="2025" y="30421"/>
                    </a:lnTo>
                    <a:lnTo>
                      <a:pt x="2025" y="11764"/>
                    </a:lnTo>
                    <a:cubicBezTo>
                      <a:pt x="2025" y="3406"/>
                      <a:pt x="6227" y="1"/>
                      <a:pt x="6227" y="1"/>
                    </a:cubicBezTo>
                    <a:close/>
                  </a:path>
                </a:pathLst>
              </a:custGeom>
              <a:solidFill>
                <a:schemeClr val="dk1">
                  <a:alpha val="188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8093261" y="2798623"/>
                <a:ext cx="185532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042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4191" y="3406"/>
                      <a:pt x="4191" y="11764"/>
                    </a:cubicBezTo>
                    <a:lnTo>
                      <a:pt x="4191" y="30421"/>
                    </a:lnTo>
                    <a:lnTo>
                      <a:pt x="6216" y="30421"/>
                    </a:lnTo>
                    <a:lnTo>
                      <a:pt x="6216" y="11764"/>
                    </a:lnTo>
                    <a:cubicBezTo>
                      <a:pt x="6216" y="340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5019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7907401" y="3323477"/>
                <a:ext cx="371392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548" extrusionOk="0">
                    <a:moveTo>
                      <a:pt x="1" y="0"/>
                    </a:moveTo>
                    <a:lnTo>
                      <a:pt x="1" y="1548"/>
                    </a:lnTo>
                    <a:lnTo>
                      <a:pt x="12443" y="1548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7907401" y="3468076"/>
                <a:ext cx="371392" cy="4623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549" extrusionOk="0">
                    <a:moveTo>
                      <a:pt x="1" y="1"/>
                    </a:moveTo>
                    <a:lnTo>
                      <a:pt x="1" y="1549"/>
                    </a:lnTo>
                    <a:lnTo>
                      <a:pt x="12443" y="1549"/>
                    </a:lnTo>
                    <a:lnTo>
                      <a:pt x="12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8048132" y="3422264"/>
                <a:ext cx="90289" cy="284303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9526" extrusionOk="0">
                    <a:moveTo>
                      <a:pt x="1512" y="0"/>
                    </a:moveTo>
                    <a:cubicBezTo>
                      <a:pt x="679" y="0"/>
                      <a:pt x="0" y="679"/>
                      <a:pt x="0" y="1512"/>
                    </a:cubicBezTo>
                    <a:lnTo>
                      <a:pt x="0" y="9525"/>
                    </a:lnTo>
                    <a:lnTo>
                      <a:pt x="3025" y="9525"/>
                    </a:lnTo>
                    <a:lnTo>
                      <a:pt x="3025" y="1512"/>
                    </a:lnTo>
                    <a:cubicBezTo>
                      <a:pt x="3025" y="679"/>
                      <a:pt x="2346" y="0"/>
                      <a:pt x="1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8048132" y="3422264"/>
                <a:ext cx="44443" cy="2843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9526" extrusionOk="0">
                    <a:moveTo>
                      <a:pt x="1489" y="0"/>
                    </a:moveTo>
                    <a:cubicBezTo>
                      <a:pt x="667" y="12"/>
                      <a:pt x="0" y="691"/>
                      <a:pt x="0" y="1512"/>
                    </a:cubicBezTo>
                    <a:lnTo>
                      <a:pt x="0" y="9525"/>
                    </a:lnTo>
                    <a:lnTo>
                      <a:pt x="1489" y="9525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7942233" y="2983394"/>
                <a:ext cx="301728" cy="172385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5776" extrusionOk="0">
                    <a:moveTo>
                      <a:pt x="5060" y="1"/>
                    </a:moveTo>
                    <a:cubicBezTo>
                      <a:pt x="5060" y="1"/>
                      <a:pt x="0" y="1311"/>
                      <a:pt x="0" y="5775"/>
                    </a:cubicBezTo>
                    <a:cubicBezTo>
                      <a:pt x="0" y="5775"/>
                      <a:pt x="2751" y="4085"/>
                      <a:pt x="5060" y="4085"/>
                    </a:cubicBezTo>
                    <a:cubicBezTo>
                      <a:pt x="7358" y="4085"/>
                      <a:pt x="10109" y="5775"/>
                      <a:pt x="10109" y="5775"/>
                    </a:cubicBezTo>
                    <a:cubicBezTo>
                      <a:pt x="10109" y="1311"/>
                      <a:pt x="5060" y="1"/>
                      <a:pt x="50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7942233" y="2983394"/>
                <a:ext cx="183741" cy="17238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776" extrusionOk="0">
                    <a:moveTo>
                      <a:pt x="5060" y="1"/>
                    </a:moveTo>
                    <a:cubicBezTo>
                      <a:pt x="5060" y="1"/>
                      <a:pt x="0" y="1311"/>
                      <a:pt x="0" y="5775"/>
                    </a:cubicBezTo>
                    <a:cubicBezTo>
                      <a:pt x="0" y="5775"/>
                      <a:pt x="1012" y="5156"/>
                      <a:pt x="2310" y="4668"/>
                    </a:cubicBezTo>
                    <a:cubicBezTo>
                      <a:pt x="2810" y="2275"/>
                      <a:pt x="4858" y="989"/>
                      <a:pt x="6156" y="406"/>
                    </a:cubicBezTo>
                    <a:cubicBezTo>
                      <a:pt x="5513" y="120"/>
                      <a:pt x="5060" y="1"/>
                      <a:pt x="5060" y="1"/>
                    </a:cubicBez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2" name="Google Shape;632;p38"/>
          <p:cNvGrpSpPr/>
          <p:nvPr/>
        </p:nvGrpSpPr>
        <p:grpSpPr>
          <a:xfrm rot="1613830">
            <a:off x="6923655" y="326023"/>
            <a:ext cx="1110941" cy="597988"/>
            <a:chOff x="7278875" y="3732450"/>
            <a:chExt cx="1074577" cy="578339"/>
          </a:xfrm>
        </p:grpSpPr>
        <p:sp>
          <p:nvSpPr>
            <p:cNvPr id="633" name="Google Shape;633;p38"/>
            <p:cNvSpPr/>
            <p:nvPr/>
          </p:nvSpPr>
          <p:spPr>
            <a:xfrm>
              <a:off x="7526402" y="3732450"/>
              <a:ext cx="578940" cy="578339"/>
            </a:xfrm>
            <a:custGeom>
              <a:avLst/>
              <a:gdLst/>
              <a:ahLst/>
              <a:cxnLst/>
              <a:rect l="l" t="t" r="r" b="b"/>
              <a:pathLst>
                <a:path w="12169" h="12157" extrusionOk="0">
                  <a:moveTo>
                    <a:pt x="6095" y="0"/>
                  </a:moveTo>
                  <a:cubicBezTo>
                    <a:pt x="6087" y="0"/>
                    <a:pt x="6080" y="0"/>
                    <a:pt x="6073" y="0"/>
                  </a:cubicBezTo>
                  <a:cubicBezTo>
                    <a:pt x="2715" y="0"/>
                    <a:pt x="0" y="2727"/>
                    <a:pt x="0" y="6085"/>
                  </a:cubicBezTo>
                  <a:cubicBezTo>
                    <a:pt x="12" y="9442"/>
                    <a:pt x="2739" y="12157"/>
                    <a:pt x="6096" y="12157"/>
                  </a:cubicBezTo>
                  <a:cubicBezTo>
                    <a:pt x="9454" y="12145"/>
                    <a:pt x="12169" y="9418"/>
                    <a:pt x="12157" y="6061"/>
                  </a:cubicBezTo>
                  <a:cubicBezTo>
                    <a:pt x="12157" y="2710"/>
                    <a:pt x="9442" y="0"/>
                    <a:pt x="6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7561511" y="3823648"/>
              <a:ext cx="508719" cy="113889"/>
            </a:xfrm>
            <a:custGeom>
              <a:avLst/>
              <a:gdLst/>
              <a:ahLst/>
              <a:cxnLst/>
              <a:rect l="l" t="t" r="r" b="b"/>
              <a:pathLst>
                <a:path w="10693" h="2394" extrusionOk="0">
                  <a:moveTo>
                    <a:pt x="906" y="0"/>
                  </a:moveTo>
                  <a:cubicBezTo>
                    <a:pt x="548" y="381"/>
                    <a:pt x="251" y="798"/>
                    <a:pt x="1" y="1262"/>
                  </a:cubicBezTo>
                  <a:cubicBezTo>
                    <a:pt x="822" y="1727"/>
                    <a:pt x="2477" y="2382"/>
                    <a:pt x="5323" y="2393"/>
                  </a:cubicBezTo>
                  <a:lnTo>
                    <a:pt x="5370" y="2393"/>
                  </a:lnTo>
                  <a:cubicBezTo>
                    <a:pt x="8216" y="2382"/>
                    <a:pt x="9859" y="1727"/>
                    <a:pt x="10692" y="1262"/>
                  </a:cubicBezTo>
                  <a:cubicBezTo>
                    <a:pt x="10442" y="798"/>
                    <a:pt x="10133" y="381"/>
                    <a:pt x="9788" y="0"/>
                  </a:cubicBezTo>
                  <a:cubicBezTo>
                    <a:pt x="8835" y="369"/>
                    <a:pt x="7394" y="715"/>
                    <a:pt x="5347" y="715"/>
                  </a:cubicBezTo>
                  <a:cubicBezTo>
                    <a:pt x="3287" y="715"/>
                    <a:pt x="1858" y="369"/>
                    <a:pt x="906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7526402" y="3982258"/>
              <a:ext cx="578940" cy="154087"/>
            </a:xfrm>
            <a:custGeom>
              <a:avLst/>
              <a:gdLst/>
              <a:ahLst/>
              <a:cxnLst/>
              <a:rect l="l" t="t" r="r" b="b"/>
              <a:pathLst>
                <a:path w="12169" h="3239" extrusionOk="0">
                  <a:moveTo>
                    <a:pt x="60" y="0"/>
                  </a:moveTo>
                  <a:cubicBezTo>
                    <a:pt x="24" y="274"/>
                    <a:pt x="0" y="548"/>
                    <a:pt x="0" y="834"/>
                  </a:cubicBezTo>
                  <a:cubicBezTo>
                    <a:pt x="0" y="1167"/>
                    <a:pt x="36" y="1500"/>
                    <a:pt x="84" y="1810"/>
                  </a:cubicBezTo>
                  <a:cubicBezTo>
                    <a:pt x="786" y="2310"/>
                    <a:pt x="2584" y="3239"/>
                    <a:pt x="6061" y="3239"/>
                  </a:cubicBezTo>
                  <a:lnTo>
                    <a:pt x="6108" y="3239"/>
                  </a:lnTo>
                  <a:cubicBezTo>
                    <a:pt x="9573" y="3239"/>
                    <a:pt x="11371" y="2310"/>
                    <a:pt x="12085" y="1810"/>
                  </a:cubicBezTo>
                  <a:cubicBezTo>
                    <a:pt x="12133" y="1488"/>
                    <a:pt x="12169" y="1155"/>
                    <a:pt x="12157" y="810"/>
                  </a:cubicBezTo>
                  <a:cubicBezTo>
                    <a:pt x="12157" y="536"/>
                    <a:pt x="12145" y="262"/>
                    <a:pt x="12109" y="0"/>
                  </a:cubicBezTo>
                  <a:cubicBezTo>
                    <a:pt x="11407" y="488"/>
                    <a:pt x="9609" y="1441"/>
                    <a:pt x="6085" y="1441"/>
                  </a:cubicBezTo>
                  <a:cubicBezTo>
                    <a:pt x="2560" y="1441"/>
                    <a:pt x="751" y="488"/>
                    <a:pt x="60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7555279" y="4147623"/>
              <a:ext cx="520613" cy="135439"/>
            </a:xfrm>
            <a:custGeom>
              <a:avLst/>
              <a:gdLst/>
              <a:ahLst/>
              <a:cxnLst/>
              <a:rect l="l" t="t" r="r" b="b"/>
              <a:pathLst>
                <a:path w="10943" h="2847" extrusionOk="0">
                  <a:moveTo>
                    <a:pt x="1" y="1"/>
                  </a:moveTo>
                  <a:cubicBezTo>
                    <a:pt x="501" y="1025"/>
                    <a:pt x="1275" y="1894"/>
                    <a:pt x="2239" y="2489"/>
                  </a:cubicBezTo>
                  <a:cubicBezTo>
                    <a:pt x="3061" y="2691"/>
                    <a:pt x="4120" y="2846"/>
                    <a:pt x="5454" y="2846"/>
                  </a:cubicBezTo>
                  <a:lnTo>
                    <a:pt x="5501" y="2846"/>
                  </a:lnTo>
                  <a:cubicBezTo>
                    <a:pt x="6835" y="2846"/>
                    <a:pt x="7883" y="2691"/>
                    <a:pt x="8716" y="2489"/>
                  </a:cubicBezTo>
                  <a:cubicBezTo>
                    <a:pt x="9669" y="1894"/>
                    <a:pt x="10454" y="1025"/>
                    <a:pt x="10943" y="1"/>
                  </a:cubicBezTo>
                  <a:lnTo>
                    <a:pt x="10943" y="1"/>
                  </a:lnTo>
                  <a:cubicBezTo>
                    <a:pt x="10323" y="429"/>
                    <a:pt x="8692" y="1275"/>
                    <a:pt x="5478" y="1275"/>
                  </a:cubicBezTo>
                  <a:cubicBezTo>
                    <a:pt x="2263" y="1275"/>
                    <a:pt x="620" y="429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7598333" y="3817559"/>
              <a:ext cx="197151" cy="203658"/>
            </a:xfrm>
            <a:custGeom>
              <a:avLst/>
              <a:gdLst/>
              <a:ahLst/>
              <a:cxnLst/>
              <a:rect l="l" t="t" r="r" b="b"/>
              <a:pathLst>
                <a:path w="4144" h="4281" extrusionOk="0">
                  <a:moveTo>
                    <a:pt x="2804" y="1"/>
                  </a:moveTo>
                  <a:cubicBezTo>
                    <a:pt x="2156" y="1"/>
                    <a:pt x="1378" y="466"/>
                    <a:pt x="822" y="1248"/>
                  </a:cubicBezTo>
                  <a:cubicBezTo>
                    <a:pt x="60" y="2319"/>
                    <a:pt x="1" y="3593"/>
                    <a:pt x="691" y="4081"/>
                  </a:cubicBezTo>
                  <a:cubicBezTo>
                    <a:pt x="881" y="4216"/>
                    <a:pt x="1106" y="4280"/>
                    <a:pt x="1348" y="4280"/>
                  </a:cubicBezTo>
                  <a:cubicBezTo>
                    <a:pt x="2001" y="4280"/>
                    <a:pt x="2778" y="3815"/>
                    <a:pt x="3334" y="3033"/>
                  </a:cubicBezTo>
                  <a:cubicBezTo>
                    <a:pt x="4096" y="1962"/>
                    <a:pt x="4144" y="688"/>
                    <a:pt x="3453" y="200"/>
                  </a:cubicBezTo>
                  <a:cubicBezTo>
                    <a:pt x="3267" y="65"/>
                    <a:pt x="3044" y="1"/>
                    <a:pt x="2804" y="1"/>
                  </a:cubicBezTo>
                  <a:close/>
                </a:path>
              </a:pathLst>
            </a:custGeom>
            <a:solidFill>
              <a:schemeClr val="lt1">
                <a:alpha val="207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724642" y="3735828"/>
              <a:ext cx="380695" cy="574961"/>
            </a:xfrm>
            <a:custGeom>
              <a:avLst/>
              <a:gdLst/>
              <a:ahLst/>
              <a:cxnLst/>
              <a:rect l="l" t="t" r="r" b="b"/>
              <a:pathLst>
                <a:path w="8002" h="12086" extrusionOk="0">
                  <a:moveTo>
                    <a:pt x="2870" y="1"/>
                  </a:moveTo>
                  <a:lnTo>
                    <a:pt x="2870" y="1"/>
                  </a:lnTo>
                  <a:cubicBezTo>
                    <a:pt x="3442" y="1334"/>
                    <a:pt x="3715" y="3168"/>
                    <a:pt x="2668" y="5252"/>
                  </a:cubicBezTo>
                  <a:cubicBezTo>
                    <a:pt x="1120" y="8347"/>
                    <a:pt x="1" y="10193"/>
                    <a:pt x="358" y="11883"/>
                  </a:cubicBezTo>
                  <a:cubicBezTo>
                    <a:pt x="858" y="12014"/>
                    <a:pt x="1382" y="12086"/>
                    <a:pt x="1929" y="12086"/>
                  </a:cubicBezTo>
                  <a:cubicBezTo>
                    <a:pt x="5287" y="12074"/>
                    <a:pt x="8002" y="9347"/>
                    <a:pt x="7990" y="5990"/>
                  </a:cubicBezTo>
                  <a:cubicBezTo>
                    <a:pt x="7990" y="2966"/>
                    <a:pt x="5763" y="453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278875" y="3954475"/>
              <a:ext cx="1074577" cy="186960"/>
            </a:xfrm>
            <a:custGeom>
              <a:avLst/>
              <a:gdLst/>
              <a:ahLst/>
              <a:cxnLst/>
              <a:rect l="l" t="t" r="r" b="b"/>
              <a:pathLst>
                <a:path w="22587" h="3930" extrusionOk="0">
                  <a:moveTo>
                    <a:pt x="17205" y="1"/>
                  </a:moveTo>
                  <a:lnTo>
                    <a:pt x="17205" y="1"/>
                  </a:lnTo>
                  <a:cubicBezTo>
                    <a:pt x="17253" y="215"/>
                    <a:pt x="17288" y="417"/>
                    <a:pt x="17324" y="644"/>
                  </a:cubicBezTo>
                  <a:cubicBezTo>
                    <a:pt x="18562" y="906"/>
                    <a:pt x="19324" y="1251"/>
                    <a:pt x="19324" y="1632"/>
                  </a:cubicBezTo>
                  <a:cubicBezTo>
                    <a:pt x="19324" y="2013"/>
                    <a:pt x="18538" y="2370"/>
                    <a:pt x="17253" y="2644"/>
                  </a:cubicBezTo>
                  <a:lnTo>
                    <a:pt x="17229" y="2644"/>
                  </a:lnTo>
                  <a:cubicBezTo>
                    <a:pt x="15764" y="2953"/>
                    <a:pt x="13645" y="3144"/>
                    <a:pt x="11299" y="3144"/>
                  </a:cubicBezTo>
                  <a:cubicBezTo>
                    <a:pt x="8942" y="3144"/>
                    <a:pt x="6823" y="2965"/>
                    <a:pt x="5358" y="2668"/>
                  </a:cubicBezTo>
                  <a:cubicBezTo>
                    <a:pt x="5358" y="2668"/>
                    <a:pt x="5346" y="2668"/>
                    <a:pt x="5334" y="2656"/>
                  </a:cubicBezTo>
                  <a:cubicBezTo>
                    <a:pt x="4049" y="2394"/>
                    <a:pt x="3263" y="2049"/>
                    <a:pt x="3263" y="1656"/>
                  </a:cubicBezTo>
                  <a:cubicBezTo>
                    <a:pt x="3263" y="1275"/>
                    <a:pt x="4013" y="929"/>
                    <a:pt x="5263" y="656"/>
                  </a:cubicBezTo>
                  <a:cubicBezTo>
                    <a:pt x="5287" y="441"/>
                    <a:pt x="5323" y="227"/>
                    <a:pt x="5370" y="24"/>
                  </a:cubicBezTo>
                  <a:lnTo>
                    <a:pt x="5370" y="24"/>
                  </a:lnTo>
                  <a:cubicBezTo>
                    <a:pt x="2144" y="370"/>
                    <a:pt x="0" y="977"/>
                    <a:pt x="0" y="1668"/>
                  </a:cubicBezTo>
                  <a:cubicBezTo>
                    <a:pt x="0" y="2358"/>
                    <a:pt x="2215" y="3334"/>
                    <a:pt x="5513" y="3668"/>
                  </a:cubicBezTo>
                  <a:cubicBezTo>
                    <a:pt x="5549" y="3668"/>
                    <a:pt x="5573" y="3680"/>
                    <a:pt x="5608" y="3680"/>
                  </a:cubicBezTo>
                  <a:cubicBezTo>
                    <a:pt x="7287" y="3834"/>
                    <a:pt x="9228" y="3930"/>
                    <a:pt x="11299" y="3930"/>
                  </a:cubicBezTo>
                  <a:cubicBezTo>
                    <a:pt x="13371" y="3930"/>
                    <a:pt x="15312" y="3823"/>
                    <a:pt x="16979" y="3656"/>
                  </a:cubicBezTo>
                  <a:cubicBezTo>
                    <a:pt x="17014" y="3656"/>
                    <a:pt x="17038" y="3656"/>
                    <a:pt x="17074" y="3644"/>
                  </a:cubicBezTo>
                  <a:cubicBezTo>
                    <a:pt x="20372" y="3311"/>
                    <a:pt x="22587" y="2322"/>
                    <a:pt x="22587" y="1620"/>
                  </a:cubicBezTo>
                  <a:cubicBezTo>
                    <a:pt x="22587" y="929"/>
                    <a:pt x="20432" y="334"/>
                    <a:pt x="17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" y="177800"/>
            <a:ext cx="2073275" cy="643890"/>
          </a:xfrm>
        </p:spPr>
        <p:txBody>
          <a:bodyPr/>
          <a:lstStyle/>
          <a:p>
            <a:r>
              <a:rPr lang="en-US"/>
              <a:t>5. DFD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115" y="1045845"/>
            <a:ext cx="1439545" cy="321310"/>
          </a:xfrm>
        </p:spPr>
        <p:txBody>
          <a:bodyPr/>
          <a:lstStyle/>
          <a:p>
            <a:r>
              <a:rPr lang="en-US"/>
              <a:t>Admin</a:t>
            </a:r>
          </a:p>
        </p:txBody>
      </p:sp>
      <p:pic>
        <p:nvPicPr>
          <p:cNvPr id="37" name="Picture 37" descr="https://cdn.discordapp.com/attachments/802601627777237004/98302215015800015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3465" y="100965"/>
            <a:ext cx="4523105" cy="261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8" descr="https://cdn.discordapp.com/attachments/802601627777237004/983022150371934298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4735" y="3069590"/>
            <a:ext cx="4521835" cy="159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/>
          <p:nvPr/>
        </p:nvSpPr>
        <p:spPr>
          <a:xfrm>
            <a:off x="85090" y="201930"/>
            <a:ext cx="1967865" cy="6438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Denk One" panose="02000506060000020004"/>
              <a:buNone/>
              <a:defRPr sz="4400" b="0" i="0" u="none" strike="noStrike" cap="none">
                <a:solidFill>
                  <a:schemeClr val="lt2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US"/>
              <a:t>5. DFD</a:t>
            </a:r>
          </a:p>
        </p:txBody>
      </p:sp>
      <p:sp>
        <p:nvSpPr>
          <p:cNvPr id="5" name="Subtitle 2"/>
          <p:cNvSpPr/>
          <p:nvPr/>
        </p:nvSpPr>
        <p:spPr>
          <a:xfrm>
            <a:off x="539115" y="1045845"/>
            <a:ext cx="1439545" cy="3213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r>
              <a:rPr lang="en-US"/>
              <a:t>Admin</a:t>
            </a:r>
          </a:p>
        </p:txBody>
      </p:sp>
      <p:pic>
        <p:nvPicPr>
          <p:cNvPr id="40" name="Picture 40" descr="https://cdn.discordapp.com/attachments/802601627777237004/98302215087941649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8365" y="625475"/>
            <a:ext cx="5943600" cy="171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9" descr="https://cdn.discordapp.com/attachments/802601627777237004/983022150627778560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8365" y="2506028"/>
            <a:ext cx="5943600" cy="185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/>
          <p:nvPr/>
        </p:nvSpPr>
        <p:spPr>
          <a:xfrm>
            <a:off x="85090" y="201930"/>
            <a:ext cx="1967865" cy="6438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Denk One" panose="02000506060000020004"/>
              <a:buNone/>
              <a:defRPr sz="4400" b="0" i="0" u="none" strike="noStrike" cap="none">
                <a:solidFill>
                  <a:schemeClr val="lt2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US"/>
              <a:t>5. DFD</a:t>
            </a:r>
          </a:p>
        </p:txBody>
      </p:sp>
      <p:sp>
        <p:nvSpPr>
          <p:cNvPr id="5" name="Subtitle 2"/>
          <p:cNvSpPr/>
          <p:nvPr/>
        </p:nvSpPr>
        <p:spPr>
          <a:xfrm>
            <a:off x="539115" y="1045845"/>
            <a:ext cx="1228090" cy="3213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r>
              <a:rPr lang="en-US"/>
              <a:t>User</a:t>
            </a:r>
          </a:p>
        </p:txBody>
      </p:sp>
      <p:pic>
        <p:nvPicPr>
          <p:cNvPr id="41" name="Picture 41" descr="https://cdn.discordapp.com/attachments/802601627777237004/983022151185608704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3770" y="201613"/>
            <a:ext cx="5943600" cy="26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2" descr="https://cdn.discordapp.com/attachments/802601627777237004/983022151416303616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3770" y="3001645"/>
            <a:ext cx="5943600" cy="191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/>
          <p:nvPr/>
        </p:nvSpPr>
        <p:spPr>
          <a:xfrm>
            <a:off x="85090" y="201930"/>
            <a:ext cx="1967865" cy="6438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Denk One" panose="02000506060000020004"/>
              <a:buNone/>
              <a:defRPr sz="4400" b="0" i="0" u="none" strike="noStrike" cap="none">
                <a:solidFill>
                  <a:schemeClr val="lt2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r>
              <a:rPr lang="en-US"/>
              <a:t>5. DFD</a:t>
            </a:r>
          </a:p>
        </p:txBody>
      </p:sp>
      <p:sp>
        <p:nvSpPr>
          <p:cNvPr id="5" name="Subtitle 2"/>
          <p:cNvSpPr/>
          <p:nvPr/>
        </p:nvSpPr>
        <p:spPr>
          <a:xfrm>
            <a:off x="539115" y="1045845"/>
            <a:ext cx="1228090" cy="3213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r>
              <a:rPr lang="en-US"/>
              <a:t>User</a:t>
            </a:r>
          </a:p>
        </p:txBody>
      </p:sp>
      <p:pic>
        <p:nvPicPr>
          <p:cNvPr id="43" name="Picture 43" descr="https://cdn.discordapp.com/attachments/802601627777237004/983022151667966052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7885" y="492760"/>
            <a:ext cx="5943600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4" descr="https://cdn.discordapp.com/attachments/802601627777237004/983022151898632293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7885" y="1870075"/>
            <a:ext cx="5943600" cy="312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6. Site map</a:t>
            </a:r>
          </a:p>
        </p:txBody>
      </p:sp>
      <p:sp>
        <p:nvSpPr>
          <p:cNvPr id="1035" name="Google Shape;1035;p46"/>
          <p:cNvSpPr txBox="1"/>
          <p:nvPr/>
        </p:nvSpPr>
        <p:spPr>
          <a:xfrm>
            <a:off x="595630" y="1017905"/>
            <a:ext cx="886460" cy="3232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nk One" panose="02000506060000020004"/>
              <a:buNone/>
              <a:defRPr sz="30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/>
              <a:t>User</a:t>
            </a: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341120"/>
            <a:ext cx="5943600" cy="3749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6. Site map</a:t>
            </a:r>
          </a:p>
        </p:txBody>
      </p:sp>
      <p:sp>
        <p:nvSpPr>
          <p:cNvPr id="1237" name="Google Shape;1237;p51"/>
          <p:cNvSpPr/>
          <p:nvPr/>
        </p:nvSpPr>
        <p:spPr>
          <a:xfrm rot="5400000" flipH="1">
            <a:off x="7447566" y="2731688"/>
            <a:ext cx="52200" cy="52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6"/>
          <p:cNvSpPr txBox="1"/>
          <p:nvPr/>
        </p:nvSpPr>
        <p:spPr>
          <a:xfrm>
            <a:off x="595630" y="1017905"/>
            <a:ext cx="886460" cy="3232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nk One" panose="02000506060000020004"/>
              <a:buNone/>
              <a:defRPr sz="30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/>
              <a:t>Admin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341120"/>
            <a:ext cx="607250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6"/>
          <p:cNvSpPr txBox="1">
            <a:spLocks noGrp="1"/>
          </p:cNvSpPr>
          <p:nvPr>
            <p:ph type="title"/>
          </p:nvPr>
        </p:nvSpPr>
        <p:spPr>
          <a:xfrm>
            <a:off x="7094220" y="388620"/>
            <a:ext cx="158940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7. ERD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443230"/>
            <a:ext cx="5943600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FA0239-F080-4AB4-AF46-3E863455C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509" y="760112"/>
            <a:ext cx="5625468" cy="4383388"/>
          </a:xfrm>
          <a:prstGeom prst="rect">
            <a:avLst/>
          </a:prstGeom>
        </p:spPr>
      </p:pic>
      <p:sp>
        <p:nvSpPr>
          <p:cNvPr id="1170" name="Google Shape;1170;p50"/>
          <p:cNvSpPr txBox="1">
            <a:spLocks noGrp="1"/>
          </p:cNvSpPr>
          <p:nvPr>
            <p:ph type="title" idx="4"/>
          </p:nvPr>
        </p:nvSpPr>
        <p:spPr>
          <a:xfrm>
            <a:off x="447675" y="455931"/>
            <a:ext cx="3968381" cy="656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 dirty="0"/>
              <a:t>8. </a:t>
            </a:r>
            <a:r>
              <a:rPr lang="en-US" altLang="en-GB" sz="4400" dirty="0" err="1"/>
              <a:t>Tasksheet</a:t>
            </a:r>
            <a:r>
              <a:rPr lang="en-GB" sz="4400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6A87E5-34BD-41A1-9B24-6BDC014D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34" y="623777"/>
            <a:ext cx="6436776" cy="42013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29E2FB-7D3E-4916-B6D7-7E2C941DA17A}"/>
              </a:ext>
            </a:extLst>
          </p:cNvPr>
          <p:cNvSpPr/>
          <p:nvPr/>
        </p:nvSpPr>
        <p:spPr>
          <a:xfrm>
            <a:off x="1105787" y="623777"/>
            <a:ext cx="4570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078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65"/>
          <p:cNvSpPr txBox="1"/>
          <p:nvPr/>
        </p:nvSpPr>
        <p:spPr>
          <a:xfrm>
            <a:off x="2423100" y="745950"/>
            <a:ext cx="4297800" cy="643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Denk One" panose="02000506060000020004"/>
              <a:buNone/>
              <a:defRPr sz="4400" b="0" i="0" u="none" strike="noStrike" cap="none">
                <a:solidFill>
                  <a:schemeClr val="lt2"/>
                </a:solidFill>
                <a:latin typeface="Denk One" panose="02000506060000020004"/>
                <a:ea typeface="Denk One" panose="02000506060000020004"/>
                <a:cs typeface="Denk One" panose="02000506060000020004"/>
                <a:sym typeface="Denk One" panose="0200050606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 panose="020005060600000200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Nội Dung</a:t>
            </a:r>
          </a:p>
        </p:txBody>
      </p:sp>
      <p:sp>
        <p:nvSpPr>
          <p:cNvPr id="645" name="Google Shape;645;p39"/>
          <p:cNvSpPr txBox="1">
            <a:spLocks noGrp="1"/>
          </p:cNvSpPr>
          <p:nvPr>
            <p:ph type="subTitle" idx="1"/>
          </p:nvPr>
        </p:nvSpPr>
        <p:spPr>
          <a:xfrm>
            <a:off x="3449320" y="1052830"/>
            <a:ext cx="3363595" cy="309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1. Giới thiệu đề tài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2. Mục tiêu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3. Ưu khuyết điểm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4. Công nghệ phát triển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5. DFD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6. Site 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7. ERD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8. Tasksheet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40"/>
          <p:cNvGrpSpPr/>
          <p:nvPr/>
        </p:nvGrpSpPr>
        <p:grpSpPr>
          <a:xfrm>
            <a:off x="721185" y="915497"/>
            <a:ext cx="1062600" cy="1062600"/>
            <a:chOff x="1374600" y="1441912"/>
            <a:chExt cx="1062600" cy="1062600"/>
          </a:xfrm>
        </p:grpSpPr>
        <p:sp>
          <p:nvSpPr>
            <p:cNvPr id="652" name="Google Shape;652;p40"/>
            <p:cNvSpPr/>
            <p:nvPr/>
          </p:nvSpPr>
          <p:spPr>
            <a:xfrm>
              <a:off x="1374600" y="1441912"/>
              <a:ext cx="1062600" cy="106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0"/>
            <p:cNvGrpSpPr/>
            <p:nvPr/>
          </p:nvGrpSpPr>
          <p:grpSpPr>
            <a:xfrm>
              <a:off x="1535393" y="1613877"/>
              <a:ext cx="717559" cy="694609"/>
              <a:chOff x="1535393" y="1613877"/>
              <a:chExt cx="717559" cy="694609"/>
            </a:xfrm>
          </p:grpSpPr>
          <p:sp>
            <p:nvSpPr>
              <p:cNvPr id="654" name="Google Shape;654;p40"/>
              <p:cNvSpPr/>
              <p:nvPr/>
            </p:nvSpPr>
            <p:spPr>
              <a:xfrm>
                <a:off x="1535393" y="2147360"/>
                <a:ext cx="80032" cy="7964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489" extrusionOk="0">
                    <a:moveTo>
                      <a:pt x="1251" y="0"/>
                    </a:moveTo>
                    <a:cubicBezTo>
                      <a:pt x="560" y="0"/>
                      <a:pt x="0" y="560"/>
                      <a:pt x="0" y="1250"/>
                    </a:cubicBezTo>
                    <a:cubicBezTo>
                      <a:pt x="0" y="1929"/>
                      <a:pt x="560" y="2489"/>
                      <a:pt x="1251" y="2489"/>
                    </a:cubicBezTo>
                    <a:cubicBezTo>
                      <a:pt x="1941" y="2489"/>
                      <a:pt x="2501" y="1929"/>
                      <a:pt x="2501" y="1250"/>
                    </a:cubicBezTo>
                    <a:cubicBezTo>
                      <a:pt x="2501" y="560"/>
                      <a:pt x="1941" y="0"/>
                      <a:pt x="1251" y="0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>
                <a:off x="1653099" y="1613877"/>
                <a:ext cx="123486" cy="123592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2208824" y="1938946"/>
                <a:ext cx="44128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3847" extrusionOk="0">
                    <a:moveTo>
                      <a:pt x="1930" y="1"/>
                    </a:moveTo>
                    <a:cubicBezTo>
                      <a:pt x="870" y="1"/>
                      <a:pt x="1" y="858"/>
                      <a:pt x="1" y="1929"/>
                    </a:cubicBezTo>
                    <a:cubicBezTo>
                      <a:pt x="1" y="2989"/>
                      <a:pt x="870" y="3846"/>
                      <a:pt x="1930" y="3846"/>
                    </a:cubicBezTo>
                    <a:cubicBezTo>
                      <a:pt x="2989" y="3846"/>
                      <a:pt x="3858" y="2989"/>
                      <a:pt x="3858" y="1929"/>
                    </a:cubicBezTo>
                    <a:cubicBezTo>
                      <a:pt x="3858" y="858"/>
                      <a:pt x="2989" y="1"/>
                      <a:pt x="1930" y="1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0"/>
              <p:cNvSpPr/>
              <p:nvPr/>
            </p:nvSpPr>
            <p:spPr>
              <a:xfrm>
                <a:off x="2068550" y="2228367"/>
                <a:ext cx="80042" cy="80119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8" name="Google Shape;658;p40"/>
          <p:cNvGrpSpPr/>
          <p:nvPr/>
        </p:nvGrpSpPr>
        <p:grpSpPr>
          <a:xfrm>
            <a:off x="721555" y="2278842"/>
            <a:ext cx="1062600" cy="1062600"/>
            <a:chOff x="4040700" y="1441912"/>
            <a:chExt cx="1062600" cy="1062600"/>
          </a:xfrm>
        </p:grpSpPr>
        <p:sp>
          <p:nvSpPr>
            <p:cNvPr id="659" name="Google Shape;659;p40"/>
            <p:cNvSpPr/>
            <p:nvPr/>
          </p:nvSpPr>
          <p:spPr>
            <a:xfrm>
              <a:off x="4040700" y="1441912"/>
              <a:ext cx="1062600" cy="106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0" name="Google Shape;660;p40"/>
            <p:cNvGrpSpPr/>
            <p:nvPr/>
          </p:nvGrpSpPr>
          <p:grpSpPr>
            <a:xfrm>
              <a:off x="4213068" y="1613877"/>
              <a:ext cx="717559" cy="694609"/>
              <a:chOff x="1535393" y="1613877"/>
              <a:chExt cx="717559" cy="694609"/>
            </a:xfrm>
          </p:grpSpPr>
          <p:sp>
            <p:nvSpPr>
              <p:cNvPr id="661" name="Google Shape;661;p40"/>
              <p:cNvSpPr/>
              <p:nvPr/>
            </p:nvSpPr>
            <p:spPr>
              <a:xfrm>
                <a:off x="1535393" y="2147360"/>
                <a:ext cx="80032" cy="7964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489" extrusionOk="0">
                    <a:moveTo>
                      <a:pt x="1251" y="0"/>
                    </a:moveTo>
                    <a:cubicBezTo>
                      <a:pt x="560" y="0"/>
                      <a:pt x="0" y="560"/>
                      <a:pt x="0" y="1250"/>
                    </a:cubicBezTo>
                    <a:cubicBezTo>
                      <a:pt x="0" y="1929"/>
                      <a:pt x="560" y="2489"/>
                      <a:pt x="1251" y="2489"/>
                    </a:cubicBezTo>
                    <a:cubicBezTo>
                      <a:pt x="1941" y="2489"/>
                      <a:pt x="2501" y="1929"/>
                      <a:pt x="2501" y="1250"/>
                    </a:cubicBezTo>
                    <a:cubicBezTo>
                      <a:pt x="2501" y="560"/>
                      <a:pt x="1941" y="0"/>
                      <a:pt x="1251" y="0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0"/>
              <p:cNvSpPr/>
              <p:nvPr/>
            </p:nvSpPr>
            <p:spPr>
              <a:xfrm>
                <a:off x="1653099" y="1613877"/>
                <a:ext cx="123486" cy="123592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0"/>
              <p:cNvSpPr/>
              <p:nvPr/>
            </p:nvSpPr>
            <p:spPr>
              <a:xfrm>
                <a:off x="2208824" y="1938946"/>
                <a:ext cx="44128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3847" extrusionOk="0">
                    <a:moveTo>
                      <a:pt x="1930" y="1"/>
                    </a:moveTo>
                    <a:cubicBezTo>
                      <a:pt x="870" y="1"/>
                      <a:pt x="1" y="858"/>
                      <a:pt x="1" y="1929"/>
                    </a:cubicBezTo>
                    <a:cubicBezTo>
                      <a:pt x="1" y="2989"/>
                      <a:pt x="870" y="3846"/>
                      <a:pt x="1930" y="3846"/>
                    </a:cubicBezTo>
                    <a:cubicBezTo>
                      <a:pt x="2989" y="3846"/>
                      <a:pt x="3858" y="2989"/>
                      <a:pt x="3858" y="1929"/>
                    </a:cubicBezTo>
                    <a:cubicBezTo>
                      <a:pt x="3858" y="858"/>
                      <a:pt x="2989" y="1"/>
                      <a:pt x="1930" y="1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0"/>
              <p:cNvSpPr/>
              <p:nvPr/>
            </p:nvSpPr>
            <p:spPr>
              <a:xfrm>
                <a:off x="2068550" y="2228367"/>
                <a:ext cx="80042" cy="80119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5" name="Google Shape;665;p40"/>
          <p:cNvGrpSpPr/>
          <p:nvPr/>
        </p:nvGrpSpPr>
        <p:grpSpPr>
          <a:xfrm>
            <a:off x="722155" y="3617422"/>
            <a:ext cx="1062600" cy="1062600"/>
            <a:chOff x="6708300" y="1441912"/>
            <a:chExt cx="1062600" cy="1062600"/>
          </a:xfrm>
        </p:grpSpPr>
        <p:sp>
          <p:nvSpPr>
            <p:cNvPr id="666" name="Google Shape;666;p40"/>
            <p:cNvSpPr/>
            <p:nvPr/>
          </p:nvSpPr>
          <p:spPr>
            <a:xfrm>
              <a:off x="6708300" y="1441912"/>
              <a:ext cx="1062600" cy="106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40"/>
            <p:cNvGrpSpPr/>
            <p:nvPr/>
          </p:nvGrpSpPr>
          <p:grpSpPr>
            <a:xfrm>
              <a:off x="6871193" y="1613877"/>
              <a:ext cx="717559" cy="694609"/>
              <a:chOff x="1535393" y="1613877"/>
              <a:chExt cx="717559" cy="694609"/>
            </a:xfrm>
          </p:grpSpPr>
          <p:sp>
            <p:nvSpPr>
              <p:cNvPr id="668" name="Google Shape;668;p40"/>
              <p:cNvSpPr/>
              <p:nvPr/>
            </p:nvSpPr>
            <p:spPr>
              <a:xfrm>
                <a:off x="1535393" y="2147360"/>
                <a:ext cx="80032" cy="7964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489" extrusionOk="0">
                    <a:moveTo>
                      <a:pt x="1251" y="0"/>
                    </a:moveTo>
                    <a:cubicBezTo>
                      <a:pt x="560" y="0"/>
                      <a:pt x="0" y="560"/>
                      <a:pt x="0" y="1250"/>
                    </a:cubicBezTo>
                    <a:cubicBezTo>
                      <a:pt x="0" y="1929"/>
                      <a:pt x="560" y="2489"/>
                      <a:pt x="1251" y="2489"/>
                    </a:cubicBezTo>
                    <a:cubicBezTo>
                      <a:pt x="1941" y="2489"/>
                      <a:pt x="2501" y="1929"/>
                      <a:pt x="2501" y="1250"/>
                    </a:cubicBezTo>
                    <a:cubicBezTo>
                      <a:pt x="2501" y="560"/>
                      <a:pt x="1941" y="0"/>
                      <a:pt x="1251" y="0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0"/>
              <p:cNvSpPr/>
              <p:nvPr/>
            </p:nvSpPr>
            <p:spPr>
              <a:xfrm>
                <a:off x="1653099" y="1613877"/>
                <a:ext cx="123486" cy="123592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0"/>
              <p:cNvSpPr/>
              <p:nvPr/>
            </p:nvSpPr>
            <p:spPr>
              <a:xfrm>
                <a:off x="2208824" y="1938946"/>
                <a:ext cx="44128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3847" extrusionOk="0">
                    <a:moveTo>
                      <a:pt x="1930" y="1"/>
                    </a:moveTo>
                    <a:cubicBezTo>
                      <a:pt x="870" y="1"/>
                      <a:pt x="1" y="858"/>
                      <a:pt x="1" y="1929"/>
                    </a:cubicBezTo>
                    <a:cubicBezTo>
                      <a:pt x="1" y="2989"/>
                      <a:pt x="870" y="3846"/>
                      <a:pt x="1930" y="3846"/>
                    </a:cubicBezTo>
                    <a:cubicBezTo>
                      <a:pt x="2989" y="3846"/>
                      <a:pt x="3858" y="2989"/>
                      <a:pt x="3858" y="1929"/>
                    </a:cubicBezTo>
                    <a:cubicBezTo>
                      <a:pt x="3858" y="858"/>
                      <a:pt x="2989" y="1"/>
                      <a:pt x="1930" y="1"/>
                    </a:cubicBez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0"/>
              <p:cNvSpPr/>
              <p:nvPr/>
            </p:nvSpPr>
            <p:spPr>
              <a:xfrm>
                <a:off x="2068550" y="2228367"/>
                <a:ext cx="80042" cy="80119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0229" extrusionOk="0">
                    <a:moveTo>
                      <a:pt x="5108" y="1"/>
                    </a:moveTo>
                    <a:lnTo>
                      <a:pt x="3310" y="3311"/>
                    </a:lnTo>
                    <a:lnTo>
                      <a:pt x="0" y="5108"/>
                    </a:lnTo>
                    <a:lnTo>
                      <a:pt x="3310" y="6918"/>
                    </a:lnTo>
                    <a:lnTo>
                      <a:pt x="5108" y="10228"/>
                    </a:lnTo>
                    <a:lnTo>
                      <a:pt x="6918" y="6918"/>
                    </a:lnTo>
                    <a:lnTo>
                      <a:pt x="10216" y="5108"/>
                    </a:lnTo>
                    <a:lnTo>
                      <a:pt x="6918" y="3311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lt1"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2" name="Google Shape;67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 Giới thiệu đề tài</a:t>
            </a:r>
          </a:p>
        </p:txBody>
      </p:sp>
      <p:sp>
        <p:nvSpPr>
          <p:cNvPr id="674" name="Google Shape;674;p40"/>
          <p:cNvSpPr txBox="1">
            <a:spLocks noGrp="1"/>
          </p:cNvSpPr>
          <p:nvPr>
            <p:ph type="subTitle" idx="2"/>
          </p:nvPr>
        </p:nvSpPr>
        <p:spPr>
          <a:xfrm>
            <a:off x="2466975" y="1602105"/>
            <a:ext cx="3865880" cy="1814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VietTour.com - đồ án kỳ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Group 3 - T1.2108.A0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Nguyễn Anh Phú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Nguyễn Hữu Lộc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Hồ Quốc Trọng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Trần Nhật Tân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&gt;&gt; Hồ Đức Hiếu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 idx="2"/>
          </p:nvPr>
        </p:nvSpPr>
        <p:spPr>
          <a:xfrm>
            <a:off x="224155" y="187325"/>
            <a:ext cx="4159885" cy="8210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2 Mục Tiêu</a:t>
            </a:r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591185" y="1322070"/>
            <a:ext cx="3539490" cy="336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A. Mục tiêu ứng dụng</a:t>
            </a:r>
          </a:p>
        </p:txBody>
      </p:sp>
      <p:grpSp>
        <p:nvGrpSpPr>
          <p:cNvPr id="689" name="Google Shape;689;p41"/>
          <p:cNvGrpSpPr/>
          <p:nvPr/>
        </p:nvGrpSpPr>
        <p:grpSpPr>
          <a:xfrm>
            <a:off x="5962650" y="1069040"/>
            <a:ext cx="2562241" cy="3035891"/>
            <a:chOff x="5753100" y="1174725"/>
            <a:chExt cx="2562241" cy="3035891"/>
          </a:xfrm>
        </p:grpSpPr>
        <p:sp>
          <p:nvSpPr>
            <p:cNvPr id="690" name="Google Shape;690;p41"/>
            <p:cNvSpPr/>
            <p:nvPr/>
          </p:nvSpPr>
          <p:spPr>
            <a:xfrm>
              <a:off x="6452524" y="3169652"/>
              <a:ext cx="56560" cy="49079"/>
            </a:xfrm>
            <a:custGeom>
              <a:avLst/>
              <a:gdLst/>
              <a:ahLst/>
              <a:cxnLst/>
              <a:rect l="l" t="t" r="r" b="b"/>
              <a:pathLst>
                <a:path w="620" h="538" extrusionOk="0">
                  <a:moveTo>
                    <a:pt x="307" y="0"/>
                  </a:moveTo>
                  <a:cubicBezTo>
                    <a:pt x="197" y="0"/>
                    <a:pt x="94" y="61"/>
                    <a:pt x="48" y="171"/>
                  </a:cubicBezTo>
                  <a:cubicBezTo>
                    <a:pt x="1" y="314"/>
                    <a:pt x="72" y="469"/>
                    <a:pt x="203" y="517"/>
                  </a:cubicBezTo>
                  <a:cubicBezTo>
                    <a:pt x="238" y="531"/>
                    <a:pt x="273" y="538"/>
                    <a:pt x="308" y="538"/>
                  </a:cubicBezTo>
                  <a:cubicBezTo>
                    <a:pt x="416" y="538"/>
                    <a:pt x="515" y="473"/>
                    <a:pt x="560" y="374"/>
                  </a:cubicBezTo>
                  <a:cubicBezTo>
                    <a:pt x="620" y="231"/>
                    <a:pt x="548" y="76"/>
                    <a:pt x="405" y="16"/>
                  </a:cubicBezTo>
                  <a:cubicBezTo>
                    <a:pt x="373" y="6"/>
                    <a:pt x="340" y="0"/>
                    <a:pt x="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7336680" y="2658696"/>
              <a:ext cx="55465" cy="49535"/>
            </a:xfrm>
            <a:custGeom>
              <a:avLst/>
              <a:gdLst/>
              <a:ahLst/>
              <a:cxnLst/>
              <a:rect l="l" t="t" r="r" b="b"/>
              <a:pathLst>
                <a:path w="608" h="543" extrusionOk="0">
                  <a:moveTo>
                    <a:pt x="302" y="0"/>
                  </a:moveTo>
                  <a:cubicBezTo>
                    <a:pt x="193" y="0"/>
                    <a:pt x="93" y="68"/>
                    <a:pt x="48" y="176"/>
                  </a:cubicBezTo>
                  <a:cubicBezTo>
                    <a:pt x="0" y="307"/>
                    <a:pt x="60" y="474"/>
                    <a:pt x="203" y="522"/>
                  </a:cubicBezTo>
                  <a:cubicBezTo>
                    <a:pt x="238" y="536"/>
                    <a:pt x="273" y="543"/>
                    <a:pt x="308" y="543"/>
                  </a:cubicBezTo>
                  <a:cubicBezTo>
                    <a:pt x="415" y="543"/>
                    <a:pt x="515" y="478"/>
                    <a:pt x="560" y="379"/>
                  </a:cubicBezTo>
                  <a:cubicBezTo>
                    <a:pt x="608" y="236"/>
                    <a:pt x="548" y="81"/>
                    <a:pt x="405" y="22"/>
                  </a:cubicBezTo>
                  <a:cubicBezTo>
                    <a:pt x="371" y="7"/>
                    <a:pt x="336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7342062" y="3411401"/>
              <a:ext cx="132641" cy="121238"/>
            </a:xfrm>
            <a:custGeom>
              <a:avLst/>
              <a:gdLst/>
              <a:ahLst/>
              <a:cxnLst/>
              <a:rect l="l" t="t" r="r" b="b"/>
              <a:pathLst>
                <a:path w="1454" h="1329" extrusionOk="0">
                  <a:moveTo>
                    <a:pt x="739" y="1"/>
                  </a:moveTo>
                  <a:cubicBezTo>
                    <a:pt x="486" y="1"/>
                    <a:pt x="242" y="161"/>
                    <a:pt x="132" y="426"/>
                  </a:cubicBezTo>
                  <a:cubicBezTo>
                    <a:pt x="1" y="760"/>
                    <a:pt x="156" y="1153"/>
                    <a:pt x="477" y="1284"/>
                  </a:cubicBezTo>
                  <a:cubicBezTo>
                    <a:pt x="554" y="1314"/>
                    <a:pt x="633" y="1328"/>
                    <a:pt x="710" y="1328"/>
                  </a:cubicBezTo>
                  <a:cubicBezTo>
                    <a:pt x="969" y="1328"/>
                    <a:pt x="1213" y="1168"/>
                    <a:pt x="1322" y="903"/>
                  </a:cubicBezTo>
                  <a:cubicBezTo>
                    <a:pt x="1453" y="557"/>
                    <a:pt x="1299" y="176"/>
                    <a:pt x="965" y="45"/>
                  </a:cubicBezTo>
                  <a:cubicBezTo>
                    <a:pt x="891" y="15"/>
                    <a:pt x="814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7193274" y="1962187"/>
              <a:ext cx="608380" cy="642042"/>
            </a:xfrm>
            <a:custGeom>
              <a:avLst/>
              <a:gdLst/>
              <a:ahLst/>
              <a:cxnLst/>
              <a:rect l="l" t="t" r="r" b="b"/>
              <a:pathLst>
                <a:path w="6669" h="7038" extrusionOk="0">
                  <a:moveTo>
                    <a:pt x="2727" y="1"/>
                  </a:moveTo>
                  <a:lnTo>
                    <a:pt x="1" y="2239"/>
                  </a:lnTo>
                  <a:cubicBezTo>
                    <a:pt x="59" y="2192"/>
                    <a:pt x="135" y="2169"/>
                    <a:pt x="226" y="2169"/>
                  </a:cubicBezTo>
                  <a:cubicBezTo>
                    <a:pt x="747" y="2169"/>
                    <a:pt x="1757" y="2923"/>
                    <a:pt x="2680" y="4049"/>
                  </a:cubicBezTo>
                  <a:cubicBezTo>
                    <a:pt x="2965" y="4394"/>
                    <a:pt x="3203" y="4740"/>
                    <a:pt x="3406" y="5061"/>
                  </a:cubicBezTo>
                  <a:cubicBezTo>
                    <a:pt x="3525" y="5251"/>
                    <a:pt x="3632" y="5442"/>
                    <a:pt x="3715" y="5609"/>
                  </a:cubicBezTo>
                  <a:cubicBezTo>
                    <a:pt x="3799" y="5752"/>
                    <a:pt x="3858" y="5894"/>
                    <a:pt x="3906" y="6025"/>
                  </a:cubicBezTo>
                  <a:cubicBezTo>
                    <a:pt x="3977" y="6216"/>
                    <a:pt x="4025" y="6383"/>
                    <a:pt x="4049" y="6537"/>
                  </a:cubicBezTo>
                  <a:cubicBezTo>
                    <a:pt x="4085" y="6764"/>
                    <a:pt x="4049" y="6942"/>
                    <a:pt x="3942" y="7037"/>
                  </a:cubicBezTo>
                  <a:lnTo>
                    <a:pt x="6668" y="4799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7193274" y="2159964"/>
              <a:ext cx="395460" cy="444266"/>
            </a:xfrm>
            <a:custGeom>
              <a:avLst/>
              <a:gdLst/>
              <a:ahLst/>
              <a:cxnLst/>
              <a:rect l="l" t="t" r="r" b="b"/>
              <a:pathLst>
                <a:path w="4335" h="4870" extrusionOk="0">
                  <a:moveTo>
                    <a:pt x="226" y="1"/>
                  </a:moveTo>
                  <a:cubicBezTo>
                    <a:pt x="135" y="1"/>
                    <a:pt x="59" y="24"/>
                    <a:pt x="1" y="71"/>
                  </a:cubicBezTo>
                  <a:lnTo>
                    <a:pt x="3942" y="4869"/>
                  </a:lnTo>
                  <a:cubicBezTo>
                    <a:pt x="4335" y="4548"/>
                    <a:pt x="3763" y="3214"/>
                    <a:pt x="2680" y="1881"/>
                  </a:cubicBezTo>
                  <a:cubicBezTo>
                    <a:pt x="1757" y="755"/>
                    <a:pt x="747" y="1"/>
                    <a:pt x="226" y="1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7157422" y="2159964"/>
              <a:ext cx="431312" cy="450651"/>
            </a:xfrm>
            <a:custGeom>
              <a:avLst/>
              <a:gdLst/>
              <a:ahLst/>
              <a:cxnLst/>
              <a:rect l="l" t="t" r="r" b="b"/>
              <a:pathLst>
                <a:path w="4728" h="4940" extrusionOk="0">
                  <a:moveTo>
                    <a:pt x="619" y="1"/>
                  </a:moveTo>
                  <a:cubicBezTo>
                    <a:pt x="528" y="1"/>
                    <a:pt x="452" y="24"/>
                    <a:pt x="394" y="71"/>
                  </a:cubicBezTo>
                  <a:cubicBezTo>
                    <a:pt x="1" y="393"/>
                    <a:pt x="572" y="1726"/>
                    <a:pt x="1656" y="3048"/>
                  </a:cubicBezTo>
                  <a:cubicBezTo>
                    <a:pt x="2580" y="4176"/>
                    <a:pt x="3592" y="4939"/>
                    <a:pt x="4112" y="4939"/>
                  </a:cubicBezTo>
                  <a:cubicBezTo>
                    <a:pt x="4202" y="4939"/>
                    <a:pt x="4277" y="4917"/>
                    <a:pt x="4335" y="4869"/>
                  </a:cubicBezTo>
                  <a:cubicBezTo>
                    <a:pt x="4728" y="4548"/>
                    <a:pt x="4156" y="3214"/>
                    <a:pt x="3073" y="1881"/>
                  </a:cubicBezTo>
                  <a:cubicBezTo>
                    <a:pt x="2150" y="755"/>
                    <a:pt x="1140" y="1"/>
                    <a:pt x="619" y="1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7402910" y="1958355"/>
              <a:ext cx="408506" cy="450469"/>
            </a:xfrm>
            <a:custGeom>
              <a:avLst/>
              <a:gdLst/>
              <a:ahLst/>
              <a:cxnLst/>
              <a:rect l="l" t="t" r="r" b="b"/>
              <a:pathLst>
                <a:path w="4478" h="4938" extrusionOk="0">
                  <a:moveTo>
                    <a:pt x="623" y="1"/>
                  </a:moveTo>
                  <a:cubicBezTo>
                    <a:pt x="553" y="1"/>
                    <a:pt x="492" y="15"/>
                    <a:pt x="441" y="43"/>
                  </a:cubicBezTo>
                  <a:cubicBezTo>
                    <a:pt x="417" y="55"/>
                    <a:pt x="405" y="55"/>
                    <a:pt x="394" y="67"/>
                  </a:cubicBezTo>
                  <a:cubicBezTo>
                    <a:pt x="1" y="388"/>
                    <a:pt x="572" y="1722"/>
                    <a:pt x="1656" y="3055"/>
                  </a:cubicBezTo>
                  <a:cubicBezTo>
                    <a:pt x="1941" y="3388"/>
                    <a:pt x="2227" y="3698"/>
                    <a:pt x="2501" y="3960"/>
                  </a:cubicBezTo>
                  <a:cubicBezTo>
                    <a:pt x="2668" y="4115"/>
                    <a:pt x="2834" y="4258"/>
                    <a:pt x="2977" y="4377"/>
                  </a:cubicBezTo>
                  <a:cubicBezTo>
                    <a:pt x="3108" y="4472"/>
                    <a:pt x="3227" y="4567"/>
                    <a:pt x="3346" y="4639"/>
                  </a:cubicBezTo>
                  <a:cubicBezTo>
                    <a:pt x="3525" y="4746"/>
                    <a:pt x="3680" y="4829"/>
                    <a:pt x="3823" y="4877"/>
                  </a:cubicBezTo>
                  <a:cubicBezTo>
                    <a:pt x="3932" y="4917"/>
                    <a:pt x="4030" y="4938"/>
                    <a:pt x="4114" y="4938"/>
                  </a:cubicBezTo>
                  <a:cubicBezTo>
                    <a:pt x="4205" y="4938"/>
                    <a:pt x="4279" y="4914"/>
                    <a:pt x="4334" y="4865"/>
                  </a:cubicBezTo>
                  <a:cubicBezTo>
                    <a:pt x="4346" y="4853"/>
                    <a:pt x="4358" y="4841"/>
                    <a:pt x="4370" y="4829"/>
                  </a:cubicBezTo>
                  <a:cubicBezTo>
                    <a:pt x="4454" y="4734"/>
                    <a:pt x="4477" y="4579"/>
                    <a:pt x="4442" y="4365"/>
                  </a:cubicBezTo>
                  <a:cubicBezTo>
                    <a:pt x="4418" y="4222"/>
                    <a:pt x="4370" y="4043"/>
                    <a:pt x="4299" y="3853"/>
                  </a:cubicBezTo>
                  <a:cubicBezTo>
                    <a:pt x="4251" y="3722"/>
                    <a:pt x="4192" y="3591"/>
                    <a:pt x="4108" y="3448"/>
                  </a:cubicBezTo>
                  <a:cubicBezTo>
                    <a:pt x="4025" y="3269"/>
                    <a:pt x="3918" y="3091"/>
                    <a:pt x="3799" y="2900"/>
                  </a:cubicBezTo>
                  <a:cubicBezTo>
                    <a:pt x="3596" y="2567"/>
                    <a:pt x="3358" y="2234"/>
                    <a:pt x="3072" y="1888"/>
                  </a:cubicBezTo>
                  <a:cubicBezTo>
                    <a:pt x="2149" y="755"/>
                    <a:pt x="1142" y="1"/>
                    <a:pt x="623" y="1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7171562" y="2192076"/>
              <a:ext cx="363988" cy="403579"/>
            </a:xfrm>
            <a:custGeom>
              <a:avLst/>
              <a:gdLst/>
              <a:ahLst/>
              <a:cxnLst/>
              <a:rect l="l" t="t" r="r" b="b"/>
              <a:pathLst>
                <a:path w="3990" h="4424" extrusionOk="0">
                  <a:moveTo>
                    <a:pt x="490" y="0"/>
                  </a:moveTo>
                  <a:cubicBezTo>
                    <a:pt x="422" y="0"/>
                    <a:pt x="365" y="17"/>
                    <a:pt x="322" y="53"/>
                  </a:cubicBezTo>
                  <a:cubicBezTo>
                    <a:pt x="1" y="326"/>
                    <a:pt x="524" y="1505"/>
                    <a:pt x="1501" y="2696"/>
                  </a:cubicBezTo>
                  <a:cubicBezTo>
                    <a:pt x="1667" y="2898"/>
                    <a:pt x="1834" y="3089"/>
                    <a:pt x="2001" y="3267"/>
                  </a:cubicBezTo>
                  <a:cubicBezTo>
                    <a:pt x="2441" y="3720"/>
                    <a:pt x="2870" y="4077"/>
                    <a:pt x="3215" y="4267"/>
                  </a:cubicBezTo>
                  <a:cubicBezTo>
                    <a:pt x="3401" y="4368"/>
                    <a:pt x="3567" y="4424"/>
                    <a:pt x="3693" y="4424"/>
                  </a:cubicBezTo>
                  <a:cubicBezTo>
                    <a:pt x="3761" y="4424"/>
                    <a:pt x="3817" y="4408"/>
                    <a:pt x="3858" y="4375"/>
                  </a:cubicBezTo>
                  <a:cubicBezTo>
                    <a:pt x="3989" y="4267"/>
                    <a:pt x="3989" y="4029"/>
                    <a:pt x="3882" y="3720"/>
                  </a:cubicBezTo>
                  <a:cubicBezTo>
                    <a:pt x="3763" y="3339"/>
                    <a:pt x="3501" y="2851"/>
                    <a:pt x="3132" y="2327"/>
                  </a:cubicBezTo>
                  <a:cubicBezTo>
                    <a:pt x="3001" y="2136"/>
                    <a:pt x="2846" y="1934"/>
                    <a:pt x="2679" y="1731"/>
                  </a:cubicBezTo>
                  <a:cubicBezTo>
                    <a:pt x="1834" y="701"/>
                    <a:pt x="927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5753100" y="1174725"/>
              <a:ext cx="1291472" cy="1429496"/>
            </a:xfrm>
            <a:custGeom>
              <a:avLst/>
              <a:gdLst/>
              <a:ahLst/>
              <a:cxnLst/>
              <a:rect l="l" t="t" r="r" b="b"/>
              <a:pathLst>
                <a:path w="14157" h="15670" extrusionOk="0">
                  <a:moveTo>
                    <a:pt x="4596" y="1"/>
                  </a:moveTo>
                  <a:lnTo>
                    <a:pt x="0" y="3882"/>
                  </a:lnTo>
                  <a:lnTo>
                    <a:pt x="8965" y="15669"/>
                  </a:lnTo>
                  <a:lnTo>
                    <a:pt x="14157" y="11276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5838852" y="1281186"/>
              <a:ext cx="431312" cy="368275"/>
            </a:xfrm>
            <a:custGeom>
              <a:avLst/>
              <a:gdLst/>
              <a:ahLst/>
              <a:cxnLst/>
              <a:rect l="l" t="t" r="r" b="b"/>
              <a:pathLst>
                <a:path w="4728" h="4037" extrusionOk="0">
                  <a:moveTo>
                    <a:pt x="4656" y="1"/>
                  </a:moveTo>
                  <a:lnTo>
                    <a:pt x="1" y="3954"/>
                  </a:lnTo>
                  <a:lnTo>
                    <a:pt x="72" y="4037"/>
                  </a:lnTo>
                  <a:lnTo>
                    <a:pt x="4727" y="96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6085434" y="1241046"/>
              <a:ext cx="848392" cy="1063410"/>
            </a:xfrm>
            <a:custGeom>
              <a:avLst/>
              <a:gdLst/>
              <a:ahLst/>
              <a:cxnLst/>
              <a:rect l="l" t="t" r="r" b="b"/>
              <a:pathLst>
                <a:path w="9300" h="11657" extrusionOk="0">
                  <a:moveTo>
                    <a:pt x="84" y="0"/>
                  </a:moveTo>
                  <a:lnTo>
                    <a:pt x="0" y="72"/>
                  </a:lnTo>
                  <a:lnTo>
                    <a:pt x="9216" y="11656"/>
                  </a:lnTo>
                  <a:lnTo>
                    <a:pt x="9299" y="1157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5952883" y="1335465"/>
              <a:ext cx="935330" cy="1162298"/>
            </a:xfrm>
            <a:custGeom>
              <a:avLst/>
              <a:gdLst/>
              <a:ahLst/>
              <a:cxnLst/>
              <a:rect l="l" t="t" r="r" b="b"/>
              <a:pathLst>
                <a:path w="10253" h="12741" extrusionOk="0">
                  <a:moveTo>
                    <a:pt x="322" y="1"/>
                  </a:moveTo>
                  <a:lnTo>
                    <a:pt x="1" y="275"/>
                  </a:lnTo>
                  <a:lnTo>
                    <a:pt x="9931" y="12741"/>
                  </a:lnTo>
                  <a:lnTo>
                    <a:pt x="10252" y="12467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5846423" y="1443020"/>
              <a:ext cx="848392" cy="1062315"/>
            </a:xfrm>
            <a:custGeom>
              <a:avLst/>
              <a:gdLst/>
              <a:ahLst/>
              <a:cxnLst/>
              <a:rect l="l" t="t" r="r" b="b"/>
              <a:pathLst>
                <a:path w="9300" h="11645" extrusionOk="0">
                  <a:moveTo>
                    <a:pt x="84" y="1"/>
                  </a:moveTo>
                  <a:lnTo>
                    <a:pt x="1" y="72"/>
                  </a:lnTo>
                  <a:lnTo>
                    <a:pt x="9216" y="11645"/>
                  </a:lnTo>
                  <a:lnTo>
                    <a:pt x="9300" y="1157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5925790" y="1396313"/>
              <a:ext cx="442076" cy="377033"/>
            </a:xfrm>
            <a:custGeom>
              <a:avLst/>
              <a:gdLst/>
              <a:ahLst/>
              <a:cxnLst/>
              <a:rect l="l" t="t" r="r" b="b"/>
              <a:pathLst>
                <a:path w="4846" h="4133" extrusionOk="0">
                  <a:moveTo>
                    <a:pt x="4775" y="1"/>
                  </a:moveTo>
                  <a:lnTo>
                    <a:pt x="0" y="4049"/>
                  </a:lnTo>
                  <a:lnTo>
                    <a:pt x="83" y="4132"/>
                  </a:lnTo>
                  <a:lnTo>
                    <a:pt x="4846" y="96"/>
                  </a:lnTo>
                  <a:lnTo>
                    <a:pt x="4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6022397" y="1511440"/>
              <a:ext cx="443262" cy="379222"/>
            </a:xfrm>
            <a:custGeom>
              <a:avLst/>
              <a:gdLst/>
              <a:ahLst/>
              <a:cxnLst/>
              <a:rect l="l" t="t" r="r" b="b"/>
              <a:pathLst>
                <a:path w="4859" h="4157" extrusionOk="0">
                  <a:moveTo>
                    <a:pt x="4787" y="1"/>
                  </a:moveTo>
                  <a:lnTo>
                    <a:pt x="1" y="4061"/>
                  </a:lnTo>
                  <a:lnTo>
                    <a:pt x="72" y="4156"/>
                  </a:lnTo>
                  <a:lnTo>
                    <a:pt x="4859" y="96"/>
                  </a:lnTo>
                  <a:lnTo>
                    <a:pt x="4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6113622" y="1626567"/>
              <a:ext cx="449830" cy="384605"/>
            </a:xfrm>
            <a:custGeom>
              <a:avLst/>
              <a:gdLst/>
              <a:ahLst/>
              <a:cxnLst/>
              <a:rect l="l" t="t" r="r" b="b"/>
              <a:pathLst>
                <a:path w="4931" h="4216" extrusionOk="0">
                  <a:moveTo>
                    <a:pt x="4859" y="1"/>
                  </a:moveTo>
                  <a:lnTo>
                    <a:pt x="1" y="4120"/>
                  </a:lnTo>
                  <a:lnTo>
                    <a:pt x="72" y="4216"/>
                  </a:lnTo>
                  <a:lnTo>
                    <a:pt x="4930" y="96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6204939" y="1741694"/>
              <a:ext cx="456216" cy="388983"/>
            </a:xfrm>
            <a:custGeom>
              <a:avLst/>
              <a:gdLst/>
              <a:ahLst/>
              <a:cxnLst/>
              <a:rect l="l" t="t" r="r" b="b"/>
              <a:pathLst>
                <a:path w="5001" h="4264" extrusionOk="0">
                  <a:moveTo>
                    <a:pt x="4929" y="1"/>
                  </a:moveTo>
                  <a:lnTo>
                    <a:pt x="0" y="4180"/>
                  </a:lnTo>
                  <a:lnTo>
                    <a:pt x="71" y="4263"/>
                  </a:lnTo>
                  <a:lnTo>
                    <a:pt x="5001" y="96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296164" y="1856821"/>
              <a:ext cx="462784" cy="394366"/>
            </a:xfrm>
            <a:custGeom>
              <a:avLst/>
              <a:gdLst/>
              <a:ahLst/>
              <a:cxnLst/>
              <a:rect l="l" t="t" r="r" b="b"/>
              <a:pathLst>
                <a:path w="5073" h="4323" extrusionOk="0">
                  <a:moveTo>
                    <a:pt x="5001" y="1"/>
                  </a:moveTo>
                  <a:lnTo>
                    <a:pt x="0" y="4228"/>
                  </a:lnTo>
                  <a:lnTo>
                    <a:pt x="83" y="4323"/>
                  </a:lnTo>
                  <a:lnTo>
                    <a:pt x="5072" y="96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6388484" y="1973043"/>
              <a:ext cx="468167" cy="398744"/>
            </a:xfrm>
            <a:custGeom>
              <a:avLst/>
              <a:gdLst/>
              <a:ahLst/>
              <a:cxnLst/>
              <a:rect l="l" t="t" r="r" b="b"/>
              <a:pathLst>
                <a:path w="5132" h="4371" extrusionOk="0">
                  <a:moveTo>
                    <a:pt x="5060" y="1"/>
                  </a:moveTo>
                  <a:lnTo>
                    <a:pt x="0" y="4275"/>
                  </a:lnTo>
                  <a:lnTo>
                    <a:pt x="72" y="4370"/>
                  </a:lnTo>
                  <a:lnTo>
                    <a:pt x="5132" y="84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6479710" y="2087166"/>
              <a:ext cx="474735" cy="405221"/>
            </a:xfrm>
            <a:custGeom>
              <a:avLst/>
              <a:gdLst/>
              <a:ahLst/>
              <a:cxnLst/>
              <a:rect l="l" t="t" r="r" b="b"/>
              <a:pathLst>
                <a:path w="5204" h="4442" extrusionOk="0">
                  <a:moveTo>
                    <a:pt x="5132" y="0"/>
                  </a:moveTo>
                  <a:lnTo>
                    <a:pt x="0" y="4346"/>
                  </a:lnTo>
                  <a:lnTo>
                    <a:pt x="72" y="4441"/>
                  </a:lnTo>
                  <a:lnTo>
                    <a:pt x="5203" y="95"/>
                  </a:lnTo>
                  <a:lnTo>
                    <a:pt x="5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6510088" y="2197914"/>
              <a:ext cx="1013510" cy="959140"/>
            </a:xfrm>
            <a:custGeom>
              <a:avLst/>
              <a:gdLst/>
              <a:ahLst/>
              <a:cxnLst/>
              <a:rect l="l" t="t" r="r" b="b"/>
              <a:pathLst>
                <a:path w="11110" h="10514" extrusionOk="0">
                  <a:moveTo>
                    <a:pt x="7561" y="0"/>
                  </a:moveTo>
                  <a:lnTo>
                    <a:pt x="1" y="6204"/>
                  </a:lnTo>
                  <a:lnTo>
                    <a:pt x="3537" y="10514"/>
                  </a:lnTo>
                  <a:lnTo>
                    <a:pt x="11109" y="4311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6716439" y="2404267"/>
              <a:ext cx="809257" cy="718032"/>
            </a:xfrm>
            <a:custGeom>
              <a:avLst/>
              <a:gdLst/>
              <a:ahLst/>
              <a:cxnLst/>
              <a:rect l="l" t="t" r="r" b="b"/>
              <a:pathLst>
                <a:path w="8871" h="7871" extrusionOk="0">
                  <a:moveTo>
                    <a:pt x="8121" y="1"/>
                  </a:moveTo>
                  <a:lnTo>
                    <a:pt x="1" y="6680"/>
                  </a:lnTo>
                  <a:lnTo>
                    <a:pt x="977" y="7871"/>
                  </a:lnTo>
                  <a:lnTo>
                    <a:pt x="8871" y="1394"/>
                  </a:lnTo>
                  <a:cubicBezTo>
                    <a:pt x="8752" y="1013"/>
                    <a:pt x="8490" y="525"/>
                    <a:pt x="8121" y="1"/>
                  </a:cubicBezTo>
                  <a:close/>
                </a:path>
              </a:pathLst>
            </a:custGeom>
            <a:solidFill>
              <a:srgbClr val="CA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7503896" y="2222910"/>
              <a:ext cx="304235" cy="335708"/>
            </a:xfrm>
            <a:custGeom>
              <a:avLst/>
              <a:gdLst/>
              <a:ahLst/>
              <a:cxnLst/>
              <a:rect l="l" t="t" r="r" b="b"/>
              <a:pathLst>
                <a:path w="3335" h="3680" extrusionOk="0">
                  <a:moveTo>
                    <a:pt x="2692" y="0"/>
                  </a:moveTo>
                  <a:lnTo>
                    <a:pt x="1" y="2203"/>
                  </a:lnTo>
                  <a:cubicBezTo>
                    <a:pt x="370" y="2786"/>
                    <a:pt x="596" y="3310"/>
                    <a:pt x="644" y="3679"/>
                  </a:cubicBezTo>
                  <a:lnTo>
                    <a:pt x="3335" y="1465"/>
                  </a:lnTo>
                  <a:cubicBezTo>
                    <a:pt x="3287" y="1096"/>
                    <a:pt x="3061" y="572"/>
                    <a:pt x="2692" y="0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444953" y="2751564"/>
              <a:ext cx="419361" cy="446729"/>
            </a:xfrm>
            <a:custGeom>
              <a:avLst/>
              <a:gdLst/>
              <a:ahLst/>
              <a:cxnLst/>
              <a:rect l="l" t="t" r="r" b="b"/>
              <a:pathLst>
                <a:path w="4597" h="4897" extrusionOk="0">
                  <a:moveTo>
                    <a:pt x="492" y="0"/>
                  </a:moveTo>
                  <a:cubicBezTo>
                    <a:pt x="427" y="0"/>
                    <a:pt x="374" y="17"/>
                    <a:pt x="334" y="51"/>
                  </a:cubicBezTo>
                  <a:cubicBezTo>
                    <a:pt x="0" y="313"/>
                    <a:pt x="619" y="1599"/>
                    <a:pt x="1715" y="2933"/>
                  </a:cubicBezTo>
                  <a:cubicBezTo>
                    <a:pt x="2667" y="4094"/>
                    <a:pt x="3665" y="4897"/>
                    <a:pt x="4111" y="4897"/>
                  </a:cubicBezTo>
                  <a:cubicBezTo>
                    <a:pt x="4173" y="4897"/>
                    <a:pt x="4224" y="4881"/>
                    <a:pt x="4263" y="4850"/>
                  </a:cubicBezTo>
                  <a:cubicBezTo>
                    <a:pt x="4596" y="4576"/>
                    <a:pt x="3977" y="3290"/>
                    <a:pt x="2894" y="1956"/>
                  </a:cubicBezTo>
                  <a:cubicBezTo>
                    <a:pt x="1936" y="801"/>
                    <a:pt x="942" y="0"/>
                    <a:pt x="492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362394" y="2730217"/>
              <a:ext cx="500825" cy="534031"/>
            </a:xfrm>
            <a:custGeom>
              <a:avLst/>
              <a:gdLst/>
              <a:ahLst/>
              <a:cxnLst/>
              <a:rect l="l" t="t" r="r" b="b"/>
              <a:pathLst>
                <a:path w="5490" h="5854" extrusionOk="0">
                  <a:moveTo>
                    <a:pt x="571" y="0"/>
                  </a:moveTo>
                  <a:cubicBezTo>
                    <a:pt x="494" y="0"/>
                    <a:pt x="430" y="19"/>
                    <a:pt x="381" y="59"/>
                  </a:cubicBezTo>
                  <a:cubicBezTo>
                    <a:pt x="0" y="369"/>
                    <a:pt x="739" y="1916"/>
                    <a:pt x="2036" y="3500"/>
                  </a:cubicBezTo>
                  <a:cubicBezTo>
                    <a:pt x="3178" y="4893"/>
                    <a:pt x="4375" y="5853"/>
                    <a:pt x="4914" y="5853"/>
                  </a:cubicBezTo>
                  <a:cubicBezTo>
                    <a:pt x="4988" y="5853"/>
                    <a:pt x="5049" y="5835"/>
                    <a:pt x="5096" y="5798"/>
                  </a:cubicBezTo>
                  <a:cubicBezTo>
                    <a:pt x="5489" y="5476"/>
                    <a:pt x="4751" y="3929"/>
                    <a:pt x="3441" y="2345"/>
                  </a:cubicBezTo>
                  <a:cubicBezTo>
                    <a:pt x="2304" y="958"/>
                    <a:pt x="1113" y="0"/>
                    <a:pt x="571" y="0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7532176" y="2272902"/>
              <a:ext cx="262910" cy="239010"/>
            </a:xfrm>
            <a:custGeom>
              <a:avLst/>
              <a:gdLst/>
              <a:ahLst/>
              <a:cxnLst/>
              <a:rect l="l" t="t" r="r" b="b"/>
              <a:pathLst>
                <a:path w="2882" h="2620" extrusionOk="0">
                  <a:moveTo>
                    <a:pt x="2691" y="0"/>
                  </a:moveTo>
                  <a:lnTo>
                    <a:pt x="0" y="2203"/>
                  </a:lnTo>
                  <a:cubicBezTo>
                    <a:pt x="84" y="2346"/>
                    <a:pt x="143" y="2488"/>
                    <a:pt x="191" y="2619"/>
                  </a:cubicBezTo>
                  <a:lnTo>
                    <a:pt x="2882" y="405"/>
                  </a:lnTo>
                  <a:cubicBezTo>
                    <a:pt x="2834" y="274"/>
                    <a:pt x="2775" y="143"/>
                    <a:pt x="2691" y="0"/>
                  </a:cubicBezTo>
                  <a:close/>
                </a:path>
              </a:pathLst>
            </a:custGeom>
            <a:solidFill>
              <a:srgbClr val="80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453619" y="2956092"/>
              <a:ext cx="196681" cy="206442"/>
            </a:xfrm>
            <a:custGeom>
              <a:avLst/>
              <a:gdLst/>
              <a:ahLst/>
              <a:cxnLst/>
              <a:rect l="l" t="t" r="r" b="b"/>
              <a:pathLst>
                <a:path w="2156" h="2263" extrusionOk="0">
                  <a:moveTo>
                    <a:pt x="917" y="0"/>
                  </a:moveTo>
                  <a:lnTo>
                    <a:pt x="1" y="762"/>
                  </a:lnTo>
                  <a:cubicBezTo>
                    <a:pt x="22" y="745"/>
                    <a:pt x="49" y="736"/>
                    <a:pt x="82" y="736"/>
                  </a:cubicBezTo>
                  <a:cubicBezTo>
                    <a:pt x="254" y="736"/>
                    <a:pt x="568" y="960"/>
                    <a:pt x="858" y="1310"/>
                  </a:cubicBezTo>
                  <a:cubicBezTo>
                    <a:pt x="941" y="1417"/>
                    <a:pt x="1013" y="1524"/>
                    <a:pt x="1084" y="1631"/>
                  </a:cubicBezTo>
                  <a:cubicBezTo>
                    <a:pt x="1120" y="1691"/>
                    <a:pt x="1144" y="1750"/>
                    <a:pt x="1179" y="1810"/>
                  </a:cubicBezTo>
                  <a:cubicBezTo>
                    <a:pt x="1203" y="1846"/>
                    <a:pt x="1215" y="1893"/>
                    <a:pt x="1227" y="1929"/>
                  </a:cubicBezTo>
                  <a:cubicBezTo>
                    <a:pt x="1251" y="2000"/>
                    <a:pt x="1263" y="2048"/>
                    <a:pt x="1275" y="2096"/>
                  </a:cubicBezTo>
                  <a:cubicBezTo>
                    <a:pt x="1286" y="2167"/>
                    <a:pt x="1263" y="2227"/>
                    <a:pt x="1227" y="2262"/>
                  </a:cubicBezTo>
                  <a:lnTo>
                    <a:pt x="2156" y="150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524228" y="2954633"/>
              <a:ext cx="129357" cy="142037"/>
            </a:xfrm>
            <a:custGeom>
              <a:avLst/>
              <a:gdLst/>
              <a:ahLst/>
              <a:cxnLst/>
              <a:rect l="l" t="t" r="r" b="b"/>
              <a:pathLst>
                <a:path w="1418" h="1557" extrusionOk="0">
                  <a:moveTo>
                    <a:pt x="210" y="0"/>
                  </a:moveTo>
                  <a:cubicBezTo>
                    <a:pt x="184" y="0"/>
                    <a:pt x="162" y="5"/>
                    <a:pt x="143" y="16"/>
                  </a:cubicBezTo>
                  <a:cubicBezTo>
                    <a:pt x="143" y="28"/>
                    <a:pt x="131" y="28"/>
                    <a:pt x="131" y="28"/>
                  </a:cubicBezTo>
                  <a:cubicBezTo>
                    <a:pt x="0" y="135"/>
                    <a:pt x="167" y="564"/>
                    <a:pt x="512" y="980"/>
                  </a:cubicBezTo>
                  <a:cubicBezTo>
                    <a:pt x="596" y="1088"/>
                    <a:pt x="691" y="1183"/>
                    <a:pt x="774" y="1266"/>
                  </a:cubicBezTo>
                  <a:cubicBezTo>
                    <a:pt x="822" y="1314"/>
                    <a:pt x="882" y="1350"/>
                    <a:pt x="929" y="1385"/>
                  </a:cubicBezTo>
                  <a:cubicBezTo>
                    <a:pt x="965" y="1421"/>
                    <a:pt x="1001" y="1445"/>
                    <a:pt x="1048" y="1469"/>
                  </a:cubicBezTo>
                  <a:cubicBezTo>
                    <a:pt x="1096" y="1504"/>
                    <a:pt x="1155" y="1528"/>
                    <a:pt x="1191" y="1540"/>
                  </a:cubicBezTo>
                  <a:cubicBezTo>
                    <a:pt x="1223" y="1551"/>
                    <a:pt x="1253" y="1557"/>
                    <a:pt x="1280" y="1557"/>
                  </a:cubicBezTo>
                  <a:cubicBezTo>
                    <a:pt x="1314" y="1557"/>
                    <a:pt x="1343" y="1548"/>
                    <a:pt x="1370" y="1528"/>
                  </a:cubicBezTo>
                  <a:cubicBezTo>
                    <a:pt x="1370" y="1528"/>
                    <a:pt x="1370" y="1528"/>
                    <a:pt x="1382" y="1516"/>
                  </a:cubicBezTo>
                  <a:cubicBezTo>
                    <a:pt x="1405" y="1492"/>
                    <a:pt x="1417" y="1433"/>
                    <a:pt x="1405" y="1373"/>
                  </a:cubicBezTo>
                  <a:cubicBezTo>
                    <a:pt x="1405" y="1326"/>
                    <a:pt x="1382" y="1266"/>
                    <a:pt x="1370" y="1207"/>
                  </a:cubicBezTo>
                  <a:cubicBezTo>
                    <a:pt x="1346" y="1159"/>
                    <a:pt x="1334" y="1123"/>
                    <a:pt x="1310" y="1076"/>
                  </a:cubicBezTo>
                  <a:cubicBezTo>
                    <a:pt x="1286" y="1016"/>
                    <a:pt x="1251" y="957"/>
                    <a:pt x="1215" y="897"/>
                  </a:cubicBezTo>
                  <a:cubicBezTo>
                    <a:pt x="1155" y="802"/>
                    <a:pt x="1072" y="695"/>
                    <a:pt x="989" y="588"/>
                  </a:cubicBezTo>
                  <a:cubicBezTo>
                    <a:pt x="698" y="235"/>
                    <a:pt x="381" y="0"/>
                    <a:pt x="210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552507" y="3036462"/>
              <a:ext cx="99983" cy="110838"/>
            </a:xfrm>
            <a:custGeom>
              <a:avLst/>
              <a:gdLst/>
              <a:ahLst/>
              <a:cxnLst/>
              <a:rect l="l" t="t" r="r" b="b"/>
              <a:pathLst>
                <a:path w="1096" h="1215" extrusionOk="0">
                  <a:moveTo>
                    <a:pt x="905" y="0"/>
                  </a:moveTo>
                  <a:lnTo>
                    <a:pt x="0" y="750"/>
                  </a:lnTo>
                  <a:cubicBezTo>
                    <a:pt x="107" y="929"/>
                    <a:pt x="179" y="1095"/>
                    <a:pt x="191" y="1215"/>
                  </a:cubicBezTo>
                  <a:lnTo>
                    <a:pt x="1095" y="476"/>
                  </a:lnTo>
                  <a:cubicBezTo>
                    <a:pt x="1083" y="357"/>
                    <a:pt x="1012" y="191"/>
                    <a:pt x="905" y="0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6561174" y="3052701"/>
              <a:ext cx="88032" cy="79366"/>
            </a:xfrm>
            <a:custGeom>
              <a:avLst/>
              <a:gdLst/>
              <a:ahLst/>
              <a:cxnLst/>
              <a:rect l="l" t="t" r="r" b="b"/>
              <a:pathLst>
                <a:path w="965" h="870" extrusionOk="0">
                  <a:moveTo>
                    <a:pt x="905" y="1"/>
                  </a:moveTo>
                  <a:lnTo>
                    <a:pt x="0" y="751"/>
                  </a:lnTo>
                  <a:cubicBezTo>
                    <a:pt x="24" y="787"/>
                    <a:pt x="36" y="834"/>
                    <a:pt x="48" y="870"/>
                  </a:cubicBezTo>
                  <a:lnTo>
                    <a:pt x="965" y="132"/>
                  </a:lnTo>
                  <a:cubicBezTo>
                    <a:pt x="941" y="84"/>
                    <a:pt x="929" y="48"/>
                    <a:pt x="905" y="1"/>
                  </a:cubicBezTo>
                  <a:close/>
                </a:path>
              </a:pathLst>
            </a:custGeom>
            <a:solidFill>
              <a:srgbClr val="80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5814951" y="2886487"/>
              <a:ext cx="898384" cy="905955"/>
            </a:xfrm>
            <a:custGeom>
              <a:avLst/>
              <a:gdLst/>
              <a:ahLst/>
              <a:cxnLst/>
              <a:rect l="l" t="t" r="r" b="b"/>
              <a:pathLst>
                <a:path w="9848" h="9931" extrusionOk="0">
                  <a:moveTo>
                    <a:pt x="3557" y="1"/>
                  </a:moveTo>
                  <a:cubicBezTo>
                    <a:pt x="2305" y="1"/>
                    <a:pt x="1044" y="418"/>
                    <a:pt x="1" y="1275"/>
                  </a:cubicBezTo>
                  <a:lnTo>
                    <a:pt x="7109" y="9931"/>
                  </a:lnTo>
                  <a:cubicBezTo>
                    <a:pt x="9502" y="7966"/>
                    <a:pt x="9847" y="4442"/>
                    <a:pt x="7883" y="2049"/>
                  </a:cubicBezTo>
                  <a:cubicBezTo>
                    <a:pt x="6781" y="699"/>
                    <a:pt x="5177" y="1"/>
                    <a:pt x="35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6385200" y="3051606"/>
              <a:ext cx="315091" cy="706082"/>
            </a:xfrm>
            <a:custGeom>
              <a:avLst/>
              <a:gdLst/>
              <a:ahLst/>
              <a:cxnLst/>
              <a:rect l="l" t="t" r="r" b="b"/>
              <a:pathLst>
                <a:path w="3454" h="7740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2846" y="2132"/>
                    <a:pt x="2263" y="5216"/>
                    <a:pt x="0" y="7073"/>
                  </a:cubicBezTo>
                  <a:lnTo>
                    <a:pt x="548" y="7740"/>
                  </a:lnTo>
                  <a:cubicBezTo>
                    <a:pt x="2941" y="5787"/>
                    <a:pt x="3453" y="2465"/>
                    <a:pt x="1703" y="322"/>
                  </a:cubicBezTo>
                  <a:cubicBezTo>
                    <a:pt x="1620" y="215"/>
                    <a:pt x="1513" y="108"/>
                    <a:pt x="1417" y="1"/>
                  </a:cubicBezTo>
                  <a:close/>
                </a:path>
              </a:pathLst>
            </a:custGeom>
            <a:solidFill>
              <a:srgbClr val="CA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5781289" y="2999151"/>
              <a:ext cx="722411" cy="802415"/>
            </a:xfrm>
            <a:custGeom>
              <a:avLst/>
              <a:gdLst/>
              <a:ahLst/>
              <a:cxnLst/>
              <a:rect l="l" t="t" r="r" b="b"/>
              <a:pathLst>
                <a:path w="7919" h="8796" extrusionOk="0">
                  <a:moveTo>
                    <a:pt x="497" y="1"/>
                  </a:moveTo>
                  <a:cubicBezTo>
                    <a:pt x="445" y="1"/>
                    <a:pt x="402" y="14"/>
                    <a:pt x="370" y="40"/>
                  </a:cubicBezTo>
                  <a:cubicBezTo>
                    <a:pt x="1" y="350"/>
                    <a:pt x="1179" y="2409"/>
                    <a:pt x="3025" y="4707"/>
                  </a:cubicBezTo>
                  <a:cubicBezTo>
                    <a:pt x="3096" y="4791"/>
                    <a:pt x="3168" y="4886"/>
                    <a:pt x="3251" y="4969"/>
                  </a:cubicBezTo>
                  <a:cubicBezTo>
                    <a:pt x="3263" y="4993"/>
                    <a:pt x="3287" y="5017"/>
                    <a:pt x="3299" y="5041"/>
                  </a:cubicBezTo>
                  <a:cubicBezTo>
                    <a:pt x="5100" y="7213"/>
                    <a:pt x="6831" y="8795"/>
                    <a:pt x="7400" y="8795"/>
                  </a:cubicBezTo>
                  <a:cubicBezTo>
                    <a:pt x="7452" y="8795"/>
                    <a:pt x="7494" y="8782"/>
                    <a:pt x="7525" y="8755"/>
                  </a:cubicBezTo>
                  <a:cubicBezTo>
                    <a:pt x="7918" y="8434"/>
                    <a:pt x="6656" y="6267"/>
                    <a:pt x="4715" y="3886"/>
                  </a:cubicBezTo>
                  <a:cubicBezTo>
                    <a:pt x="4692" y="3862"/>
                    <a:pt x="4680" y="3838"/>
                    <a:pt x="4656" y="3814"/>
                  </a:cubicBezTo>
                  <a:cubicBezTo>
                    <a:pt x="4584" y="3731"/>
                    <a:pt x="4513" y="3636"/>
                    <a:pt x="4430" y="3552"/>
                  </a:cubicBezTo>
                  <a:cubicBezTo>
                    <a:pt x="2698" y="1483"/>
                    <a:pt x="1055" y="1"/>
                    <a:pt x="497" y="1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5773717" y="3005719"/>
              <a:ext cx="721225" cy="802324"/>
            </a:xfrm>
            <a:custGeom>
              <a:avLst/>
              <a:gdLst/>
              <a:ahLst/>
              <a:cxnLst/>
              <a:rect l="l" t="t" r="r" b="b"/>
              <a:pathLst>
                <a:path w="7906" h="8795" extrusionOk="0">
                  <a:moveTo>
                    <a:pt x="494" y="0"/>
                  </a:moveTo>
                  <a:cubicBezTo>
                    <a:pt x="442" y="0"/>
                    <a:pt x="401" y="13"/>
                    <a:pt x="369" y="39"/>
                  </a:cubicBezTo>
                  <a:cubicBezTo>
                    <a:pt x="0" y="349"/>
                    <a:pt x="1167" y="2409"/>
                    <a:pt x="3024" y="4707"/>
                  </a:cubicBezTo>
                  <a:cubicBezTo>
                    <a:pt x="3096" y="4790"/>
                    <a:pt x="3167" y="4885"/>
                    <a:pt x="3239" y="4981"/>
                  </a:cubicBezTo>
                  <a:cubicBezTo>
                    <a:pt x="3263" y="4992"/>
                    <a:pt x="3274" y="5016"/>
                    <a:pt x="3298" y="5040"/>
                  </a:cubicBezTo>
                  <a:cubicBezTo>
                    <a:pt x="5089" y="7213"/>
                    <a:pt x="6829" y="8794"/>
                    <a:pt x="7400" y="8794"/>
                  </a:cubicBezTo>
                  <a:cubicBezTo>
                    <a:pt x="7451" y="8794"/>
                    <a:pt x="7493" y="8782"/>
                    <a:pt x="7525" y="8755"/>
                  </a:cubicBezTo>
                  <a:cubicBezTo>
                    <a:pt x="7906" y="8445"/>
                    <a:pt x="6656" y="6266"/>
                    <a:pt x="4703" y="3885"/>
                  </a:cubicBezTo>
                  <a:cubicBezTo>
                    <a:pt x="4691" y="3861"/>
                    <a:pt x="4667" y="3838"/>
                    <a:pt x="4656" y="3814"/>
                  </a:cubicBezTo>
                  <a:cubicBezTo>
                    <a:pt x="4572" y="3730"/>
                    <a:pt x="4501" y="3635"/>
                    <a:pt x="4429" y="3552"/>
                  </a:cubicBezTo>
                  <a:cubicBezTo>
                    <a:pt x="2697" y="1482"/>
                    <a:pt x="1045" y="0"/>
                    <a:pt x="494" y="0"/>
                  </a:cubicBezTo>
                  <a:close/>
                </a:path>
              </a:pathLst>
            </a:custGeom>
            <a:solidFill>
              <a:srgbClr val="989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6040916" y="3323185"/>
              <a:ext cx="170591" cy="148879"/>
            </a:xfrm>
            <a:custGeom>
              <a:avLst/>
              <a:gdLst/>
              <a:ahLst/>
              <a:cxnLst/>
              <a:rect l="l" t="t" r="r" b="b"/>
              <a:pathLst>
                <a:path w="1870" h="1632" extrusionOk="0">
                  <a:moveTo>
                    <a:pt x="1584" y="0"/>
                  </a:moveTo>
                  <a:lnTo>
                    <a:pt x="0" y="1298"/>
                  </a:lnTo>
                  <a:lnTo>
                    <a:pt x="286" y="1631"/>
                  </a:lnTo>
                  <a:lnTo>
                    <a:pt x="1869" y="334"/>
                  </a:lnTo>
                  <a:cubicBezTo>
                    <a:pt x="1846" y="310"/>
                    <a:pt x="1834" y="286"/>
                    <a:pt x="1810" y="262"/>
                  </a:cubicBezTo>
                  <a:cubicBezTo>
                    <a:pt x="1738" y="179"/>
                    <a:pt x="1667" y="84"/>
                    <a:pt x="1584" y="0"/>
                  </a:cubicBezTo>
                  <a:close/>
                </a:path>
              </a:pathLst>
            </a:custGeom>
            <a:solidFill>
              <a:srgbClr val="80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5987640" y="3408117"/>
              <a:ext cx="120691" cy="107372"/>
            </a:xfrm>
            <a:custGeom>
              <a:avLst/>
              <a:gdLst/>
              <a:ahLst/>
              <a:cxnLst/>
              <a:rect l="l" t="t" r="r" b="b"/>
              <a:pathLst>
                <a:path w="1323" h="1177" extrusionOk="0">
                  <a:moveTo>
                    <a:pt x="665" y="0"/>
                  </a:moveTo>
                  <a:cubicBezTo>
                    <a:pt x="531" y="0"/>
                    <a:pt x="397" y="46"/>
                    <a:pt x="287" y="141"/>
                  </a:cubicBezTo>
                  <a:cubicBezTo>
                    <a:pt x="36" y="343"/>
                    <a:pt x="1" y="712"/>
                    <a:pt x="203" y="962"/>
                  </a:cubicBezTo>
                  <a:cubicBezTo>
                    <a:pt x="324" y="1104"/>
                    <a:pt x="495" y="1177"/>
                    <a:pt x="666" y="1177"/>
                  </a:cubicBezTo>
                  <a:cubicBezTo>
                    <a:pt x="797" y="1177"/>
                    <a:pt x="928" y="1134"/>
                    <a:pt x="1037" y="1046"/>
                  </a:cubicBezTo>
                  <a:cubicBezTo>
                    <a:pt x="1287" y="831"/>
                    <a:pt x="1322" y="462"/>
                    <a:pt x="1120" y="212"/>
                  </a:cubicBezTo>
                  <a:cubicBezTo>
                    <a:pt x="1000" y="73"/>
                    <a:pt x="833" y="0"/>
                    <a:pt x="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6772908" y="2386934"/>
              <a:ext cx="170682" cy="147785"/>
            </a:xfrm>
            <a:custGeom>
              <a:avLst/>
              <a:gdLst/>
              <a:ahLst/>
              <a:cxnLst/>
              <a:rect l="l" t="t" r="r" b="b"/>
              <a:pathLst>
                <a:path w="1871" h="1620" extrusionOk="0">
                  <a:moveTo>
                    <a:pt x="1668" y="0"/>
                  </a:moveTo>
                  <a:lnTo>
                    <a:pt x="1" y="1369"/>
                  </a:lnTo>
                  <a:lnTo>
                    <a:pt x="203" y="1619"/>
                  </a:lnTo>
                  <a:lnTo>
                    <a:pt x="1870" y="250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017300" y="2726842"/>
              <a:ext cx="1298041" cy="1483775"/>
            </a:xfrm>
            <a:custGeom>
              <a:avLst/>
              <a:gdLst/>
              <a:ahLst/>
              <a:cxnLst/>
              <a:rect l="l" t="t" r="r" b="b"/>
              <a:pathLst>
                <a:path w="14229" h="16265" extrusionOk="0">
                  <a:moveTo>
                    <a:pt x="5049" y="1"/>
                  </a:moveTo>
                  <a:lnTo>
                    <a:pt x="1" y="4335"/>
                  </a:lnTo>
                  <a:lnTo>
                    <a:pt x="8407" y="16265"/>
                  </a:lnTo>
                  <a:lnTo>
                    <a:pt x="14229" y="10990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7689631" y="3620764"/>
              <a:ext cx="541055" cy="463879"/>
            </a:xfrm>
            <a:custGeom>
              <a:avLst/>
              <a:gdLst/>
              <a:ahLst/>
              <a:cxnLst/>
              <a:rect l="l" t="t" r="r" b="b"/>
              <a:pathLst>
                <a:path w="5931" h="5085" extrusionOk="0">
                  <a:moveTo>
                    <a:pt x="5859" y="1"/>
                  </a:moveTo>
                  <a:lnTo>
                    <a:pt x="1" y="5001"/>
                  </a:lnTo>
                  <a:lnTo>
                    <a:pt x="72" y="5085"/>
                  </a:lnTo>
                  <a:lnTo>
                    <a:pt x="5930" y="84"/>
                  </a:lnTo>
                  <a:lnTo>
                    <a:pt x="5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361676" y="2819162"/>
              <a:ext cx="817923" cy="1040695"/>
            </a:xfrm>
            <a:custGeom>
              <a:avLst/>
              <a:gdLst/>
              <a:ahLst/>
              <a:cxnLst/>
              <a:rect l="l" t="t" r="r" b="b"/>
              <a:pathLst>
                <a:path w="8966" h="11408" extrusionOk="0">
                  <a:moveTo>
                    <a:pt x="84" y="1"/>
                  </a:moveTo>
                  <a:lnTo>
                    <a:pt x="0" y="72"/>
                  </a:lnTo>
                  <a:lnTo>
                    <a:pt x="8870" y="11407"/>
                  </a:lnTo>
                  <a:lnTo>
                    <a:pt x="8966" y="1132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170468" y="2832208"/>
              <a:ext cx="900482" cy="1137302"/>
            </a:xfrm>
            <a:custGeom>
              <a:avLst/>
              <a:gdLst/>
              <a:ahLst/>
              <a:cxnLst/>
              <a:rect l="l" t="t" r="r" b="b"/>
              <a:pathLst>
                <a:path w="9871" h="12467" extrusionOk="0">
                  <a:moveTo>
                    <a:pt x="310" y="1"/>
                  </a:moveTo>
                  <a:lnTo>
                    <a:pt x="1" y="275"/>
                  </a:lnTo>
                  <a:lnTo>
                    <a:pt x="9561" y="12467"/>
                  </a:lnTo>
                  <a:lnTo>
                    <a:pt x="9871" y="12205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129234" y="3019038"/>
              <a:ext cx="817923" cy="1039509"/>
            </a:xfrm>
            <a:custGeom>
              <a:avLst/>
              <a:gdLst/>
              <a:ahLst/>
              <a:cxnLst/>
              <a:rect l="l" t="t" r="r" b="b"/>
              <a:pathLst>
                <a:path w="8966" h="11395" extrusionOk="0">
                  <a:moveTo>
                    <a:pt x="95" y="1"/>
                  </a:moveTo>
                  <a:lnTo>
                    <a:pt x="0" y="72"/>
                  </a:lnTo>
                  <a:lnTo>
                    <a:pt x="8882" y="11395"/>
                  </a:lnTo>
                  <a:lnTo>
                    <a:pt x="8966" y="1132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7604974" y="3507826"/>
              <a:ext cx="530108" cy="456307"/>
            </a:xfrm>
            <a:custGeom>
              <a:avLst/>
              <a:gdLst/>
              <a:ahLst/>
              <a:cxnLst/>
              <a:rect l="l" t="t" r="r" b="b"/>
              <a:pathLst>
                <a:path w="5811" h="5002" extrusionOk="0">
                  <a:moveTo>
                    <a:pt x="5751" y="0"/>
                  </a:moveTo>
                  <a:lnTo>
                    <a:pt x="0" y="4918"/>
                  </a:lnTo>
                  <a:lnTo>
                    <a:pt x="72" y="5001"/>
                  </a:lnTo>
                  <a:lnTo>
                    <a:pt x="5810" y="96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7520225" y="3394889"/>
              <a:ext cx="522537" cy="449739"/>
            </a:xfrm>
            <a:custGeom>
              <a:avLst/>
              <a:gdLst/>
              <a:ahLst/>
              <a:cxnLst/>
              <a:rect l="l" t="t" r="r" b="b"/>
              <a:pathLst>
                <a:path w="5728" h="4930" extrusionOk="0">
                  <a:moveTo>
                    <a:pt x="5656" y="0"/>
                  </a:moveTo>
                  <a:lnTo>
                    <a:pt x="0" y="4834"/>
                  </a:lnTo>
                  <a:lnTo>
                    <a:pt x="60" y="4929"/>
                  </a:lnTo>
                  <a:lnTo>
                    <a:pt x="5727" y="95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7435477" y="3281860"/>
              <a:ext cx="512776" cy="441073"/>
            </a:xfrm>
            <a:custGeom>
              <a:avLst/>
              <a:gdLst/>
              <a:ahLst/>
              <a:cxnLst/>
              <a:rect l="l" t="t" r="r" b="b"/>
              <a:pathLst>
                <a:path w="5621" h="4835" extrusionOk="0">
                  <a:moveTo>
                    <a:pt x="5549" y="1"/>
                  </a:moveTo>
                  <a:lnTo>
                    <a:pt x="1" y="4751"/>
                  </a:lnTo>
                  <a:lnTo>
                    <a:pt x="72" y="4835"/>
                  </a:lnTo>
                  <a:lnTo>
                    <a:pt x="5621" y="9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7350820" y="3168922"/>
              <a:ext cx="502923" cy="434596"/>
            </a:xfrm>
            <a:custGeom>
              <a:avLst/>
              <a:gdLst/>
              <a:ahLst/>
              <a:cxnLst/>
              <a:rect l="l" t="t" r="r" b="b"/>
              <a:pathLst>
                <a:path w="5513" h="4764" extrusionOk="0">
                  <a:moveTo>
                    <a:pt x="5453" y="1"/>
                  </a:moveTo>
                  <a:lnTo>
                    <a:pt x="0" y="4668"/>
                  </a:lnTo>
                  <a:lnTo>
                    <a:pt x="72" y="4763"/>
                  </a:lnTo>
                  <a:lnTo>
                    <a:pt x="5513" y="96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7266072" y="3057079"/>
              <a:ext cx="493162" cy="425838"/>
            </a:xfrm>
            <a:custGeom>
              <a:avLst/>
              <a:gdLst/>
              <a:ahLst/>
              <a:cxnLst/>
              <a:rect l="l" t="t" r="r" b="b"/>
              <a:pathLst>
                <a:path w="5406" h="4668" extrusionOk="0">
                  <a:moveTo>
                    <a:pt x="5334" y="0"/>
                  </a:moveTo>
                  <a:lnTo>
                    <a:pt x="0" y="4572"/>
                  </a:lnTo>
                  <a:lnTo>
                    <a:pt x="72" y="4668"/>
                  </a:lnTo>
                  <a:lnTo>
                    <a:pt x="5406" y="96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7181323" y="2944142"/>
              <a:ext cx="484496" cy="418175"/>
            </a:xfrm>
            <a:custGeom>
              <a:avLst/>
              <a:gdLst/>
              <a:ahLst/>
              <a:cxnLst/>
              <a:rect l="l" t="t" r="r" b="b"/>
              <a:pathLst>
                <a:path w="5311" h="4584" extrusionOk="0">
                  <a:moveTo>
                    <a:pt x="5239" y="0"/>
                  </a:moveTo>
                  <a:lnTo>
                    <a:pt x="1" y="4489"/>
                  </a:lnTo>
                  <a:lnTo>
                    <a:pt x="72" y="4584"/>
                  </a:lnTo>
                  <a:lnTo>
                    <a:pt x="5311" y="83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7095572" y="2831113"/>
              <a:ext cx="475830" cy="410695"/>
            </a:xfrm>
            <a:custGeom>
              <a:avLst/>
              <a:gdLst/>
              <a:ahLst/>
              <a:cxnLst/>
              <a:rect l="l" t="t" r="r" b="b"/>
              <a:pathLst>
                <a:path w="5216" h="4502" extrusionOk="0">
                  <a:moveTo>
                    <a:pt x="5156" y="1"/>
                  </a:moveTo>
                  <a:lnTo>
                    <a:pt x="0" y="4418"/>
                  </a:lnTo>
                  <a:lnTo>
                    <a:pt x="72" y="4501"/>
                  </a:lnTo>
                  <a:lnTo>
                    <a:pt x="5215" y="96"/>
                  </a:ln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7115094" y="2801829"/>
              <a:ext cx="170591" cy="147785"/>
            </a:xfrm>
            <a:custGeom>
              <a:avLst/>
              <a:gdLst/>
              <a:ahLst/>
              <a:cxnLst/>
              <a:rect l="l" t="t" r="r" b="b"/>
              <a:pathLst>
                <a:path w="1870" h="1620" extrusionOk="0">
                  <a:moveTo>
                    <a:pt x="1667" y="0"/>
                  </a:moveTo>
                  <a:lnTo>
                    <a:pt x="0" y="1370"/>
                  </a:lnTo>
                  <a:lnTo>
                    <a:pt x="203" y="1620"/>
                  </a:lnTo>
                  <a:lnTo>
                    <a:pt x="1870" y="250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88;p41"/>
          <p:cNvSpPr txBox="1"/>
          <p:nvPr/>
        </p:nvSpPr>
        <p:spPr>
          <a:xfrm>
            <a:off x="878840" y="2287905"/>
            <a:ext cx="4656455" cy="16757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*** </a:t>
            </a:r>
            <a:r>
              <a:rPr lang="en-US" altLang="en-GB" i="1">
                <a:latin typeface="Arial" panose="020B0604020202020204" pitchFamily="34" charset="0"/>
                <a:cs typeface="Arial" panose="020B0604020202020204" pitchFamily="34" charset="0"/>
              </a:rPr>
              <a:t>Cung cấp 1 website du lịch giúp người dùng có thể tham khảo trước các tour va hướng dẫn mọi người có 1 chuyến đi vui vẻ.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86155" y="2343150"/>
            <a:ext cx="4159885" cy="1621155"/>
          </a:xfrm>
        </p:spPr>
        <p:txBody>
          <a:bodyPr/>
          <a:lstStyle/>
          <a:p>
            <a:pPr algn="l"/>
            <a:r>
              <a:rPr lang="en-US"/>
              <a:t>&gt;&gt; Chủ công ty VietTour</a:t>
            </a:r>
          </a:p>
          <a:p>
            <a:pPr algn="l"/>
            <a:r>
              <a:rPr lang="en-US"/>
              <a:t>&gt;&gt; Nhân viên</a:t>
            </a:r>
          </a:p>
          <a:p>
            <a:pPr algn="l"/>
            <a:r>
              <a:rPr lang="en-US"/>
              <a:t>&gt;&gt; Khách hàng chưa đăng nhập</a:t>
            </a:r>
          </a:p>
          <a:p>
            <a:pPr algn="l"/>
            <a:r>
              <a:rPr lang="en-US"/>
              <a:t>&gt;&gt; Khách hàng đã đăng nhập</a:t>
            </a:r>
          </a:p>
        </p:txBody>
      </p:sp>
      <p:sp>
        <p:nvSpPr>
          <p:cNvPr id="687" name="Google Shape;687;p41"/>
          <p:cNvSpPr txBox="1">
            <a:spLocks noGrp="1"/>
          </p:cNvSpPr>
          <p:nvPr>
            <p:ph type="title" idx="2"/>
          </p:nvPr>
        </p:nvSpPr>
        <p:spPr>
          <a:xfrm>
            <a:off x="208915" y="233045"/>
            <a:ext cx="4159885" cy="8210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2 Mục Tiêu</a:t>
            </a:r>
          </a:p>
        </p:txBody>
      </p:sp>
      <p:sp>
        <p:nvSpPr>
          <p:cNvPr id="8" name="Google Shape;688;p41"/>
          <p:cNvSpPr txBox="1"/>
          <p:nvPr/>
        </p:nvSpPr>
        <p:spPr>
          <a:xfrm>
            <a:off x="598805" y="1337310"/>
            <a:ext cx="3539490" cy="3365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B. Đối tường sử dụng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 idx="2"/>
          </p:nvPr>
        </p:nvSpPr>
        <p:spPr>
          <a:xfrm>
            <a:off x="3913505" y="217805"/>
            <a:ext cx="4829175" cy="8210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3.Ưu khuyết điểm</a:t>
            </a:r>
          </a:p>
        </p:txBody>
      </p:sp>
      <p:sp>
        <p:nvSpPr>
          <p:cNvPr id="8" name="Google Shape;688;p41"/>
          <p:cNvSpPr txBox="1"/>
          <p:nvPr/>
        </p:nvSpPr>
        <p:spPr>
          <a:xfrm>
            <a:off x="134620" y="1923415"/>
            <a:ext cx="2482215" cy="3365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A. Ưu điểm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059555" y="1923415"/>
            <a:ext cx="5027295" cy="1621155"/>
          </a:xfrm>
        </p:spPr>
        <p:txBody>
          <a:bodyPr/>
          <a:lstStyle/>
          <a:p>
            <a:pPr algn="l"/>
            <a:r>
              <a:rPr lang="en-US"/>
              <a:t>&gt;&gt; Trang web trình bày đẹp</a:t>
            </a:r>
          </a:p>
          <a:p>
            <a:pPr algn="l"/>
            <a:r>
              <a:rPr lang="en-US"/>
              <a:t>&gt;&gt; Hỗ trợ thu nhập thông tin từ  visitors và customers</a:t>
            </a:r>
          </a:p>
          <a:p>
            <a:pPr algn="l"/>
            <a:r>
              <a:rPr lang="en-US"/>
              <a:t>&gt;&gt; Tối ưu hóa SEO</a:t>
            </a:r>
          </a:p>
          <a:p>
            <a:pPr algn="l"/>
            <a:r>
              <a:rPr lang="en-US"/>
              <a:t>&gt;&gt; Có tính bảo mật cao chức năng phân quyền</a:t>
            </a:r>
          </a:p>
          <a:p>
            <a:pPr algn="l"/>
            <a:r>
              <a:rPr lang="en-US"/>
              <a:t>&gt;&gt; Tốc độ query data optimized (trên 10,000+ record)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420" y="395605"/>
            <a:ext cx="4980305" cy="1160145"/>
          </a:xfrm>
        </p:spPr>
        <p:txBody>
          <a:bodyPr/>
          <a:lstStyle/>
          <a:p>
            <a:pPr algn="l"/>
            <a:r>
              <a:rPr lang="en-US" sz="4400"/>
              <a:t>3.Ưu khuyết điểm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505" y="2195195"/>
            <a:ext cx="3933825" cy="1057275"/>
          </a:xfrm>
        </p:spPr>
        <p:txBody>
          <a:bodyPr/>
          <a:lstStyle/>
          <a:p>
            <a:pPr algn="l"/>
            <a:r>
              <a:rPr lang="en-US"/>
              <a:t>&gt;&gt; Hệ thống trang web vừa và nhỏ</a:t>
            </a:r>
          </a:p>
          <a:p>
            <a:pPr algn="l"/>
            <a:r>
              <a:rPr lang="en-US"/>
              <a:t>&gt;&gt; Hệ thống quản lý tour đơn giản</a:t>
            </a:r>
          </a:p>
          <a:p>
            <a:pPr algn="l"/>
            <a:r>
              <a:rPr lang="en-US"/>
              <a:t>&gt;&gt; Hệ thống thanh toán còn giới hạn</a:t>
            </a:r>
          </a:p>
        </p:txBody>
      </p:sp>
      <p:sp>
        <p:nvSpPr>
          <p:cNvPr id="8" name="Google Shape;688;p41"/>
          <p:cNvSpPr txBox="1"/>
          <p:nvPr/>
        </p:nvSpPr>
        <p:spPr>
          <a:xfrm>
            <a:off x="134620" y="1923415"/>
            <a:ext cx="2482215" cy="3365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B. Khuyết điểm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 idx="2"/>
          </p:nvPr>
        </p:nvSpPr>
        <p:spPr>
          <a:xfrm>
            <a:off x="1651000" y="358140"/>
            <a:ext cx="5841365" cy="8210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4. Công Nghệ Phát Triển</a:t>
            </a:r>
          </a:p>
        </p:txBody>
      </p:sp>
      <p:sp>
        <p:nvSpPr>
          <p:cNvPr id="8" name="Google Shape;688;p41"/>
          <p:cNvSpPr txBox="1"/>
          <p:nvPr/>
        </p:nvSpPr>
        <p:spPr>
          <a:xfrm>
            <a:off x="2993390" y="1631315"/>
            <a:ext cx="3432175" cy="18630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- PHP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- Laravel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- HTML/CSS/JS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- Bootstrap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30" y="234315"/>
            <a:ext cx="2933700" cy="643890"/>
          </a:xfrm>
        </p:spPr>
        <p:txBody>
          <a:bodyPr/>
          <a:lstStyle/>
          <a:p>
            <a:r>
              <a:rPr lang="en-US"/>
              <a:t>5. DFD</a:t>
            </a:r>
          </a:p>
        </p:txBody>
      </p:sp>
      <p:sp>
        <p:nvSpPr>
          <p:cNvPr id="8" name="Google Shape;688;p41"/>
          <p:cNvSpPr txBox="1"/>
          <p:nvPr/>
        </p:nvSpPr>
        <p:spPr>
          <a:xfrm>
            <a:off x="199390" y="1135380"/>
            <a:ext cx="2482215" cy="3365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 panose="02000000000000000000"/>
              <a:buNone/>
              <a:defRPr sz="2800" b="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Admin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02000" y="241808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302000" y="241808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36" name="Picture 36" descr="https://cdn.discordapp.com/attachments/802601627777237004/98302214991054035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3180" y="1471930"/>
            <a:ext cx="5943600" cy="29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ace Digital Learning Slides By Slidesgo">
  <a:themeElements>
    <a:clrScheme name="Simple Light">
      <a:dk1>
        <a:srgbClr val="182347"/>
      </a:dk1>
      <a:lt1>
        <a:srgbClr val="FFFFFF"/>
      </a:lt1>
      <a:dk2>
        <a:srgbClr val="4F73F5"/>
      </a:dk2>
      <a:lt2>
        <a:srgbClr val="EFCA2E"/>
      </a:lt2>
      <a:accent1>
        <a:srgbClr val="E6E7E8"/>
      </a:accent1>
      <a:accent2>
        <a:srgbClr val="FFFFFF"/>
      </a:accent2>
      <a:accent3>
        <a:srgbClr val="4F73F5"/>
      </a:accent3>
      <a:accent4>
        <a:srgbClr val="EFCA2E"/>
      </a:accent4>
      <a:accent5>
        <a:srgbClr val="E6E7E8"/>
      </a:accent5>
      <a:accent6>
        <a:srgbClr val="4F73F5"/>
      </a:accent6>
      <a:hlink>
        <a:srgbClr val="182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182347"/>
      </a:dk1>
      <a:lt1>
        <a:srgbClr val="FFFFFF"/>
      </a:lt1>
      <a:dk2>
        <a:srgbClr val="4F73F5"/>
      </a:dk2>
      <a:lt2>
        <a:srgbClr val="EFCA2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295</Words>
  <Application>Microsoft Office PowerPoint</Application>
  <PresentationFormat>On-screen Show (16:9)</PresentationFormat>
  <Paragraphs>63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Denk One</vt:lpstr>
      <vt:lpstr>Proxima Nova</vt:lpstr>
      <vt:lpstr>Roboto Condensed</vt:lpstr>
      <vt:lpstr>Arial</vt:lpstr>
      <vt:lpstr>Proxima Nova Semibold</vt:lpstr>
      <vt:lpstr>Roboto Condensed Light</vt:lpstr>
      <vt:lpstr>Roboto</vt:lpstr>
      <vt:lpstr>Space Digital Learning Slides By Slidesgo</vt:lpstr>
      <vt:lpstr>Slidesgo Final Pages</vt:lpstr>
      <vt:lpstr>Welcome VietTour.com</vt:lpstr>
      <vt:lpstr>Nội Dung</vt:lpstr>
      <vt:lpstr>1. Giới thiệu đề tài</vt:lpstr>
      <vt:lpstr>2 Mục Tiêu</vt:lpstr>
      <vt:lpstr>2 Mục Tiêu</vt:lpstr>
      <vt:lpstr>3.Ưu khuyết điểm</vt:lpstr>
      <vt:lpstr>3.Ưu khuyết điểm</vt:lpstr>
      <vt:lpstr>4. Công Nghệ Phát Triển</vt:lpstr>
      <vt:lpstr>5. DFD</vt:lpstr>
      <vt:lpstr>5. DFD</vt:lpstr>
      <vt:lpstr>PowerPoint Presentation</vt:lpstr>
      <vt:lpstr>PowerPoint Presentation</vt:lpstr>
      <vt:lpstr>PowerPoint Presentation</vt:lpstr>
      <vt:lpstr>6. Site map</vt:lpstr>
      <vt:lpstr>6. Site map</vt:lpstr>
      <vt:lpstr>7. ERD</vt:lpstr>
      <vt:lpstr>8. Tasksheet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VietTour.com</dc:title>
  <dc:creator/>
  <cp:lastModifiedBy>Phu</cp:lastModifiedBy>
  <cp:revision>3</cp:revision>
  <dcterms:created xsi:type="dcterms:W3CDTF">2022-07-21T05:06:00Z</dcterms:created>
  <dcterms:modified xsi:type="dcterms:W3CDTF">2022-07-21T06:32:20Z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35C891127F9B4E0796B1572DACE576C9</vt:lpwstr>
  </property>
  <property fmtid="{D5CDD505-2E9C-101B-9397-08002B2CF9AE}" pid="3" name="KSOProductBuildVer">
    <vt:lpwstr>1033-11.2.0.11191</vt:lpwstr>
  </property>
</Properties>
</file>