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9" r:id="rId2"/>
    <p:sldId id="265" r:id="rId3"/>
    <p:sldId id="270" r:id="rId4"/>
    <p:sldId id="287" r:id="rId5"/>
    <p:sldId id="292" r:id="rId6"/>
    <p:sldId id="295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86" y="9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57d9e5ea9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657d9e5ea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57d9e5ea9_0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657d9e5ea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57d9e5ea9_0_3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657d9e5ea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57d9e5ea9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57d9e5ea9_0_3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657d9e5ea9_0_3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57d9e5ea9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57d9e5ea9_0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g657d9e5ea9_0_3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0" y="0"/>
            <a:ext cx="12192000" cy="17662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3927566" y="293829"/>
            <a:ext cx="687132" cy="6344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3" name="Google Shape;193;p15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4693073" y="1901816"/>
            <a:ext cx="6929293" cy="435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>
            <a:spLocks noGrp="1"/>
          </p:cNvSpPr>
          <p:nvPr>
            <p:ph type="pic" idx="2"/>
          </p:nvPr>
        </p:nvSpPr>
        <p:spPr>
          <a:xfrm>
            <a:off x="0" y="0"/>
            <a:ext cx="41894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4614697" y="219197"/>
            <a:ext cx="7043903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&amp; images">
  <p:cSld name="3 columns &amp; image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647699" y="3314700"/>
            <a:ext cx="3328416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4495799" y="3314700"/>
            <a:ext cx="3328416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3"/>
          </p:nvPr>
        </p:nvSpPr>
        <p:spPr>
          <a:xfrm>
            <a:off x="647700" y="1657350"/>
            <a:ext cx="3328416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4"/>
          </p:nvPr>
        </p:nvSpPr>
        <p:spPr>
          <a:xfrm>
            <a:off x="4495799" y="1657350"/>
            <a:ext cx="3328416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5"/>
          </p:nvPr>
        </p:nvSpPr>
        <p:spPr>
          <a:xfrm>
            <a:off x="8305799" y="3314700"/>
            <a:ext cx="3328416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6"/>
          </p:nvPr>
        </p:nvSpPr>
        <p:spPr>
          <a:xfrm>
            <a:off x="8305799" y="1657350"/>
            <a:ext cx="3328416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7"/>
          </p:nvPr>
        </p:nvSpPr>
        <p:spPr>
          <a:xfrm>
            <a:off x="647700" y="1978025"/>
            <a:ext cx="3328416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8"/>
          </p:nvPr>
        </p:nvSpPr>
        <p:spPr>
          <a:xfrm>
            <a:off x="4495799" y="1978025"/>
            <a:ext cx="3328416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>
            <a:spLocks noGrp="1"/>
          </p:cNvSpPr>
          <p:nvPr>
            <p:ph type="pic" idx="9"/>
          </p:nvPr>
        </p:nvSpPr>
        <p:spPr>
          <a:xfrm>
            <a:off x="8305799" y="1978025"/>
            <a:ext cx="3328416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s &amp; images">
  <p:cSld name="4 columns &amp; image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647699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body" idx="2"/>
          </p:nvPr>
        </p:nvSpPr>
        <p:spPr>
          <a:xfrm>
            <a:off x="3511725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body" idx="3"/>
          </p:nvPr>
        </p:nvSpPr>
        <p:spPr>
          <a:xfrm>
            <a:off x="647700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4"/>
          </p:nvPr>
        </p:nvSpPr>
        <p:spPr>
          <a:xfrm>
            <a:off x="3511725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5"/>
          </p:nvPr>
        </p:nvSpPr>
        <p:spPr>
          <a:xfrm>
            <a:off x="6339011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6"/>
          </p:nvPr>
        </p:nvSpPr>
        <p:spPr>
          <a:xfrm>
            <a:off x="6339011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>
            <a:spLocks noGrp="1"/>
          </p:cNvSpPr>
          <p:nvPr>
            <p:ph type="pic" idx="7"/>
          </p:nvPr>
        </p:nvSpPr>
        <p:spPr>
          <a:xfrm>
            <a:off x="647700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1" name="Google Shape;221;p17"/>
          <p:cNvSpPr>
            <a:spLocks noGrp="1"/>
          </p:cNvSpPr>
          <p:nvPr>
            <p:ph type="pic" idx="8"/>
          </p:nvPr>
        </p:nvSpPr>
        <p:spPr>
          <a:xfrm>
            <a:off x="3511725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2" name="Google Shape;222;p17"/>
          <p:cNvSpPr>
            <a:spLocks noGrp="1"/>
          </p:cNvSpPr>
          <p:nvPr>
            <p:ph type="pic" idx="9"/>
          </p:nvPr>
        </p:nvSpPr>
        <p:spPr>
          <a:xfrm>
            <a:off x="6339011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3"/>
          </p:nvPr>
        </p:nvSpPr>
        <p:spPr>
          <a:xfrm>
            <a:off x="9164372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4"/>
          </p:nvPr>
        </p:nvSpPr>
        <p:spPr>
          <a:xfrm>
            <a:off x="9164372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>
            <a:spLocks noGrp="1"/>
          </p:cNvSpPr>
          <p:nvPr>
            <p:ph type="pic" idx="15"/>
          </p:nvPr>
        </p:nvSpPr>
        <p:spPr>
          <a:xfrm>
            <a:off x="9164372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s &amp; icons">
  <p:cSld name="4 columns &amp; ico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1"/>
          </p:nvPr>
        </p:nvSpPr>
        <p:spPr>
          <a:xfrm>
            <a:off x="647700" y="3314700"/>
            <a:ext cx="2457995" cy="291357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2"/>
          </p:nvPr>
        </p:nvSpPr>
        <p:spPr>
          <a:xfrm>
            <a:off x="3508463" y="3314700"/>
            <a:ext cx="2457995" cy="291357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3"/>
          </p:nvPr>
        </p:nvSpPr>
        <p:spPr>
          <a:xfrm>
            <a:off x="647700" y="1657350"/>
            <a:ext cx="2457995" cy="42589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4"/>
          </p:nvPr>
        </p:nvSpPr>
        <p:spPr>
          <a:xfrm>
            <a:off x="3508463" y="1657350"/>
            <a:ext cx="2457995" cy="42589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5"/>
          </p:nvPr>
        </p:nvSpPr>
        <p:spPr>
          <a:xfrm>
            <a:off x="6331806" y="3314700"/>
            <a:ext cx="2457995" cy="291357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body" idx="6"/>
          </p:nvPr>
        </p:nvSpPr>
        <p:spPr>
          <a:xfrm>
            <a:off x="6331806" y="1657350"/>
            <a:ext cx="2457995" cy="42589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7"/>
          </p:nvPr>
        </p:nvSpPr>
        <p:spPr>
          <a:xfrm>
            <a:off x="9154186" y="3314700"/>
            <a:ext cx="2457995" cy="291357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body" idx="8"/>
          </p:nvPr>
        </p:nvSpPr>
        <p:spPr>
          <a:xfrm>
            <a:off x="9154186" y="1657350"/>
            <a:ext cx="2457995" cy="42589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647700" y="2083242"/>
            <a:ext cx="2457995" cy="123145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/>
          <a:p>
            <a:pPr marL="171450" marR="0" lvl="0" indent="-95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3508463" y="2083242"/>
            <a:ext cx="2457995" cy="123145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/>
          <a:p>
            <a:pPr marL="171450" marR="0" lvl="0" indent="-95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331806" y="2083242"/>
            <a:ext cx="2457995" cy="123145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/>
          <a:p>
            <a:pPr marL="171450" marR="0" lvl="0" indent="-95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9154186" y="2083242"/>
            <a:ext cx="2457995" cy="123145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/>
          <a:p>
            <a:pPr marL="171450" marR="0" lvl="0" indent="-95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body" idx="1"/>
          </p:nvPr>
        </p:nvSpPr>
        <p:spPr>
          <a:xfrm>
            <a:off x="647699" y="2537319"/>
            <a:ext cx="3328416" cy="291357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marL="1828800" lvl="3" indent="-29527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4pPr>
            <a:lvl5pPr marL="2286000" lvl="4" indent="-29527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body" idx="2"/>
          </p:nvPr>
        </p:nvSpPr>
        <p:spPr>
          <a:xfrm>
            <a:off x="4495799" y="2537319"/>
            <a:ext cx="3328416" cy="291357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marL="1828800" lvl="3" indent="-29527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4pPr>
            <a:lvl5pPr marL="2286000" lvl="4" indent="-29527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body" idx="3"/>
          </p:nvPr>
        </p:nvSpPr>
        <p:spPr>
          <a:xfrm>
            <a:off x="647700" y="2216644"/>
            <a:ext cx="3328416" cy="3206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4"/>
          </p:nvPr>
        </p:nvSpPr>
        <p:spPr>
          <a:xfrm>
            <a:off x="4495799" y="2216644"/>
            <a:ext cx="3328416" cy="3206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body" idx="5"/>
          </p:nvPr>
        </p:nvSpPr>
        <p:spPr>
          <a:xfrm>
            <a:off x="8305799" y="2537319"/>
            <a:ext cx="3328416" cy="291357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marL="1828800" lvl="3" indent="-29527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4pPr>
            <a:lvl5pPr marL="2286000" lvl="4" indent="-29527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6"/>
          </p:nvPr>
        </p:nvSpPr>
        <p:spPr>
          <a:xfrm>
            <a:off x="8305799" y="2216644"/>
            <a:ext cx="3328416" cy="3206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body" idx="7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s">
  <p:cSld name="4 columns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647699" y="2647783"/>
            <a:ext cx="2480570" cy="32123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2"/>
          </p:nvPr>
        </p:nvSpPr>
        <p:spPr>
          <a:xfrm>
            <a:off x="3457112" y="2647783"/>
            <a:ext cx="2480570" cy="321232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body" idx="3"/>
          </p:nvPr>
        </p:nvSpPr>
        <p:spPr>
          <a:xfrm>
            <a:off x="647700" y="2146852"/>
            <a:ext cx="2480570" cy="50093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sz="1050" b="1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body" idx="4"/>
          </p:nvPr>
        </p:nvSpPr>
        <p:spPr>
          <a:xfrm>
            <a:off x="3457112" y="2146852"/>
            <a:ext cx="2480570" cy="50093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sz="1050" b="1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body" idx="5"/>
          </p:nvPr>
        </p:nvSpPr>
        <p:spPr>
          <a:xfrm>
            <a:off x="6281689" y="2647783"/>
            <a:ext cx="2480570" cy="3212327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body" idx="6"/>
          </p:nvPr>
        </p:nvSpPr>
        <p:spPr>
          <a:xfrm>
            <a:off x="6281689" y="2146852"/>
            <a:ext cx="2480570" cy="500932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sz="1050" b="1" cap="none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body" idx="7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20"/>
          <p:cNvSpPr txBox="1">
            <a:spLocks noGrp="1"/>
          </p:cNvSpPr>
          <p:nvPr>
            <p:ph type="body" idx="8"/>
          </p:nvPr>
        </p:nvSpPr>
        <p:spPr>
          <a:xfrm>
            <a:off x="9067800" y="2647783"/>
            <a:ext cx="2480570" cy="3212327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50" tIns="137150" rIns="0" bIns="0" anchor="t" anchorCtr="0">
            <a:noAutofit/>
          </a:bodyPr>
          <a:lstStyle>
            <a:lvl1pPr marL="457200" lvl="0" indent="-304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body" idx="9"/>
          </p:nvPr>
        </p:nvSpPr>
        <p:spPr>
          <a:xfrm>
            <a:off x="9067800" y="2146852"/>
            <a:ext cx="2480570" cy="500932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sz="1050" b="1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ws">
  <p:cSld name="rows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body" idx="1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2"/>
          </p:nvPr>
        </p:nvSpPr>
        <p:spPr>
          <a:xfrm>
            <a:off x="665791" y="2377197"/>
            <a:ext cx="1841908" cy="896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body" idx="3"/>
          </p:nvPr>
        </p:nvSpPr>
        <p:spPr>
          <a:xfrm>
            <a:off x="2666999" y="2377197"/>
            <a:ext cx="8955367" cy="8967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lvl1pPr marL="457200" lvl="0" indent="-3175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ment">
  <p:cSld name="Statme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0" y="383177"/>
            <a:ext cx="12192000" cy="138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0" y="1459380"/>
            <a:ext cx="12192000" cy="3892061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2"/>
          <p:cNvSpPr txBox="1">
            <a:spLocks noGrp="1"/>
          </p:cNvSpPr>
          <p:nvPr>
            <p:ph type="body" idx="1"/>
          </p:nvPr>
        </p:nvSpPr>
        <p:spPr>
          <a:xfrm>
            <a:off x="827314" y="1654629"/>
            <a:ext cx="10654369" cy="357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Char char="–"/>
              <a:defRPr sz="280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tment">
  <p:cSld name="2_Statmen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0" y="477078"/>
            <a:ext cx="12192000" cy="1097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2443769" y="1459380"/>
            <a:ext cx="7338645" cy="3892061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3"/>
          <p:cNvSpPr txBox="1">
            <a:spLocks noGrp="1"/>
          </p:cNvSpPr>
          <p:nvPr>
            <p:ph type="body" idx="1"/>
          </p:nvPr>
        </p:nvSpPr>
        <p:spPr>
          <a:xfrm>
            <a:off x="2962429" y="2046436"/>
            <a:ext cx="6296298" cy="267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graphic">
  <p:cSld name="right graphic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body" idx="1"/>
          </p:nvPr>
        </p:nvSpPr>
        <p:spPr>
          <a:xfrm>
            <a:off x="661519" y="2047630"/>
            <a:ext cx="4790375" cy="41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/>
            </a:lvl2pPr>
            <a:lvl3pPr marL="1371600" lvl="2" indent="-30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5275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4pPr>
            <a:lvl5pPr marL="2286000" lvl="4" indent="-295275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body" idx="2"/>
          </p:nvPr>
        </p:nvSpPr>
        <p:spPr>
          <a:xfrm>
            <a:off x="6477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body" idx="3"/>
          </p:nvPr>
        </p:nvSpPr>
        <p:spPr>
          <a:xfrm>
            <a:off x="68580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niper White">
  <p:cSld name="Juniper Whit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9754559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1077575" y="59185"/>
            <a:ext cx="791308" cy="39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27425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rPr>
              <a:t>Guideline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2"/>
          </p:nvPr>
        </p:nvSpPr>
        <p:spPr>
          <a:xfrm>
            <a:off x="11077714" y="402740"/>
            <a:ext cx="792201" cy="245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sz="1400" b="1" cap="none">
                <a:solidFill>
                  <a:srgbClr val="FEFEFE"/>
                </a:solidFill>
              </a:defRPr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n Bullet Content" type="obj">
  <p:cSld name="OBJEC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body" idx="1"/>
          </p:nvPr>
        </p:nvSpPr>
        <p:spPr>
          <a:xfrm>
            <a:off x="661519" y="1605010"/>
            <a:ext cx="10997082" cy="432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Content">
  <p:cSld name="Bulleted Conten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1"/>
          </p:nvPr>
        </p:nvSpPr>
        <p:spPr>
          <a:xfrm>
            <a:off x="661519" y="1605010"/>
            <a:ext cx="10997082" cy="432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/>
            </a:lvl2pPr>
            <a:lvl3pPr marL="1371600" lvl="2" indent="-30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26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graphic">
  <p:cSld name="left graphic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body" idx="1"/>
          </p:nvPr>
        </p:nvSpPr>
        <p:spPr>
          <a:xfrm>
            <a:off x="6858000" y="2047630"/>
            <a:ext cx="4790375" cy="41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/>
            </a:lvl2pPr>
            <a:lvl3pPr marL="1371600" lvl="2" indent="-30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5275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4pPr>
            <a:lvl5pPr marL="2286000" lvl="4" indent="-295275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body" idx="2"/>
          </p:nvPr>
        </p:nvSpPr>
        <p:spPr>
          <a:xfrm>
            <a:off x="6477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body" idx="3"/>
          </p:nvPr>
        </p:nvSpPr>
        <p:spPr>
          <a:xfrm>
            <a:off x="68580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">
  <p:cSld name="1_thank you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1" y="5307"/>
            <a:ext cx="12189638" cy="68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802" y="3842296"/>
            <a:ext cx="2325350" cy="32729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 txBox="1"/>
          <p:nvPr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  <p:cxnSp>
        <p:nvCxnSpPr>
          <p:cNvPr id="313" name="Google Shape;313;p28"/>
          <p:cNvCxnSpPr/>
          <p:nvPr/>
        </p:nvCxnSpPr>
        <p:spPr>
          <a:xfrm>
            <a:off x="5146766" y="3433763"/>
            <a:ext cx="1837508" cy="0"/>
          </a:xfrm>
          <a:prstGeom prst="straightConnector1">
            <a:avLst/>
          </a:prstGeom>
          <a:noFill/>
          <a:ln w="222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 layout">
  <p:cSld name="backup layou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body" idx="1"/>
          </p:nvPr>
        </p:nvSpPr>
        <p:spPr>
          <a:xfrm>
            <a:off x="661519" y="1605010"/>
            <a:ext cx="10997082" cy="272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">
  <p:cSld name="2_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309"/>
            <a:ext cx="12196108" cy="685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3508" y="4906694"/>
            <a:ext cx="2002865" cy="2819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2608578" y="4246439"/>
            <a:ext cx="6492607" cy="23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ctrTitle"/>
          </p:nvPr>
        </p:nvSpPr>
        <p:spPr>
          <a:xfrm>
            <a:off x="2608578" y="2140298"/>
            <a:ext cx="6492607" cy="126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2"/>
          </p:nvPr>
        </p:nvSpPr>
        <p:spPr>
          <a:xfrm>
            <a:off x="2608578" y="3725561"/>
            <a:ext cx="6492607" cy="37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>
  <p:cSld name="2_A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6356412" y="1901816"/>
            <a:ext cx="5499452" cy="435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6445188" y="616065"/>
            <a:ext cx="41684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63" name="Google Shape;63;p5"/>
            <p:cNvSpPr/>
            <p:nvPr/>
          </p:nvSpPr>
          <p:spPr>
            <a:xfrm>
              <a:off x="3676650" y="4197351"/>
              <a:ext cx="160337" cy="196850"/>
            </a:xfrm>
            <a:custGeom>
              <a:avLst/>
              <a:gdLst/>
              <a:ahLst/>
              <a:cxnLst/>
              <a:rect l="l" t="t" r="r" b="b"/>
              <a:pathLst>
                <a:path w="101" h="124" extrusionOk="0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886200" y="4197351"/>
              <a:ext cx="130175" cy="196850"/>
            </a:xfrm>
            <a:custGeom>
              <a:avLst/>
              <a:gdLst/>
              <a:ahLst/>
              <a:cxnLst/>
              <a:rect l="l" t="t" r="r" b="b"/>
              <a:pathLst>
                <a:path w="82" h="124" extrusionOk="0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048125" y="4197351"/>
              <a:ext cx="166687" cy="196850"/>
            </a:xfrm>
            <a:custGeom>
              <a:avLst/>
              <a:gdLst/>
              <a:ahLst/>
              <a:cxnLst/>
              <a:rect l="l" t="t" r="r" b="b"/>
              <a:pathLst>
                <a:path w="105" h="124" extrusionOk="0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241800" y="4197351"/>
              <a:ext cx="268287" cy="196850"/>
            </a:xfrm>
            <a:custGeom>
              <a:avLst/>
              <a:gdLst/>
              <a:ahLst/>
              <a:cxnLst/>
              <a:rect l="l" t="t" r="r" b="b"/>
              <a:pathLst>
                <a:path w="169" h="124" extrusionOk="0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527550" y="4192588"/>
              <a:ext cx="198437" cy="204788"/>
            </a:xfrm>
            <a:custGeom>
              <a:avLst/>
              <a:gdLst/>
              <a:ahLst/>
              <a:cxnLst/>
              <a:rect l="l" t="t" r="r" b="b"/>
              <a:pathLst>
                <a:path w="83" h="85" extrusionOk="0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768850" y="4197351"/>
              <a:ext cx="150812" cy="196850"/>
            </a:xfrm>
            <a:custGeom>
              <a:avLst/>
              <a:gdLst/>
              <a:ahLst/>
              <a:cxnLst/>
              <a:rect l="l" t="t" r="r" b="b"/>
              <a:pathLst>
                <a:path w="63" h="82" extrusionOk="0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962525" y="4197351"/>
              <a:ext cx="153987" cy="19685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133975" y="4192588"/>
              <a:ext cx="160337" cy="204788"/>
            </a:xfrm>
            <a:custGeom>
              <a:avLst/>
              <a:gdLst/>
              <a:ahLst/>
              <a:cxnLst/>
              <a:rect l="l" t="t" r="r" b="b"/>
              <a:pathLst>
                <a:path w="67" h="85" extrusionOk="0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213350" y="3379788"/>
              <a:ext cx="352425" cy="730250"/>
            </a:xfrm>
            <a:custGeom>
              <a:avLst/>
              <a:gdLst/>
              <a:ahLst/>
              <a:cxnLst/>
              <a:rect l="l" t="t" r="r" b="b"/>
              <a:pathLst>
                <a:path w="147" h="303" extrusionOk="0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281238" y="3394076"/>
              <a:ext cx="582612" cy="730250"/>
            </a:xfrm>
            <a:custGeom>
              <a:avLst/>
              <a:gdLst/>
              <a:ahLst/>
              <a:cxnLst/>
              <a:rect l="l" t="t" r="r" b="b"/>
              <a:pathLst>
                <a:path w="243" h="303" extrusionOk="0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973388" y="3379788"/>
              <a:ext cx="581025" cy="730250"/>
            </a:xfrm>
            <a:custGeom>
              <a:avLst/>
              <a:gdLst/>
              <a:ahLst/>
              <a:cxnLst/>
              <a:rect l="l" t="t" r="r" b="b"/>
              <a:pathLst>
                <a:path w="242" h="303" extrusionOk="0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857625" y="3397251"/>
              <a:ext cx="573087" cy="712788"/>
            </a:xfrm>
            <a:custGeom>
              <a:avLst/>
              <a:gdLst/>
              <a:ahLst/>
              <a:cxnLst/>
              <a:rect l="l" t="t" r="r" b="b"/>
              <a:pathLst>
                <a:path w="239" h="296" extrusionOk="0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505325" y="3378201"/>
              <a:ext cx="614362" cy="746125"/>
            </a:xfrm>
            <a:custGeom>
              <a:avLst/>
              <a:gdLst/>
              <a:ahLst/>
              <a:cxnLst/>
              <a:rect l="l" t="t" r="r" b="b"/>
              <a:pathLst>
                <a:path w="256" h="310" extrusionOk="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855788" y="3394076"/>
              <a:ext cx="312737" cy="873125"/>
            </a:xfrm>
            <a:custGeom>
              <a:avLst/>
              <a:gdLst/>
              <a:ahLst/>
              <a:cxnLst/>
              <a:rect l="l" t="t" r="r" b="b"/>
              <a:pathLst>
                <a:path w="130" h="362" extrusionOk="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373688" y="4022726"/>
              <a:ext cx="90487" cy="92075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02263" y="4041776"/>
              <a:ext cx="41275" cy="53975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80" name="Google Shape;80;p5"/>
          <p:cNvCxnSpPr/>
          <p:nvPr/>
        </p:nvCxnSpPr>
        <p:spPr>
          <a:xfrm>
            <a:off x="6445188" y="1251074"/>
            <a:ext cx="5292855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vision">
  <p:cSld name="2_Divis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54000">
                <a:srgbClr val="73992F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6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6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6490032" y="2485748"/>
            <a:ext cx="5132335" cy="107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89" name="Google Shape;89;p6"/>
            <p:cNvSpPr/>
            <p:nvPr/>
          </p:nvSpPr>
          <p:spPr>
            <a:xfrm>
              <a:off x="3676650" y="4197351"/>
              <a:ext cx="160337" cy="196850"/>
            </a:xfrm>
            <a:custGeom>
              <a:avLst/>
              <a:gdLst/>
              <a:ahLst/>
              <a:cxnLst/>
              <a:rect l="l" t="t" r="r" b="b"/>
              <a:pathLst>
                <a:path w="101" h="124" extrusionOk="0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886200" y="4197351"/>
              <a:ext cx="130175" cy="196850"/>
            </a:xfrm>
            <a:custGeom>
              <a:avLst/>
              <a:gdLst/>
              <a:ahLst/>
              <a:cxnLst/>
              <a:rect l="l" t="t" r="r" b="b"/>
              <a:pathLst>
                <a:path w="82" h="124" extrusionOk="0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048125" y="4197351"/>
              <a:ext cx="166687" cy="196850"/>
            </a:xfrm>
            <a:custGeom>
              <a:avLst/>
              <a:gdLst/>
              <a:ahLst/>
              <a:cxnLst/>
              <a:rect l="l" t="t" r="r" b="b"/>
              <a:pathLst>
                <a:path w="105" h="124" extrusionOk="0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241800" y="4197351"/>
              <a:ext cx="268287" cy="196850"/>
            </a:xfrm>
            <a:custGeom>
              <a:avLst/>
              <a:gdLst/>
              <a:ahLst/>
              <a:cxnLst/>
              <a:rect l="l" t="t" r="r" b="b"/>
              <a:pathLst>
                <a:path w="169" h="124" extrusionOk="0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527550" y="4192588"/>
              <a:ext cx="198437" cy="204788"/>
            </a:xfrm>
            <a:custGeom>
              <a:avLst/>
              <a:gdLst/>
              <a:ahLst/>
              <a:cxnLst/>
              <a:rect l="l" t="t" r="r" b="b"/>
              <a:pathLst>
                <a:path w="83" h="85" extrusionOk="0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768850" y="4197351"/>
              <a:ext cx="150812" cy="196850"/>
            </a:xfrm>
            <a:custGeom>
              <a:avLst/>
              <a:gdLst/>
              <a:ahLst/>
              <a:cxnLst/>
              <a:rect l="l" t="t" r="r" b="b"/>
              <a:pathLst>
                <a:path w="63" h="82" extrusionOk="0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962525" y="4197351"/>
              <a:ext cx="153987" cy="19685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133975" y="4192588"/>
              <a:ext cx="160337" cy="204788"/>
            </a:xfrm>
            <a:custGeom>
              <a:avLst/>
              <a:gdLst/>
              <a:ahLst/>
              <a:cxnLst/>
              <a:rect l="l" t="t" r="r" b="b"/>
              <a:pathLst>
                <a:path w="67" h="85" extrusionOk="0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213350" y="3379788"/>
              <a:ext cx="352425" cy="730250"/>
            </a:xfrm>
            <a:custGeom>
              <a:avLst/>
              <a:gdLst/>
              <a:ahLst/>
              <a:cxnLst/>
              <a:rect l="l" t="t" r="r" b="b"/>
              <a:pathLst>
                <a:path w="147" h="303" extrusionOk="0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281238" y="3394076"/>
              <a:ext cx="582612" cy="730250"/>
            </a:xfrm>
            <a:custGeom>
              <a:avLst/>
              <a:gdLst/>
              <a:ahLst/>
              <a:cxnLst/>
              <a:rect l="l" t="t" r="r" b="b"/>
              <a:pathLst>
                <a:path w="243" h="303" extrusionOk="0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973388" y="3379788"/>
              <a:ext cx="581025" cy="730250"/>
            </a:xfrm>
            <a:custGeom>
              <a:avLst/>
              <a:gdLst/>
              <a:ahLst/>
              <a:cxnLst/>
              <a:rect l="l" t="t" r="r" b="b"/>
              <a:pathLst>
                <a:path w="242" h="303" extrusionOk="0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857625" y="3397251"/>
              <a:ext cx="573087" cy="712788"/>
            </a:xfrm>
            <a:custGeom>
              <a:avLst/>
              <a:gdLst/>
              <a:ahLst/>
              <a:cxnLst/>
              <a:rect l="l" t="t" r="r" b="b"/>
              <a:pathLst>
                <a:path w="239" h="296" extrusionOk="0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4505325" y="3378201"/>
              <a:ext cx="614362" cy="746125"/>
            </a:xfrm>
            <a:custGeom>
              <a:avLst/>
              <a:gdLst/>
              <a:ahLst/>
              <a:cxnLst/>
              <a:rect l="l" t="t" r="r" b="b"/>
              <a:pathLst>
                <a:path w="256" h="310" extrusionOk="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855788" y="3394076"/>
              <a:ext cx="312737" cy="873125"/>
            </a:xfrm>
            <a:custGeom>
              <a:avLst/>
              <a:gdLst/>
              <a:ahLst/>
              <a:cxnLst/>
              <a:rect l="l" t="t" r="r" b="b"/>
              <a:pathLst>
                <a:path w="130" h="362" extrusionOk="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373688" y="4022726"/>
              <a:ext cx="90487" cy="92075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402263" y="4041776"/>
              <a:ext cx="41275" cy="53975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sion">
  <p:cSld name="1_Divis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54000">
                <a:srgbClr val="73992F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0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10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6490032" y="2485748"/>
            <a:ext cx="5132335" cy="107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1" name="Google Shape;151;p10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152" name="Google Shape;152;p10"/>
            <p:cNvSpPr/>
            <p:nvPr/>
          </p:nvSpPr>
          <p:spPr>
            <a:xfrm>
              <a:off x="3676650" y="4197351"/>
              <a:ext cx="160337" cy="196850"/>
            </a:xfrm>
            <a:custGeom>
              <a:avLst/>
              <a:gdLst/>
              <a:ahLst/>
              <a:cxnLst/>
              <a:rect l="l" t="t" r="r" b="b"/>
              <a:pathLst>
                <a:path w="101" h="124" extrusionOk="0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3886200" y="4197351"/>
              <a:ext cx="130175" cy="196850"/>
            </a:xfrm>
            <a:custGeom>
              <a:avLst/>
              <a:gdLst/>
              <a:ahLst/>
              <a:cxnLst/>
              <a:rect l="l" t="t" r="r" b="b"/>
              <a:pathLst>
                <a:path w="82" h="124" extrusionOk="0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4048125" y="4197351"/>
              <a:ext cx="166687" cy="196850"/>
            </a:xfrm>
            <a:custGeom>
              <a:avLst/>
              <a:gdLst/>
              <a:ahLst/>
              <a:cxnLst/>
              <a:rect l="l" t="t" r="r" b="b"/>
              <a:pathLst>
                <a:path w="105" h="124" extrusionOk="0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4241800" y="4197351"/>
              <a:ext cx="268287" cy="196850"/>
            </a:xfrm>
            <a:custGeom>
              <a:avLst/>
              <a:gdLst/>
              <a:ahLst/>
              <a:cxnLst/>
              <a:rect l="l" t="t" r="r" b="b"/>
              <a:pathLst>
                <a:path w="169" h="124" extrusionOk="0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4527550" y="4192588"/>
              <a:ext cx="198437" cy="204788"/>
            </a:xfrm>
            <a:custGeom>
              <a:avLst/>
              <a:gdLst/>
              <a:ahLst/>
              <a:cxnLst/>
              <a:rect l="l" t="t" r="r" b="b"/>
              <a:pathLst>
                <a:path w="83" h="85" extrusionOk="0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4768850" y="4197351"/>
              <a:ext cx="150812" cy="196850"/>
            </a:xfrm>
            <a:custGeom>
              <a:avLst/>
              <a:gdLst/>
              <a:ahLst/>
              <a:cxnLst/>
              <a:rect l="l" t="t" r="r" b="b"/>
              <a:pathLst>
                <a:path w="63" h="82" extrusionOk="0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4962525" y="4197351"/>
              <a:ext cx="153987" cy="19685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5133975" y="4192588"/>
              <a:ext cx="160337" cy="204788"/>
            </a:xfrm>
            <a:custGeom>
              <a:avLst/>
              <a:gdLst/>
              <a:ahLst/>
              <a:cxnLst/>
              <a:rect l="l" t="t" r="r" b="b"/>
              <a:pathLst>
                <a:path w="67" h="85" extrusionOk="0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5213350" y="3379788"/>
              <a:ext cx="352425" cy="730250"/>
            </a:xfrm>
            <a:custGeom>
              <a:avLst/>
              <a:gdLst/>
              <a:ahLst/>
              <a:cxnLst/>
              <a:rect l="l" t="t" r="r" b="b"/>
              <a:pathLst>
                <a:path w="147" h="303" extrusionOk="0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2281238" y="3394076"/>
              <a:ext cx="582612" cy="730250"/>
            </a:xfrm>
            <a:custGeom>
              <a:avLst/>
              <a:gdLst/>
              <a:ahLst/>
              <a:cxnLst/>
              <a:rect l="l" t="t" r="r" b="b"/>
              <a:pathLst>
                <a:path w="243" h="303" extrusionOk="0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2973388" y="3379788"/>
              <a:ext cx="581025" cy="730250"/>
            </a:xfrm>
            <a:custGeom>
              <a:avLst/>
              <a:gdLst/>
              <a:ahLst/>
              <a:cxnLst/>
              <a:rect l="l" t="t" r="r" b="b"/>
              <a:pathLst>
                <a:path w="242" h="303" extrusionOk="0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3857625" y="3397251"/>
              <a:ext cx="573087" cy="712788"/>
            </a:xfrm>
            <a:custGeom>
              <a:avLst/>
              <a:gdLst/>
              <a:ahLst/>
              <a:cxnLst/>
              <a:rect l="l" t="t" r="r" b="b"/>
              <a:pathLst>
                <a:path w="239" h="296" extrusionOk="0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505325" y="3378201"/>
              <a:ext cx="614362" cy="746125"/>
            </a:xfrm>
            <a:custGeom>
              <a:avLst/>
              <a:gdLst/>
              <a:ahLst/>
              <a:cxnLst/>
              <a:rect l="l" t="t" r="r" b="b"/>
              <a:pathLst>
                <a:path w="256" h="310" extrusionOk="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855788" y="3394076"/>
              <a:ext cx="312737" cy="873125"/>
            </a:xfrm>
            <a:custGeom>
              <a:avLst/>
              <a:gdLst/>
              <a:ahLst/>
              <a:cxnLst/>
              <a:rect l="l" t="t" r="r" b="b"/>
              <a:pathLst>
                <a:path w="130" h="362" extrusionOk="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5373688" y="4022726"/>
              <a:ext cx="90487" cy="92075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402263" y="4041776"/>
              <a:ext cx="41275" cy="53975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0" y="5307"/>
            <a:ext cx="12189640" cy="68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802" y="3842296"/>
            <a:ext cx="2325350" cy="32729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 txBox="1"/>
          <p:nvPr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  <p:cxnSp>
        <p:nvCxnSpPr>
          <p:cNvPr id="173" name="Google Shape;173;p11"/>
          <p:cNvCxnSpPr/>
          <p:nvPr/>
        </p:nvCxnSpPr>
        <p:spPr>
          <a:xfrm>
            <a:off x="5146766" y="3433763"/>
            <a:ext cx="1837508" cy="0"/>
          </a:xfrm>
          <a:prstGeom prst="straightConnector1">
            <a:avLst/>
          </a:prstGeom>
          <a:noFill/>
          <a:ln w="222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651472" y="1250302"/>
            <a:ext cx="11007128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1;p1"/>
          <p:cNvSpPr txBox="1"/>
          <p:nvPr/>
        </p:nvSpPr>
        <p:spPr>
          <a:xfrm>
            <a:off x="665790" y="6600907"/>
            <a:ext cx="2953173" cy="12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rPr>
              <a:t>© 2019 Juniper Networks 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2192000" cy="10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51472" y="6536649"/>
            <a:ext cx="11007129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61519" y="1605010"/>
            <a:ext cx="10997082" cy="272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33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11230630" y="6596757"/>
            <a:ext cx="0" cy="185665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" name="Google Shape;19;p1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20" name="Google Shape;20;p1"/>
            <p:cNvSpPr/>
            <p:nvPr/>
          </p:nvSpPr>
          <p:spPr>
            <a:xfrm>
              <a:off x="3676650" y="4197351"/>
              <a:ext cx="160337" cy="196850"/>
            </a:xfrm>
            <a:custGeom>
              <a:avLst/>
              <a:gdLst/>
              <a:ahLst/>
              <a:cxnLst/>
              <a:rect l="l" t="t" r="r" b="b"/>
              <a:pathLst>
                <a:path w="101" h="124" extrusionOk="0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886200" y="4197351"/>
              <a:ext cx="130175" cy="196850"/>
            </a:xfrm>
            <a:custGeom>
              <a:avLst/>
              <a:gdLst/>
              <a:ahLst/>
              <a:cxnLst/>
              <a:rect l="l" t="t" r="r" b="b"/>
              <a:pathLst>
                <a:path w="82" h="124" extrusionOk="0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048125" y="4197351"/>
              <a:ext cx="166687" cy="196850"/>
            </a:xfrm>
            <a:custGeom>
              <a:avLst/>
              <a:gdLst/>
              <a:ahLst/>
              <a:cxnLst/>
              <a:rect l="l" t="t" r="r" b="b"/>
              <a:pathLst>
                <a:path w="105" h="124" extrusionOk="0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241800" y="4197351"/>
              <a:ext cx="268287" cy="196850"/>
            </a:xfrm>
            <a:custGeom>
              <a:avLst/>
              <a:gdLst/>
              <a:ahLst/>
              <a:cxnLst/>
              <a:rect l="l" t="t" r="r" b="b"/>
              <a:pathLst>
                <a:path w="169" h="124" extrusionOk="0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527550" y="4192588"/>
              <a:ext cx="198437" cy="204788"/>
            </a:xfrm>
            <a:custGeom>
              <a:avLst/>
              <a:gdLst/>
              <a:ahLst/>
              <a:cxnLst/>
              <a:rect l="l" t="t" r="r" b="b"/>
              <a:pathLst>
                <a:path w="83" h="85" extrusionOk="0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68850" y="4197351"/>
              <a:ext cx="150812" cy="196850"/>
            </a:xfrm>
            <a:custGeom>
              <a:avLst/>
              <a:gdLst/>
              <a:ahLst/>
              <a:cxnLst/>
              <a:rect l="l" t="t" r="r" b="b"/>
              <a:pathLst>
                <a:path w="63" h="82" extrusionOk="0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962525" y="4197351"/>
              <a:ext cx="153987" cy="19685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133975" y="4192588"/>
              <a:ext cx="160337" cy="204788"/>
            </a:xfrm>
            <a:custGeom>
              <a:avLst/>
              <a:gdLst/>
              <a:ahLst/>
              <a:cxnLst/>
              <a:rect l="l" t="t" r="r" b="b"/>
              <a:pathLst>
                <a:path w="67" h="85" extrusionOk="0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213350" y="3379788"/>
              <a:ext cx="352425" cy="730250"/>
            </a:xfrm>
            <a:custGeom>
              <a:avLst/>
              <a:gdLst/>
              <a:ahLst/>
              <a:cxnLst/>
              <a:rect l="l" t="t" r="r" b="b"/>
              <a:pathLst>
                <a:path w="147" h="303" extrusionOk="0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281238" y="3394076"/>
              <a:ext cx="582612" cy="730250"/>
            </a:xfrm>
            <a:custGeom>
              <a:avLst/>
              <a:gdLst/>
              <a:ahLst/>
              <a:cxnLst/>
              <a:rect l="l" t="t" r="r" b="b"/>
              <a:pathLst>
                <a:path w="243" h="303" extrusionOk="0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973388" y="3379788"/>
              <a:ext cx="581025" cy="730250"/>
            </a:xfrm>
            <a:custGeom>
              <a:avLst/>
              <a:gdLst/>
              <a:ahLst/>
              <a:cxnLst/>
              <a:rect l="l" t="t" r="r" b="b"/>
              <a:pathLst>
                <a:path w="242" h="303" extrusionOk="0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3857625" y="3397251"/>
              <a:ext cx="573087" cy="712788"/>
            </a:xfrm>
            <a:custGeom>
              <a:avLst/>
              <a:gdLst/>
              <a:ahLst/>
              <a:cxnLst/>
              <a:rect l="l" t="t" r="r" b="b"/>
              <a:pathLst>
                <a:path w="239" h="296" extrusionOk="0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505325" y="3378201"/>
              <a:ext cx="614362" cy="746125"/>
            </a:xfrm>
            <a:custGeom>
              <a:avLst/>
              <a:gdLst/>
              <a:ahLst/>
              <a:cxnLst/>
              <a:rect l="l" t="t" r="r" b="b"/>
              <a:pathLst>
                <a:path w="256" h="310" extrusionOk="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855788" y="3394076"/>
              <a:ext cx="312737" cy="873125"/>
            </a:xfrm>
            <a:custGeom>
              <a:avLst/>
              <a:gdLst/>
              <a:ahLst/>
              <a:cxnLst/>
              <a:rect l="l" t="t" r="r" b="b"/>
              <a:pathLst>
                <a:path w="130" h="362" extrusionOk="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73688" y="4022726"/>
              <a:ext cx="90487" cy="92075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02263" y="4041776"/>
              <a:ext cx="41275" cy="53975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MSIPCMContentMarking" descr="{&quot;HashCode&quot;:817091896,&quot;Placement&quot;:&quot;Footer&quot;}">
            <a:extLst>
              <a:ext uri="{FF2B5EF4-FFF2-40B4-BE49-F238E27FC236}">
                <a16:creationId xmlns:a16="http://schemas.microsoft.com/office/drawing/2014/main" id="{CF5DC2DB-57C9-4F7A-901F-FC17BF93BA96}"/>
              </a:ext>
            </a:extLst>
          </p:cNvPr>
          <p:cNvSpPr txBox="1"/>
          <p:nvPr userDrawn="1"/>
        </p:nvSpPr>
        <p:spPr>
          <a:xfrm>
            <a:off x="5508292" y="66469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08">
          <p15:clr>
            <a:srgbClr val="F26B43"/>
          </p15:clr>
        </p15:guide>
        <p15:guide id="2" orient="horz" pos="74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4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 dirty="0" err="1"/>
              <a:t>eBGP</a:t>
            </a:r>
            <a:r>
              <a:rPr lang="en-US" dirty="0"/>
              <a:t> based underlay</a:t>
            </a:r>
            <a:endParaRPr dirty="0"/>
          </a:p>
        </p:txBody>
      </p:sp>
      <p:sp>
        <p:nvSpPr>
          <p:cNvPr id="347" name="Google Shape;347;p33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93B571-7D32-4903-9924-EF214F638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524000"/>
            <a:ext cx="103346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/>
              <a:t>MP-iBGP Based Overlay </a:t>
            </a:r>
            <a:endParaRPr/>
          </a:p>
        </p:txBody>
      </p:sp>
      <p:sp>
        <p:nvSpPr>
          <p:cNvPr id="391" name="Google Shape;391;p39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92" name="Google Shape;3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4900"/>
            <a:ext cx="11754200" cy="54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"/>
          <p:cNvSpPr txBox="1">
            <a:spLocks noGrp="1"/>
          </p:cNvSpPr>
          <p:nvPr>
            <p:ph type="title"/>
          </p:nvPr>
        </p:nvSpPr>
        <p:spPr>
          <a:xfrm>
            <a:off x="665795" y="219200"/>
            <a:ext cx="4825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/>
              <a:t>Edge Routing Bridging Model</a:t>
            </a:r>
            <a:endParaRPr/>
          </a:p>
        </p:txBody>
      </p:sp>
      <p:sp>
        <p:nvSpPr>
          <p:cNvPr id="428" name="Google Shape;428;p44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429" name="Google Shape;4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100"/>
            <a:ext cx="11956650" cy="50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"/>
          <p:cNvSpPr txBox="1">
            <a:spLocks noGrp="1"/>
          </p:cNvSpPr>
          <p:nvPr>
            <p:ph type="title"/>
          </p:nvPr>
        </p:nvSpPr>
        <p:spPr>
          <a:xfrm>
            <a:off x="197650" y="231874"/>
            <a:ext cx="10992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 dirty="0"/>
              <a:t>Underlay-</a:t>
            </a:r>
            <a:r>
              <a:rPr lang="en-US" dirty="0" err="1"/>
              <a:t>Overylay</a:t>
            </a:r>
            <a:r>
              <a:rPr lang="en-US" dirty="0"/>
              <a:t> Logical Connectivity   </a:t>
            </a:r>
            <a:endParaRPr dirty="0"/>
          </a:p>
        </p:txBody>
      </p:sp>
      <p:sp>
        <p:nvSpPr>
          <p:cNvPr id="546" name="Google Shape;546;p61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47" name="Google Shape;547;p61"/>
          <p:cNvSpPr txBox="1"/>
          <p:nvPr/>
        </p:nvSpPr>
        <p:spPr>
          <a:xfrm>
            <a:off x="311525" y="1280900"/>
            <a:ext cx="111324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/>
              <a:t>Each Canonical Contrail Controller (left top corner of below diagram) will establish MP-iBGP session with both DC-gateways (i.e QFX10002-72Q) for extension of Overlay Virtual Networks (VN)   to the DC-gateways. </a:t>
            </a:r>
            <a:endParaRPr b="1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/>
              <a:t>Each Canonical Contrail vRouter (shown on bottom of below diagram) will establish MPLSoUDP tunnels with both DC-gateways for transportation of overlay VN traffic </a:t>
            </a:r>
            <a:endParaRPr b="1"/>
          </a:p>
        </p:txBody>
      </p:sp>
      <p:pic>
        <p:nvPicPr>
          <p:cNvPr id="548" name="Google Shape;54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543550"/>
            <a:ext cx="11142550" cy="4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6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88" name="Google Shape;588;p66"/>
          <p:cNvSpPr txBox="1">
            <a:spLocks noGrp="1"/>
          </p:cNvSpPr>
          <p:nvPr>
            <p:ph type="title"/>
          </p:nvPr>
        </p:nvSpPr>
        <p:spPr>
          <a:xfrm>
            <a:off x="197641" y="231872"/>
            <a:ext cx="10992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</a:pPr>
            <a:r>
              <a:rPr lang="en-US" dirty="0"/>
              <a:t>Tenant Connectivity Towards North </a:t>
            </a:r>
            <a:endParaRPr dirty="0"/>
          </a:p>
        </p:txBody>
      </p:sp>
      <p:sp>
        <p:nvSpPr>
          <p:cNvPr id="29" name="Google Shape;610;p69">
            <a:extLst>
              <a:ext uri="{FF2B5EF4-FFF2-40B4-BE49-F238E27FC236}">
                <a16:creationId xmlns:a16="http://schemas.microsoft.com/office/drawing/2014/main" id="{C0C023F0-4DA8-47D3-91EA-A1EB4291ADEA}"/>
              </a:ext>
            </a:extLst>
          </p:cNvPr>
          <p:cNvSpPr txBox="1">
            <a:spLocks/>
          </p:cNvSpPr>
          <p:nvPr/>
        </p:nvSpPr>
        <p:spPr>
          <a:xfrm>
            <a:off x="11294960" y="6495422"/>
            <a:ext cx="3273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33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612BEB-2024-4E62-8379-1AA1220D08A7}"/>
              </a:ext>
            </a:extLst>
          </p:cNvPr>
          <p:cNvSpPr/>
          <p:nvPr/>
        </p:nvSpPr>
        <p:spPr>
          <a:xfrm>
            <a:off x="1472543" y="5652658"/>
            <a:ext cx="7980218" cy="68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 layer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93B612-920B-447B-89B8-35496F0AE9C3}"/>
              </a:ext>
            </a:extLst>
          </p:cNvPr>
          <p:cNvSpPr/>
          <p:nvPr/>
        </p:nvSpPr>
        <p:spPr>
          <a:xfrm>
            <a:off x="1446810" y="2776861"/>
            <a:ext cx="7980218" cy="68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DC-gateway/ Spine layer </a:t>
            </a:r>
          </a:p>
          <a:p>
            <a:pPr algn="ctr"/>
            <a:r>
              <a:rPr lang="en-US" dirty="0"/>
              <a:t>(IP Fabric- EVPN-</a:t>
            </a:r>
            <a:r>
              <a:rPr lang="en-US" dirty="0" err="1"/>
              <a:t>VxLAN</a:t>
            </a:r>
            <a:r>
              <a:rPr lang="en-US" dirty="0"/>
              <a:t> between spine and leaf 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E82391-F371-4335-A176-99C93955ABD1}"/>
              </a:ext>
            </a:extLst>
          </p:cNvPr>
          <p:cNvSpPr/>
          <p:nvPr/>
        </p:nvSpPr>
        <p:spPr>
          <a:xfrm>
            <a:off x="1421079" y="1349851"/>
            <a:ext cx="7980218" cy="68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/ Core Network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Inter AS Option “A” from DC-gateways towards North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AF8533-0A69-43EF-9EFD-572C50CFAE6F}"/>
              </a:ext>
            </a:extLst>
          </p:cNvPr>
          <p:cNvSpPr/>
          <p:nvPr/>
        </p:nvSpPr>
        <p:spPr>
          <a:xfrm>
            <a:off x="1444831" y="4045538"/>
            <a:ext cx="7980218" cy="68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Layer  (trunk port toward hypervisor)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EB24D2-FA59-4987-8317-B961B72E4600}"/>
              </a:ext>
            </a:extLst>
          </p:cNvPr>
          <p:cNvSpPr/>
          <p:nvPr/>
        </p:nvSpPr>
        <p:spPr>
          <a:xfrm>
            <a:off x="1947554" y="5652657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802AF0-6D93-445E-B0BF-5080C18ACFB0}"/>
              </a:ext>
            </a:extLst>
          </p:cNvPr>
          <p:cNvSpPr/>
          <p:nvPr/>
        </p:nvSpPr>
        <p:spPr>
          <a:xfrm>
            <a:off x="8191996" y="5652657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C58B6-6978-4F70-8F79-B22226D92AAF}"/>
              </a:ext>
            </a:extLst>
          </p:cNvPr>
          <p:cNvCxnSpPr>
            <a:stCxn id="34" idx="0"/>
          </p:cNvCxnSpPr>
          <p:nvPr/>
        </p:nvCxnSpPr>
        <p:spPr>
          <a:xfrm flipV="1">
            <a:off x="2392879" y="4734293"/>
            <a:ext cx="5937" cy="9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E1B0DF-1674-459D-AB2C-115BA2D6B95B}"/>
              </a:ext>
            </a:extLst>
          </p:cNvPr>
          <p:cNvCxnSpPr/>
          <p:nvPr/>
        </p:nvCxnSpPr>
        <p:spPr>
          <a:xfrm flipV="1">
            <a:off x="8649182" y="4744193"/>
            <a:ext cx="5937" cy="9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9493F8B-4142-4D53-A191-665924640CE6}"/>
              </a:ext>
            </a:extLst>
          </p:cNvPr>
          <p:cNvSpPr/>
          <p:nvPr/>
        </p:nvSpPr>
        <p:spPr>
          <a:xfrm>
            <a:off x="1945576" y="2776854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D6A065-8673-44FD-9E53-7ADBBC9B1195}"/>
              </a:ext>
            </a:extLst>
          </p:cNvPr>
          <p:cNvSpPr/>
          <p:nvPr/>
        </p:nvSpPr>
        <p:spPr>
          <a:xfrm>
            <a:off x="8190018" y="2776854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4004E0-A37C-4B58-9359-BA5C7E915BB6}"/>
              </a:ext>
            </a:extLst>
          </p:cNvPr>
          <p:cNvCxnSpPr>
            <a:cxnSpLocks/>
          </p:cNvCxnSpPr>
          <p:nvPr/>
        </p:nvCxnSpPr>
        <p:spPr>
          <a:xfrm flipH="1" flipV="1">
            <a:off x="2390901" y="3471552"/>
            <a:ext cx="7915" cy="62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0D611A-7085-4D05-852D-40298713C07C}"/>
              </a:ext>
            </a:extLst>
          </p:cNvPr>
          <p:cNvCxnSpPr>
            <a:cxnSpLocks/>
          </p:cNvCxnSpPr>
          <p:nvPr/>
        </p:nvCxnSpPr>
        <p:spPr>
          <a:xfrm flipV="1">
            <a:off x="8649182" y="3468584"/>
            <a:ext cx="1" cy="5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3541A4C-6C75-4033-B549-307980E8268C}"/>
              </a:ext>
            </a:extLst>
          </p:cNvPr>
          <p:cNvSpPr/>
          <p:nvPr/>
        </p:nvSpPr>
        <p:spPr>
          <a:xfrm>
            <a:off x="1943594" y="1361711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E5876F-BDF6-4B24-B503-CEB54EC3E9CB}"/>
              </a:ext>
            </a:extLst>
          </p:cNvPr>
          <p:cNvSpPr/>
          <p:nvPr/>
        </p:nvSpPr>
        <p:spPr>
          <a:xfrm>
            <a:off x="8188036" y="1361711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D620B1-D8B1-4B74-8977-493667F92866}"/>
              </a:ext>
            </a:extLst>
          </p:cNvPr>
          <p:cNvCxnSpPr>
            <a:cxnSpLocks/>
          </p:cNvCxnSpPr>
          <p:nvPr/>
        </p:nvCxnSpPr>
        <p:spPr>
          <a:xfrm flipH="1" flipV="1">
            <a:off x="2400800" y="2115781"/>
            <a:ext cx="7915" cy="62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23218F-BAD4-45FF-BD69-6019BBC4BC35}"/>
              </a:ext>
            </a:extLst>
          </p:cNvPr>
          <p:cNvCxnSpPr>
            <a:cxnSpLocks/>
          </p:cNvCxnSpPr>
          <p:nvPr/>
        </p:nvCxnSpPr>
        <p:spPr>
          <a:xfrm flipH="1" flipV="1">
            <a:off x="8645231" y="2090044"/>
            <a:ext cx="7915" cy="62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4A6086C-C364-465C-A29B-618E0EAA079D}"/>
              </a:ext>
            </a:extLst>
          </p:cNvPr>
          <p:cNvCxnSpPr>
            <a:cxnSpLocks/>
          </p:cNvCxnSpPr>
          <p:nvPr/>
        </p:nvCxnSpPr>
        <p:spPr>
          <a:xfrm rot="5400000">
            <a:off x="1340919" y="4285999"/>
            <a:ext cx="2103918" cy="463138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29CB92B3-BCF2-4E60-A2BE-8197A84A5803}"/>
              </a:ext>
            </a:extLst>
          </p:cNvPr>
          <p:cNvCxnSpPr>
            <a:cxnSpLocks/>
          </p:cNvCxnSpPr>
          <p:nvPr/>
        </p:nvCxnSpPr>
        <p:spPr>
          <a:xfrm rot="5400000">
            <a:off x="7545775" y="4339440"/>
            <a:ext cx="2187048" cy="439387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8BF48A1-2C1D-49EF-8A7D-BEC1D38639AF}"/>
              </a:ext>
            </a:extLst>
          </p:cNvPr>
          <p:cNvCxnSpPr/>
          <p:nvPr/>
        </p:nvCxnSpPr>
        <p:spPr>
          <a:xfrm flipV="1">
            <a:off x="9975273" y="1781299"/>
            <a:ext cx="546265" cy="8312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5C4D4C-F69B-421B-AA6F-CD5656705BB8}"/>
              </a:ext>
            </a:extLst>
          </p:cNvPr>
          <p:cNvSpPr txBox="1"/>
          <p:nvPr/>
        </p:nvSpPr>
        <p:spPr>
          <a:xfrm>
            <a:off x="9896322" y="1936155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MPLSoUDP</a:t>
            </a:r>
            <a:r>
              <a:rPr lang="en-US" dirty="0"/>
              <a:t> Tunnels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9"/>
          <p:cNvSpPr txBox="1">
            <a:spLocks noGrp="1"/>
          </p:cNvSpPr>
          <p:nvPr>
            <p:ph type="sldNum" idx="12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11" name="Google Shape;611;p69"/>
          <p:cNvSpPr txBox="1">
            <a:spLocks noGrp="1"/>
          </p:cNvSpPr>
          <p:nvPr>
            <p:ph type="title"/>
          </p:nvPr>
        </p:nvSpPr>
        <p:spPr>
          <a:xfrm>
            <a:off x="197641" y="231872"/>
            <a:ext cx="10992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SzPts val="2400"/>
            </a:pPr>
            <a:r>
              <a:rPr lang="en-US" dirty="0"/>
              <a:t>SRIOV Tenant Connectivity Towards North</a:t>
            </a:r>
            <a:endParaRPr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045E35-D3B2-4427-AA07-54C686B8D4DE}"/>
              </a:ext>
            </a:extLst>
          </p:cNvPr>
          <p:cNvSpPr/>
          <p:nvPr/>
        </p:nvSpPr>
        <p:spPr>
          <a:xfrm>
            <a:off x="1472543" y="5771408"/>
            <a:ext cx="7980218" cy="68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 layer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E2C8E5-282C-446B-AB72-D1723C43678C}"/>
              </a:ext>
            </a:extLst>
          </p:cNvPr>
          <p:cNvSpPr/>
          <p:nvPr/>
        </p:nvSpPr>
        <p:spPr>
          <a:xfrm>
            <a:off x="1446810" y="2895611"/>
            <a:ext cx="7980218" cy="68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DC-gateway/ Spine layer </a:t>
            </a:r>
          </a:p>
          <a:p>
            <a:pPr algn="ctr"/>
            <a:r>
              <a:rPr lang="en-US" dirty="0"/>
              <a:t>(IP Fabric- EVPN-</a:t>
            </a:r>
            <a:r>
              <a:rPr lang="en-US" dirty="0" err="1"/>
              <a:t>VxLAN</a:t>
            </a:r>
            <a:r>
              <a:rPr lang="en-US" dirty="0"/>
              <a:t> between spine and leaf 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7F8D7A-4223-4CDF-A1ED-BE84734A7537}"/>
              </a:ext>
            </a:extLst>
          </p:cNvPr>
          <p:cNvSpPr/>
          <p:nvPr/>
        </p:nvSpPr>
        <p:spPr>
          <a:xfrm>
            <a:off x="1421079" y="1468601"/>
            <a:ext cx="7980218" cy="68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/ Core Network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Inter AS Option “A” from DC-gateways towards North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ACB92D-7A78-4DB7-9152-C79B083A8724}"/>
              </a:ext>
            </a:extLst>
          </p:cNvPr>
          <p:cNvSpPr/>
          <p:nvPr/>
        </p:nvSpPr>
        <p:spPr>
          <a:xfrm>
            <a:off x="1444831" y="4164288"/>
            <a:ext cx="7980218" cy="68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Layer  (trunk port toward hypervisor)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880B2A-4B16-4B32-A189-58CE1F29A4D9}"/>
              </a:ext>
            </a:extLst>
          </p:cNvPr>
          <p:cNvSpPr/>
          <p:nvPr/>
        </p:nvSpPr>
        <p:spPr>
          <a:xfrm>
            <a:off x="1947554" y="5771407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EBBA06-9A27-4DD1-9D46-CB878C51AD83}"/>
              </a:ext>
            </a:extLst>
          </p:cNvPr>
          <p:cNvSpPr/>
          <p:nvPr/>
        </p:nvSpPr>
        <p:spPr>
          <a:xfrm>
            <a:off x="8191996" y="5771407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6764A2-99EC-4B91-ABE5-B218405FADCA}"/>
              </a:ext>
            </a:extLst>
          </p:cNvPr>
          <p:cNvCxnSpPr>
            <a:stCxn id="25" idx="0"/>
          </p:cNvCxnSpPr>
          <p:nvPr/>
        </p:nvCxnSpPr>
        <p:spPr>
          <a:xfrm flipV="1">
            <a:off x="2392879" y="4853043"/>
            <a:ext cx="5937" cy="9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6E234-2447-4BFE-B8AA-CE3E4911071F}"/>
              </a:ext>
            </a:extLst>
          </p:cNvPr>
          <p:cNvCxnSpPr/>
          <p:nvPr/>
        </p:nvCxnSpPr>
        <p:spPr>
          <a:xfrm flipV="1">
            <a:off x="8649182" y="4862943"/>
            <a:ext cx="5937" cy="9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751506D-1D18-4AEA-88AF-4CE6769B0852}"/>
              </a:ext>
            </a:extLst>
          </p:cNvPr>
          <p:cNvSpPr/>
          <p:nvPr/>
        </p:nvSpPr>
        <p:spPr>
          <a:xfrm>
            <a:off x="1945576" y="2895604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F298BA-4CF9-4E36-9EF8-CF9C4F80028E}"/>
              </a:ext>
            </a:extLst>
          </p:cNvPr>
          <p:cNvSpPr/>
          <p:nvPr/>
        </p:nvSpPr>
        <p:spPr>
          <a:xfrm>
            <a:off x="8190018" y="2895604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0DF14-FC95-46D5-B38C-AE5DF091BF71}"/>
              </a:ext>
            </a:extLst>
          </p:cNvPr>
          <p:cNvCxnSpPr>
            <a:cxnSpLocks/>
          </p:cNvCxnSpPr>
          <p:nvPr/>
        </p:nvCxnSpPr>
        <p:spPr>
          <a:xfrm flipH="1" flipV="1">
            <a:off x="2390901" y="3590302"/>
            <a:ext cx="7915" cy="62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9B5940-4D88-47F9-8694-82953EAB0592}"/>
              </a:ext>
            </a:extLst>
          </p:cNvPr>
          <p:cNvCxnSpPr>
            <a:cxnSpLocks/>
          </p:cNvCxnSpPr>
          <p:nvPr/>
        </p:nvCxnSpPr>
        <p:spPr>
          <a:xfrm flipV="1">
            <a:off x="8649182" y="3587334"/>
            <a:ext cx="1" cy="5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27AEA03-8960-4ED3-AB44-3CC8DEC4927B}"/>
              </a:ext>
            </a:extLst>
          </p:cNvPr>
          <p:cNvSpPr/>
          <p:nvPr/>
        </p:nvSpPr>
        <p:spPr>
          <a:xfrm>
            <a:off x="1943594" y="1480461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97A29B-E064-4299-B246-EE9BC8F7159E}"/>
              </a:ext>
            </a:extLst>
          </p:cNvPr>
          <p:cNvSpPr/>
          <p:nvPr/>
        </p:nvSpPr>
        <p:spPr>
          <a:xfrm>
            <a:off x="8188036" y="1480461"/>
            <a:ext cx="890650" cy="68875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Tenant-n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B5B0DE-2338-4B7E-B3BD-F3786C8B0F2C}"/>
              </a:ext>
            </a:extLst>
          </p:cNvPr>
          <p:cNvCxnSpPr>
            <a:cxnSpLocks/>
          </p:cNvCxnSpPr>
          <p:nvPr/>
        </p:nvCxnSpPr>
        <p:spPr>
          <a:xfrm flipH="1" flipV="1">
            <a:off x="2400800" y="2210781"/>
            <a:ext cx="7915" cy="62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0E6C55-1820-4360-9B2F-3177B9FAC0C1}"/>
              </a:ext>
            </a:extLst>
          </p:cNvPr>
          <p:cNvCxnSpPr>
            <a:cxnSpLocks/>
          </p:cNvCxnSpPr>
          <p:nvPr/>
        </p:nvCxnSpPr>
        <p:spPr>
          <a:xfrm flipH="1" flipV="1">
            <a:off x="8645231" y="2185044"/>
            <a:ext cx="7915" cy="62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Juniper white">
  <a:themeElements>
    <a:clrScheme name="Juniper extended">
      <a:dk1>
        <a:srgbClr val="646464"/>
      </a:dk1>
      <a:lt1>
        <a:srgbClr val="FFFFFF"/>
      </a:lt1>
      <a:dk2>
        <a:srgbClr val="B6B8B9"/>
      </a:dk2>
      <a:lt2>
        <a:srgbClr val="FFFFFF"/>
      </a:lt2>
      <a:accent1>
        <a:srgbClr val="84B135"/>
      </a:accent1>
      <a:accent2>
        <a:srgbClr val="0097A5"/>
      </a:accent2>
      <a:accent3>
        <a:srgbClr val="CFDD45"/>
      </a:accent3>
      <a:accent4>
        <a:srgbClr val="44CCDF"/>
      </a:accent4>
      <a:accent5>
        <a:srgbClr val="FFB71B"/>
      </a:accent5>
      <a:accent6>
        <a:srgbClr val="E43D30"/>
      </a:accent6>
      <a:hlink>
        <a:srgbClr val="84B135"/>
      </a:hlink>
      <a:folHlink>
        <a:srgbClr val="75215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182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Lato</vt:lpstr>
      <vt:lpstr>Juniper white</vt:lpstr>
      <vt:lpstr>eBGP based underlay</vt:lpstr>
      <vt:lpstr>MP-iBGP Based Overlay </vt:lpstr>
      <vt:lpstr>Edge Routing Bridging Model</vt:lpstr>
      <vt:lpstr>Underlay-Overylay Logical Connectivity   </vt:lpstr>
      <vt:lpstr>Tenant Connectivity Towards North </vt:lpstr>
      <vt:lpstr>SRIOV Tenant Connectivity Towards North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eBGP based underlay</dc:title>
  <dc:creator>Kashif Nawaz</dc:creator>
  <cp:lastModifiedBy>Kashif Nawaz</cp:lastModifiedBy>
  <cp:revision>5</cp:revision>
  <dcterms:modified xsi:type="dcterms:W3CDTF">2020-04-01T12:22:57Z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iteId">
    <vt:lpwstr>bea78b3c-4cdb-4130-854a-1d193232e5f4</vt:lpwstr>
  </property>
  <property fmtid="{D5CDD505-2E9C-101B-9397-08002B2CF9AE}" pid="4" name="MSIP_Label_0633b888-ae0d-4341-a75f-06e04137d755_Owner">
    <vt:lpwstr>knawaz@juniper.net</vt:lpwstr>
  </property>
  <property fmtid="{D5CDD505-2E9C-101B-9397-08002B2CF9AE}" pid="5" name="MSIP_Label_0633b888-ae0d-4341-a75f-06e04137d755_SetDate">
    <vt:lpwstr>2020-04-01T12:22:33.3200970Z</vt:lpwstr>
  </property>
  <property fmtid="{D5CDD505-2E9C-101B-9397-08002B2CF9AE}" pid="6" name="MSIP_Label_0633b888-ae0d-4341-a75f-06e04137d755_Name">
    <vt:lpwstr>Juniper Business Use Only</vt:lpwstr>
  </property>
  <property fmtid="{D5CDD505-2E9C-101B-9397-08002B2CF9AE}" pid="7" name="MSIP_Label_0633b888-ae0d-4341-a75f-06e04137d755_Application">
    <vt:lpwstr>Microsoft Azure Information Protection</vt:lpwstr>
  </property>
  <property fmtid="{D5CDD505-2E9C-101B-9397-08002B2CF9AE}" pid="8" name="MSIP_Label_0633b888-ae0d-4341-a75f-06e04137d755_ActionId">
    <vt:lpwstr>ca6e331f-c3ce-424b-ad09-6e6bf8cea28c</vt:lpwstr>
  </property>
  <property fmtid="{D5CDD505-2E9C-101B-9397-08002B2CF9AE}" pid="9" name="MSIP_Label_0633b888-ae0d-4341-a75f-06e04137d755_Extended_MSFT_Method">
    <vt:lpwstr>Automatic</vt:lpwstr>
  </property>
  <property fmtid="{D5CDD505-2E9C-101B-9397-08002B2CF9AE}" pid="10" name="Sensitivity">
    <vt:lpwstr>Juniper Business Use Only</vt:lpwstr>
  </property>
</Properties>
</file>