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8" r:id="rId5"/>
    <p:sldId id="269" r:id="rId6"/>
    <p:sldId id="261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7F7F"/>
    <a:srgbClr val="1F8084"/>
    <a:srgbClr val="434547"/>
    <a:srgbClr val="68C1D6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67" autoAdjust="0"/>
    <p:restoredTop sz="90704" autoAdjust="0"/>
  </p:normalViewPr>
  <p:slideViewPr>
    <p:cSldViewPr snapToGrid="0">
      <p:cViewPr varScale="1">
        <p:scale>
          <a:sx n="86" d="100"/>
          <a:sy n="86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shif Raza" userId="065b9bf3baa4f7fb" providerId="LiveId" clId="{41939392-4076-4C5E-8DA7-F31BFAB1728A}"/>
    <pc:docChg chg="undo custSel modSld sldOrd modMainMaster">
      <pc:chgData name="Kashif Raza" userId="065b9bf3baa4f7fb" providerId="LiveId" clId="{41939392-4076-4C5E-8DA7-F31BFAB1728A}" dt="2022-03-27T19:25:31.969" v="3864"/>
      <pc:docMkLst>
        <pc:docMk/>
      </pc:docMkLst>
      <pc:sldChg chg="setBg">
        <pc:chgData name="Kashif Raza" userId="065b9bf3baa4f7fb" providerId="LiveId" clId="{41939392-4076-4C5E-8DA7-F31BFAB1728A}" dt="2022-03-27T15:41:40.427" v="214"/>
        <pc:sldMkLst>
          <pc:docMk/>
          <pc:sldMk cId="3571516367" sldId="258"/>
        </pc:sldMkLst>
      </pc:sldChg>
      <pc:sldChg chg="addSp modSp mod">
        <pc:chgData name="Kashif Raza" userId="065b9bf3baa4f7fb" providerId="LiveId" clId="{41939392-4076-4C5E-8DA7-F31BFAB1728A}" dt="2022-03-27T19:24:50.806" v="3842" actId="20577"/>
        <pc:sldMkLst>
          <pc:docMk/>
          <pc:sldMk cId="1429429409" sldId="261"/>
        </pc:sldMkLst>
        <pc:spChg chg="mod">
          <ac:chgData name="Kashif Raza" userId="065b9bf3baa4f7fb" providerId="LiveId" clId="{41939392-4076-4C5E-8DA7-F31BFAB1728A}" dt="2022-03-27T19:24:50.806" v="3842" actId="20577"/>
          <ac:spMkLst>
            <pc:docMk/>
            <pc:sldMk cId="1429429409" sldId="261"/>
            <ac:spMk id="26" creationId="{F30D04F9-B3FD-47F6-A9E9-158DF3C30AE3}"/>
          </ac:spMkLst>
        </pc:spChg>
        <pc:spChg chg="mod">
          <ac:chgData name="Kashif Raza" userId="065b9bf3baa4f7fb" providerId="LiveId" clId="{41939392-4076-4C5E-8DA7-F31BFAB1728A}" dt="2022-03-27T18:18:54.560" v="3358" actId="20577"/>
          <ac:spMkLst>
            <pc:docMk/>
            <pc:sldMk cId="1429429409" sldId="261"/>
            <ac:spMk id="27" creationId="{D58A0DD1-6B18-4079-8ADA-427CDC1EC759}"/>
          </ac:spMkLst>
        </pc:spChg>
        <pc:picChg chg="add mod modCrop">
          <ac:chgData name="Kashif Raza" userId="065b9bf3baa4f7fb" providerId="LiveId" clId="{41939392-4076-4C5E-8DA7-F31BFAB1728A}" dt="2022-03-27T19:20:46.174" v="3381" actId="1076"/>
          <ac:picMkLst>
            <pc:docMk/>
            <pc:sldMk cId="1429429409" sldId="261"/>
            <ac:picMk id="3" creationId="{4504EA77-9B24-4BFD-BE58-B388F2FAA690}"/>
          </ac:picMkLst>
        </pc:picChg>
      </pc:sldChg>
      <pc:sldChg chg="addSp modSp mod ord">
        <pc:chgData name="Kashif Raza" userId="065b9bf3baa4f7fb" providerId="LiveId" clId="{41939392-4076-4C5E-8DA7-F31BFAB1728A}" dt="2022-03-27T19:21:25.955" v="3382" actId="14100"/>
        <pc:sldMkLst>
          <pc:docMk/>
          <pc:sldMk cId="2499682613" sldId="269"/>
        </pc:sldMkLst>
        <pc:spChg chg="mod">
          <ac:chgData name="Kashif Raza" userId="065b9bf3baa4f7fb" providerId="LiveId" clId="{41939392-4076-4C5E-8DA7-F31BFAB1728A}" dt="2022-03-27T17:06:45.518" v="2196" actId="20577"/>
          <ac:spMkLst>
            <pc:docMk/>
            <pc:sldMk cId="2499682613" sldId="269"/>
            <ac:spMk id="12" creationId="{7AD350F3-EDBD-48D8-8EB2-EF4671604A48}"/>
          </ac:spMkLst>
        </pc:spChg>
        <pc:spChg chg="mod">
          <ac:chgData name="Kashif Raza" userId="065b9bf3baa4f7fb" providerId="LiveId" clId="{41939392-4076-4C5E-8DA7-F31BFAB1728A}" dt="2022-03-27T18:17:56.018" v="3356" actId="20577"/>
          <ac:spMkLst>
            <pc:docMk/>
            <pc:sldMk cId="2499682613" sldId="269"/>
            <ac:spMk id="15" creationId="{6803F501-CD52-4465-88B7-DAC1794D8FC2}"/>
          </ac:spMkLst>
        </pc:spChg>
        <pc:picChg chg="add mod modCrop">
          <ac:chgData name="Kashif Raza" userId="065b9bf3baa4f7fb" providerId="LiveId" clId="{41939392-4076-4C5E-8DA7-F31BFAB1728A}" dt="2022-03-27T19:21:25.955" v="3382" actId="14100"/>
          <ac:picMkLst>
            <pc:docMk/>
            <pc:sldMk cId="2499682613" sldId="269"/>
            <ac:picMk id="3" creationId="{6E9A9CC5-BA61-4882-8250-61A7637EDA21}"/>
          </ac:picMkLst>
        </pc:picChg>
      </pc:sldChg>
      <pc:sldChg chg="modSp mod">
        <pc:chgData name="Kashif Raza" userId="065b9bf3baa4f7fb" providerId="LiveId" clId="{41939392-4076-4C5E-8DA7-F31BFAB1728A}" dt="2022-03-27T19:25:31.969" v="3864"/>
        <pc:sldMkLst>
          <pc:docMk/>
          <pc:sldMk cId="471081373" sldId="270"/>
        </pc:sldMkLst>
        <pc:spChg chg="mod">
          <ac:chgData name="Kashif Raza" userId="065b9bf3baa4f7fb" providerId="LiveId" clId="{41939392-4076-4C5E-8DA7-F31BFAB1728A}" dt="2022-03-27T19:25:31.969" v="3864"/>
          <ac:spMkLst>
            <pc:docMk/>
            <pc:sldMk cId="471081373" sldId="270"/>
            <ac:spMk id="11" creationId="{57FD5B8A-AFCB-45F9-BEDF-2B8B405576BE}"/>
          </ac:spMkLst>
        </pc:spChg>
      </pc:sldChg>
      <pc:sldMasterChg chg="setBg modSldLayout">
        <pc:chgData name="Kashif Raza" userId="065b9bf3baa4f7fb" providerId="LiveId" clId="{41939392-4076-4C5E-8DA7-F31BFAB1728A}" dt="2022-03-27T15:41:40.427" v="214"/>
        <pc:sldMasterMkLst>
          <pc:docMk/>
          <pc:sldMasterMk cId="2319061225" sldId="2147483648"/>
        </pc:sldMasterMkLst>
        <pc:sldLayoutChg chg="setBg">
          <pc:chgData name="Kashif Raza" userId="065b9bf3baa4f7fb" providerId="LiveId" clId="{41939392-4076-4C5E-8DA7-F31BFAB1728A}" dt="2022-03-27T15:41:40.427" v="214"/>
          <pc:sldLayoutMkLst>
            <pc:docMk/>
            <pc:sldMasterMk cId="2319061225" sldId="2147483648"/>
            <pc:sldLayoutMk cId="1776826555" sldId="2147483649"/>
          </pc:sldLayoutMkLst>
        </pc:sldLayoutChg>
        <pc:sldLayoutChg chg="setBg">
          <pc:chgData name="Kashif Raza" userId="065b9bf3baa4f7fb" providerId="LiveId" clId="{41939392-4076-4C5E-8DA7-F31BFAB1728A}" dt="2022-03-27T15:41:40.427" v="214"/>
          <pc:sldLayoutMkLst>
            <pc:docMk/>
            <pc:sldMasterMk cId="2319061225" sldId="2147483648"/>
            <pc:sldLayoutMk cId="982124936" sldId="2147483650"/>
          </pc:sldLayoutMkLst>
        </pc:sldLayoutChg>
        <pc:sldLayoutChg chg="setBg">
          <pc:chgData name="Kashif Raza" userId="065b9bf3baa4f7fb" providerId="LiveId" clId="{41939392-4076-4C5E-8DA7-F31BFAB1728A}" dt="2022-03-27T15:41:40.427" v="214"/>
          <pc:sldLayoutMkLst>
            <pc:docMk/>
            <pc:sldMasterMk cId="2319061225" sldId="2147483648"/>
            <pc:sldLayoutMk cId="4249735939" sldId="2147483651"/>
          </pc:sldLayoutMkLst>
        </pc:sldLayoutChg>
        <pc:sldLayoutChg chg="setBg">
          <pc:chgData name="Kashif Raza" userId="065b9bf3baa4f7fb" providerId="LiveId" clId="{41939392-4076-4C5E-8DA7-F31BFAB1728A}" dt="2022-03-27T15:41:40.427" v="214"/>
          <pc:sldLayoutMkLst>
            <pc:docMk/>
            <pc:sldMasterMk cId="2319061225" sldId="2147483648"/>
            <pc:sldLayoutMk cId="1165259451" sldId="2147483652"/>
          </pc:sldLayoutMkLst>
        </pc:sldLayoutChg>
        <pc:sldLayoutChg chg="setBg">
          <pc:chgData name="Kashif Raza" userId="065b9bf3baa4f7fb" providerId="LiveId" clId="{41939392-4076-4C5E-8DA7-F31BFAB1728A}" dt="2022-03-27T15:41:40.427" v="214"/>
          <pc:sldLayoutMkLst>
            <pc:docMk/>
            <pc:sldMasterMk cId="2319061225" sldId="2147483648"/>
            <pc:sldLayoutMk cId="2432451945" sldId="2147483653"/>
          </pc:sldLayoutMkLst>
        </pc:sldLayoutChg>
        <pc:sldLayoutChg chg="setBg">
          <pc:chgData name="Kashif Raza" userId="065b9bf3baa4f7fb" providerId="LiveId" clId="{41939392-4076-4C5E-8DA7-F31BFAB1728A}" dt="2022-03-27T15:41:40.427" v="214"/>
          <pc:sldLayoutMkLst>
            <pc:docMk/>
            <pc:sldMasterMk cId="2319061225" sldId="2147483648"/>
            <pc:sldLayoutMk cId="3203065686" sldId="2147483654"/>
          </pc:sldLayoutMkLst>
        </pc:sldLayoutChg>
        <pc:sldLayoutChg chg="setBg">
          <pc:chgData name="Kashif Raza" userId="065b9bf3baa4f7fb" providerId="LiveId" clId="{41939392-4076-4C5E-8DA7-F31BFAB1728A}" dt="2022-03-27T15:41:40.427" v="214"/>
          <pc:sldLayoutMkLst>
            <pc:docMk/>
            <pc:sldMasterMk cId="2319061225" sldId="2147483648"/>
            <pc:sldLayoutMk cId="3118896713" sldId="2147483660"/>
          </pc:sldLayoutMkLst>
        </pc:sldLayoutChg>
        <pc:sldLayoutChg chg="setBg">
          <pc:chgData name="Kashif Raza" userId="065b9bf3baa4f7fb" providerId="LiveId" clId="{41939392-4076-4C5E-8DA7-F31BFAB1728A}" dt="2022-03-27T15:41:40.427" v="214"/>
          <pc:sldLayoutMkLst>
            <pc:docMk/>
            <pc:sldMasterMk cId="2319061225" sldId="2147483648"/>
            <pc:sldLayoutMk cId="2699512310" sldId="2147483661"/>
          </pc:sldLayoutMkLst>
        </pc:sldLayoutChg>
        <pc:sldLayoutChg chg="setBg">
          <pc:chgData name="Kashif Raza" userId="065b9bf3baa4f7fb" providerId="LiveId" clId="{41939392-4076-4C5E-8DA7-F31BFAB1728A}" dt="2022-03-27T15:41:40.427" v="214"/>
          <pc:sldLayoutMkLst>
            <pc:docMk/>
            <pc:sldMasterMk cId="2319061225" sldId="2147483648"/>
            <pc:sldLayoutMk cId="2857120649" sldId="2147483662"/>
          </pc:sldLayoutMkLst>
        </pc:sldLayoutChg>
        <pc:sldLayoutChg chg="setBg">
          <pc:chgData name="Kashif Raza" userId="065b9bf3baa4f7fb" providerId="LiveId" clId="{41939392-4076-4C5E-8DA7-F31BFAB1728A}" dt="2022-03-27T15:41:40.427" v="214"/>
          <pc:sldLayoutMkLst>
            <pc:docMk/>
            <pc:sldMasterMk cId="2319061225" sldId="2147483648"/>
            <pc:sldLayoutMk cId="2951227852" sldId="2147483663"/>
          </pc:sldLayoutMkLst>
        </pc:sldLayoutChg>
        <pc:sldLayoutChg chg="setBg">
          <pc:chgData name="Kashif Raza" userId="065b9bf3baa4f7fb" providerId="LiveId" clId="{41939392-4076-4C5E-8DA7-F31BFAB1728A}" dt="2022-03-27T15:41:40.427" v="214"/>
          <pc:sldLayoutMkLst>
            <pc:docMk/>
            <pc:sldMasterMk cId="2319061225" sldId="2147483648"/>
            <pc:sldLayoutMk cId="917780591" sldId="2147483664"/>
          </pc:sldLayoutMkLst>
        </pc:sldLayoutChg>
        <pc:sldLayoutChg chg="setBg">
          <pc:chgData name="Kashif Raza" userId="065b9bf3baa4f7fb" providerId="LiveId" clId="{41939392-4076-4C5E-8DA7-F31BFAB1728A}" dt="2022-03-27T15:41:40.427" v="214"/>
          <pc:sldLayoutMkLst>
            <pc:docMk/>
            <pc:sldMasterMk cId="2319061225" sldId="2147483648"/>
            <pc:sldLayoutMk cId="1291140423" sldId="2147483665"/>
          </pc:sldLayoutMkLst>
        </pc:sldLayoutChg>
        <pc:sldLayoutChg chg="setBg">
          <pc:chgData name="Kashif Raza" userId="065b9bf3baa4f7fb" providerId="LiveId" clId="{41939392-4076-4C5E-8DA7-F31BFAB1728A}" dt="2022-03-27T15:41:40.427" v="214"/>
          <pc:sldLayoutMkLst>
            <pc:docMk/>
            <pc:sldMasterMk cId="2319061225" sldId="2147483648"/>
            <pc:sldLayoutMk cId="1485277703" sldId="2147483666"/>
          </pc:sldLayoutMkLst>
        </pc:sldLayoutChg>
        <pc:sldLayoutChg chg="setBg">
          <pc:chgData name="Kashif Raza" userId="065b9bf3baa4f7fb" providerId="LiveId" clId="{41939392-4076-4C5E-8DA7-F31BFAB1728A}" dt="2022-03-27T15:41:40.427" v="214"/>
          <pc:sldLayoutMkLst>
            <pc:docMk/>
            <pc:sldMasterMk cId="2319061225" sldId="2147483648"/>
            <pc:sldLayoutMk cId="3370680036" sldId="2147483667"/>
          </pc:sldLayoutMkLst>
        </pc:sldLayoutChg>
        <pc:sldLayoutChg chg="setBg">
          <pc:chgData name="Kashif Raza" userId="065b9bf3baa4f7fb" providerId="LiveId" clId="{41939392-4076-4C5E-8DA7-F31BFAB1728A}" dt="2022-03-27T15:41:40.427" v="214"/>
          <pc:sldLayoutMkLst>
            <pc:docMk/>
            <pc:sldMasterMk cId="2319061225" sldId="2147483648"/>
            <pc:sldLayoutMk cId="268311559" sldId="214748366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3/27/2022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3/27/2022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 dirty="0"/>
              <a:t>Click icon to add SmartArt graphic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Slide 4 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 dirty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Slide 8 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alphaModFix amt="6000"/>
            <a:lum/>
          </a:blip>
          <a:srcRect/>
          <a:stretch>
            <a:fillRect l="8000" t="8000" r="8000" b="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212;p1">
            <a:extLst>
              <a:ext uri="{FF2B5EF4-FFF2-40B4-BE49-F238E27FC236}">
                <a16:creationId xmlns:a16="http://schemas.microsoft.com/office/drawing/2014/main" id="{B0303722-1D34-418D-A81D-9D296C2FE8F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68742" y="150914"/>
            <a:ext cx="4379265" cy="182880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52CB0B-27DD-4881-851C-2A8FC31CE3FD}"/>
              </a:ext>
            </a:extLst>
          </p:cNvPr>
          <p:cNvSpPr txBox="1"/>
          <p:nvPr/>
        </p:nvSpPr>
        <p:spPr>
          <a:xfrm>
            <a:off x="88778" y="319596"/>
            <a:ext cx="10164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434547"/>
                </a:solidFill>
              </a:rPr>
              <a:t>BASIC DETAILS OF TEAM &amp; PROBLEM STATEMENT</a:t>
            </a:r>
            <a:endParaRPr lang="en-IN" sz="2000" b="1" dirty="0">
              <a:solidFill>
                <a:srgbClr val="434547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C15B6A-6ED1-433F-A3D1-0A2ADBFDD3F8}"/>
              </a:ext>
            </a:extLst>
          </p:cNvPr>
          <p:cNvSpPr txBox="1"/>
          <p:nvPr/>
        </p:nvSpPr>
        <p:spPr>
          <a:xfrm>
            <a:off x="195309" y="896645"/>
            <a:ext cx="821184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434547"/>
                </a:solidFill>
              </a:rPr>
              <a:t>Ministry:</a:t>
            </a:r>
          </a:p>
          <a:p>
            <a:pPr algn="ctr"/>
            <a:r>
              <a:rPr lang="en-US" sz="2000" b="1" dirty="0">
                <a:solidFill>
                  <a:srgbClr val="1F8084"/>
                </a:solidFill>
              </a:rPr>
              <a:t>Government of Rajasthan</a:t>
            </a:r>
          </a:p>
          <a:p>
            <a:r>
              <a:rPr lang="en-IN" b="1" dirty="0">
                <a:solidFill>
                  <a:srgbClr val="434547"/>
                </a:solidFill>
              </a:rPr>
              <a:t>P.S. Code: </a:t>
            </a:r>
          </a:p>
          <a:p>
            <a:pPr algn="ctr"/>
            <a:r>
              <a:rPr lang="en-IN" sz="2000" b="1" dirty="0">
                <a:solidFill>
                  <a:srgbClr val="1F8084"/>
                </a:solidFill>
              </a:rPr>
              <a:t>TK1050</a:t>
            </a:r>
          </a:p>
          <a:p>
            <a:r>
              <a:rPr lang="en-IN" b="1" dirty="0">
                <a:solidFill>
                  <a:srgbClr val="434547"/>
                </a:solidFill>
              </a:rPr>
              <a:t>Problem Statement Title: </a:t>
            </a:r>
          </a:p>
          <a:p>
            <a:pPr algn="ctr"/>
            <a:r>
              <a:rPr lang="en-US" sz="2000" b="1" i="0" u="none" strike="noStrike" dirty="0">
                <a:solidFill>
                  <a:srgbClr val="1F8084"/>
                </a:solidFill>
                <a:effectLst/>
              </a:rPr>
              <a:t>To create systems that alleviate waiting in line - at doctors, at shops, at bus stops.</a:t>
            </a:r>
          </a:p>
          <a:p>
            <a:r>
              <a:rPr lang="en-US" b="1" dirty="0">
                <a:solidFill>
                  <a:srgbClr val="434547"/>
                </a:solidFill>
              </a:rPr>
              <a:t>Team Name:</a:t>
            </a:r>
          </a:p>
          <a:p>
            <a:pPr algn="ctr"/>
            <a:r>
              <a:rPr lang="en-US" sz="2400" b="1" dirty="0"/>
              <a:t>“</a:t>
            </a:r>
            <a:r>
              <a:rPr lang="en-US" sz="2400" b="1" dirty="0">
                <a:solidFill>
                  <a:srgbClr val="1F8084"/>
                </a:solidFill>
              </a:rPr>
              <a:t>Optimizers</a:t>
            </a:r>
            <a:r>
              <a:rPr lang="en-US" sz="2400" b="1" dirty="0"/>
              <a:t>”</a:t>
            </a:r>
          </a:p>
          <a:p>
            <a:pPr algn="ctr"/>
            <a:endParaRPr lang="en-US" dirty="0"/>
          </a:p>
          <a:p>
            <a:r>
              <a:rPr lang="en-US" b="1" dirty="0">
                <a:solidFill>
                  <a:srgbClr val="434547"/>
                </a:solidFill>
              </a:rPr>
              <a:t>Team Leader Name:</a:t>
            </a:r>
          </a:p>
          <a:p>
            <a:pPr algn="ctr"/>
            <a:r>
              <a:rPr lang="en-US" sz="2000" b="1" dirty="0">
                <a:solidFill>
                  <a:srgbClr val="7C7F7F"/>
                </a:solidFill>
              </a:rPr>
              <a:t>Md Kashif Raza</a:t>
            </a:r>
          </a:p>
          <a:p>
            <a:pPr algn="ctr"/>
            <a:endParaRPr lang="en-US" dirty="0"/>
          </a:p>
          <a:p>
            <a:r>
              <a:rPr lang="en-US" b="1" dirty="0">
                <a:solidFill>
                  <a:srgbClr val="434547"/>
                </a:solidFill>
              </a:rPr>
              <a:t>Institute Name:</a:t>
            </a:r>
          </a:p>
          <a:p>
            <a:pPr algn="ctr"/>
            <a:r>
              <a:rPr lang="en-US" sz="2000" b="1" dirty="0">
                <a:solidFill>
                  <a:srgbClr val="1F8084"/>
                </a:solidFill>
              </a:rPr>
              <a:t>Institute of Engineering and Technology, Devi Ahilya Vishwavidyalaya</a:t>
            </a:r>
          </a:p>
          <a:p>
            <a:r>
              <a:rPr lang="en-US" b="1" dirty="0">
                <a:solidFill>
                  <a:srgbClr val="434547"/>
                </a:solidFill>
              </a:rPr>
              <a:t>Institute AISHE Code:</a:t>
            </a:r>
          </a:p>
          <a:p>
            <a:pPr algn="ctr"/>
            <a:endParaRPr lang="en-US" dirty="0"/>
          </a:p>
          <a:p>
            <a:r>
              <a:rPr lang="en-US" b="1" dirty="0">
                <a:solidFill>
                  <a:srgbClr val="434547"/>
                </a:solidFill>
              </a:rPr>
              <a:t>Theme/ Domain Bucket:</a:t>
            </a:r>
          </a:p>
          <a:p>
            <a:pPr algn="ctr"/>
            <a:r>
              <a:rPr lang="en-US" sz="2000" b="1" dirty="0">
                <a:solidFill>
                  <a:srgbClr val="1F8084"/>
                </a:solidFill>
              </a:rPr>
              <a:t>Miscellaneous</a:t>
            </a:r>
            <a:r>
              <a:rPr lang="en-US" dirty="0"/>
              <a:t> </a:t>
            </a: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19A9F47E-7972-4F76-95CA-3070A9DE1718}"/>
              </a:ext>
            </a:extLst>
          </p:cNvPr>
          <p:cNvSpPr/>
          <p:nvPr/>
        </p:nvSpPr>
        <p:spPr>
          <a:xfrm>
            <a:off x="-834870" y="635030"/>
            <a:ext cx="7786086" cy="226719"/>
          </a:xfrm>
          <a:prstGeom prst="mathMinus">
            <a:avLst>
              <a:gd name="adj1" fmla="val 31768"/>
            </a:avLst>
          </a:prstGeom>
          <a:solidFill>
            <a:srgbClr val="1F80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SMART INDIA HACKATHON-2022 PS TK1050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E8D19E-4D67-45D4-A8D5-94130DEE82B3}"/>
              </a:ext>
            </a:extLst>
          </p:cNvPr>
          <p:cNvSpPr txBox="1"/>
          <p:nvPr/>
        </p:nvSpPr>
        <p:spPr>
          <a:xfrm>
            <a:off x="168676" y="195308"/>
            <a:ext cx="379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434547"/>
                </a:solidFill>
              </a:rPr>
              <a:t>Idea/ Approach Details:</a:t>
            </a:r>
            <a:endParaRPr lang="en-IN" sz="2400" b="1" dirty="0">
              <a:solidFill>
                <a:srgbClr val="434547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D350F3-EDBD-48D8-8EB2-EF4671604A48}"/>
              </a:ext>
            </a:extLst>
          </p:cNvPr>
          <p:cNvSpPr txBox="1"/>
          <p:nvPr/>
        </p:nvSpPr>
        <p:spPr>
          <a:xfrm>
            <a:off x="168676" y="784049"/>
            <a:ext cx="6693763" cy="58169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434547"/>
                </a:solidFill>
              </a:rPr>
              <a:t>Solution &amp; protype description:</a:t>
            </a:r>
            <a:endParaRPr lang="en-US" b="1" dirty="0">
              <a:solidFill>
                <a:srgbClr val="434547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rgbClr val="1F8084"/>
                </a:solidFill>
              </a:rPr>
              <a:t>User are able to view the facility centres using Web-Application according to their location and requirement (e.g. Medical Store/ Clinic / Shops/ Bus Stops etc.)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rgbClr val="1F8084"/>
                </a:solidFill>
              </a:rPr>
              <a:t>Sort the shown facilities as per the availability and rating shown in the website, by fetching data in real-time using an API.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rgbClr val="1F8084"/>
                </a:solidFill>
              </a:rPr>
              <a:t>An online token-based service will be provided to them to manage the queue and appointment details with the respective organization with token limits that can be governed either by closing-time or the number of appointments.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rgbClr val="1F8084"/>
                </a:solidFill>
              </a:rPr>
              <a:t>They will be provided with regular updates, estimated time of their appointment, options to cancel or reschedule the appointment whose details will be shared with the facility-administrators.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rgbClr val="1F8084"/>
                </a:solidFill>
              </a:rPr>
              <a:t>User can message directly to the organization admin via integrated chat system.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rgbClr val="1F8084"/>
                </a:solidFill>
              </a:rPr>
              <a:t>After the </a:t>
            </a:r>
            <a:r>
              <a:rPr lang="en-IN" sz="1600" i="1" dirty="0">
                <a:solidFill>
                  <a:srgbClr val="1F8084"/>
                </a:solidFill>
              </a:rPr>
              <a:t>completion of session, </a:t>
            </a:r>
            <a:r>
              <a:rPr lang="en-IN" sz="1600" dirty="0">
                <a:solidFill>
                  <a:srgbClr val="1F8084"/>
                </a:solidFill>
              </a:rPr>
              <a:t>users will be provided with feedback form via website/ email/message that the service provided was good or not?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rgbClr val="1F8084"/>
                </a:solidFill>
              </a:rPr>
              <a:t>If somehow the user, missed his/her token then he/she will be given an option to reschedule it later.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rgbClr val="1F8084"/>
                </a:solidFill>
              </a:rPr>
              <a:t>If user has registered, then he/she can see the history and logs for his or her previous appointments.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600" dirty="0">
              <a:solidFill>
                <a:srgbClr val="1F8084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1A8CCA-1108-4F87-9416-3252FF960EE1}"/>
              </a:ext>
            </a:extLst>
          </p:cNvPr>
          <p:cNvSpPr/>
          <p:nvPr/>
        </p:nvSpPr>
        <p:spPr>
          <a:xfrm>
            <a:off x="6960093" y="195307"/>
            <a:ext cx="5140171" cy="379076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43B759-1FF6-4E03-BE7C-21BFFB0B4253}"/>
              </a:ext>
            </a:extLst>
          </p:cNvPr>
          <p:cNvSpPr txBox="1"/>
          <p:nvPr/>
        </p:nvSpPr>
        <p:spPr>
          <a:xfrm>
            <a:off x="7014691" y="241474"/>
            <a:ext cx="5008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434547"/>
                </a:solidFill>
              </a:rPr>
              <a:t>Working-flow chart &amp; prototype image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03F501-CD52-4465-88B7-DAC1794D8FC2}"/>
              </a:ext>
            </a:extLst>
          </p:cNvPr>
          <p:cNvSpPr txBox="1"/>
          <p:nvPr/>
        </p:nvSpPr>
        <p:spPr>
          <a:xfrm>
            <a:off x="6968972" y="4121004"/>
            <a:ext cx="5131292" cy="206210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434547"/>
                </a:solidFill>
              </a:rPr>
              <a:t>Technology Stack: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Backend-API: </a:t>
            </a:r>
            <a:r>
              <a:rPr lang="en-IN" dirty="0">
                <a:solidFill>
                  <a:srgbClr val="1F8084"/>
                </a:solidFill>
              </a:rPr>
              <a:t>Node JS</a:t>
            </a:r>
            <a:r>
              <a:rPr lang="en-IN" dirty="0"/>
              <a:t>, </a:t>
            </a:r>
            <a:r>
              <a:rPr lang="en-IN" dirty="0">
                <a:solidFill>
                  <a:srgbClr val="1F8084"/>
                </a:solidFill>
              </a:rPr>
              <a:t>Express</a:t>
            </a:r>
            <a:r>
              <a:rPr lang="en-IN" dirty="0"/>
              <a:t>, </a:t>
            </a:r>
            <a:r>
              <a:rPr lang="en-IN" dirty="0">
                <a:solidFill>
                  <a:srgbClr val="1F8084"/>
                </a:solidFill>
              </a:rPr>
              <a:t>MongoDB</a:t>
            </a:r>
            <a:r>
              <a:rPr lang="en-IN" dirty="0"/>
              <a:t>,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Mocha </a:t>
            </a:r>
            <a:r>
              <a:rPr lang="en-IN" dirty="0">
                <a:solidFill>
                  <a:schemeClr val="tx1"/>
                </a:solidFill>
              </a:rPr>
              <a:t>and</a:t>
            </a:r>
            <a:r>
              <a:rPr lang="en-IN" dirty="0"/>
              <a:t>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Chai Testing Framework</a:t>
            </a:r>
            <a:r>
              <a:rPr lang="en-IN" dirty="0"/>
              <a:t>, </a:t>
            </a:r>
            <a:r>
              <a:rPr lang="en-IN" dirty="0">
                <a:solidFill>
                  <a:srgbClr val="FFC000"/>
                </a:solidFill>
              </a:rPr>
              <a:t>Postman</a:t>
            </a:r>
            <a:r>
              <a:rPr lang="en-IN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Web-backend: Node JS, </a:t>
            </a:r>
            <a:r>
              <a:rPr lang="en-IN" dirty="0">
                <a:solidFill>
                  <a:srgbClr val="1F8084"/>
                </a:solidFill>
              </a:rPr>
              <a:t>Socket.io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Web-frontend: </a:t>
            </a:r>
            <a:r>
              <a:rPr lang="en-IN" dirty="0">
                <a:solidFill>
                  <a:srgbClr val="1F8084"/>
                </a:solidFill>
              </a:rPr>
              <a:t>HTML</a:t>
            </a:r>
            <a:r>
              <a:rPr lang="en-IN" dirty="0">
                <a:solidFill>
                  <a:schemeClr val="tx1"/>
                </a:solidFill>
              </a:rPr>
              <a:t>, </a:t>
            </a:r>
            <a:r>
              <a:rPr lang="en-IN" dirty="0">
                <a:solidFill>
                  <a:srgbClr val="1F8084"/>
                </a:solidFill>
              </a:rPr>
              <a:t>CSS</a:t>
            </a:r>
            <a:r>
              <a:rPr lang="en-IN" dirty="0"/>
              <a:t> </a:t>
            </a:r>
            <a:r>
              <a:rPr lang="en-IN" dirty="0">
                <a:solidFill>
                  <a:schemeClr val="tx1"/>
                </a:solidFill>
              </a:rPr>
              <a:t>and </a:t>
            </a:r>
            <a:r>
              <a:rPr lang="en-IN" dirty="0">
                <a:solidFill>
                  <a:srgbClr val="1F8084"/>
                </a:solidFill>
              </a:rPr>
              <a:t>JavaScript</a:t>
            </a:r>
            <a:r>
              <a:rPr lang="en-IN" dirty="0"/>
              <a:t> </a:t>
            </a:r>
            <a:r>
              <a:rPr lang="en-IN" dirty="0">
                <a:solidFill>
                  <a:schemeClr val="tx1"/>
                </a:solidFill>
              </a:rPr>
              <a:t>and</a:t>
            </a:r>
            <a:r>
              <a:rPr lang="en-IN" dirty="0"/>
              <a:t> </a:t>
            </a:r>
            <a:r>
              <a:rPr lang="en-IN" dirty="0">
                <a:solidFill>
                  <a:srgbClr val="1F8084"/>
                </a:solidFill>
              </a:rPr>
              <a:t>Bootstrap</a:t>
            </a:r>
            <a:r>
              <a:rPr lang="en-IN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Deployment: Heroku, Github</a:t>
            </a:r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id="{E0EE4D2E-5446-4730-B541-9C807E5B5DD6}"/>
              </a:ext>
            </a:extLst>
          </p:cNvPr>
          <p:cNvSpPr/>
          <p:nvPr/>
        </p:nvSpPr>
        <p:spPr>
          <a:xfrm>
            <a:off x="-790482" y="525067"/>
            <a:ext cx="7031114" cy="233033"/>
          </a:xfrm>
          <a:prstGeom prst="mathMinus">
            <a:avLst>
              <a:gd name="adj1" fmla="val 31768"/>
            </a:avLst>
          </a:prstGeom>
          <a:solidFill>
            <a:srgbClr val="1F80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9A9CC5-BA61-4882-8250-61A7637EDA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1" r="17964" b="12580"/>
          <a:stretch/>
        </p:blipFill>
        <p:spPr>
          <a:xfrm>
            <a:off x="6968972" y="702621"/>
            <a:ext cx="5048039" cy="324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86AD343-7149-4E7C-BD28-3080F259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SMART INDIA HACKATHON-2022 PS TK1050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F63B94-1E3C-48B7-B654-23411B215379}"/>
              </a:ext>
            </a:extLst>
          </p:cNvPr>
          <p:cNvSpPr txBox="1"/>
          <p:nvPr/>
        </p:nvSpPr>
        <p:spPr>
          <a:xfrm>
            <a:off x="3894717" y="136525"/>
            <a:ext cx="4402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Idea / Approach details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0D04F9-B3FD-47F6-A9E9-158DF3C30AE3}"/>
              </a:ext>
            </a:extLst>
          </p:cNvPr>
          <p:cNvSpPr txBox="1"/>
          <p:nvPr/>
        </p:nvSpPr>
        <p:spPr>
          <a:xfrm>
            <a:off x="284085" y="1011219"/>
            <a:ext cx="5811915" cy="230832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Use Cases of Solution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1F8084"/>
                </a:solidFill>
              </a:rPr>
              <a:t>This system cannot only work for particular organization like hospitals etc, but can also work for any institute where there is need for queues.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1F8084"/>
                </a:solidFill>
              </a:rPr>
              <a:t>Important information like for hospitals (Beds) will also be displayed in the application front-end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1F8084"/>
                </a:solidFill>
              </a:rPr>
              <a:t>Online-fee payment is also be there is some institute requires amount to get token/ appointment.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8A0DD1-6B18-4079-8ADA-427CDC1EC759}"/>
              </a:ext>
            </a:extLst>
          </p:cNvPr>
          <p:cNvSpPr txBox="1"/>
          <p:nvPr/>
        </p:nvSpPr>
        <p:spPr>
          <a:xfrm>
            <a:off x="6359562" y="1011219"/>
            <a:ext cx="5548353" cy="5355312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Novel Points of our Application / Dependencies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1F8084"/>
                </a:solidFill>
              </a:rPr>
              <a:t>1-click token for appointment with any registered organization.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1F8084"/>
                </a:solidFill>
              </a:rPr>
              <a:t>Feature to get token even before the start time of any organization if organization has permitted for early bookings.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1F8084"/>
                </a:solidFill>
              </a:rPr>
              <a:t>Ratings of organization according to previous given feedbacks of users.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1F8084"/>
                </a:solidFill>
              </a:rPr>
              <a:t>Feature to provide best alternatives of an organization based on the number of appointments, location and ratings.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1F8084"/>
                </a:solidFill>
              </a:rPr>
              <a:t>All organization’s registration will be governed by state officials from gathering their details to verification of the documents to provide safety and protect consumer rights.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1F8084"/>
                </a:solidFill>
              </a:rPr>
              <a:t>Feature to switch tokens from a known user due to any circumstances by providing the token id and personal details of that person (authorization required by the other user).</a:t>
            </a:r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id="{3AFC0CC1-49C0-403C-9182-36081BB1786D}"/>
              </a:ext>
            </a:extLst>
          </p:cNvPr>
          <p:cNvSpPr/>
          <p:nvPr/>
        </p:nvSpPr>
        <p:spPr>
          <a:xfrm>
            <a:off x="2580443" y="455155"/>
            <a:ext cx="7031114" cy="233033"/>
          </a:xfrm>
          <a:prstGeom prst="mathMinus">
            <a:avLst>
              <a:gd name="adj1" fmla="val 31768"/>
            </a:avLst>
          </a:prstGeom>
          <a:solidFill>
            <a:srgbClr val="1F80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04EA77-9B24-4BFD-BE58-B388F2FAA6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85" t="3813" r="14296" b="7966"/>
          <a:stretch/>
        </p:blipFill>
        <p:spPr>
          <a:xfrm>
            <a:off x="631610" y="3364574"/>
            <a:ext cx="5464390" cy="299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212;p1">
            <a:extLst>
              <a:ext uri="{FF2B5EF4-FFF2-40B4-BE49-F238E27FC236}">
                <a16:creationId xmlns:a16="http://schemas.microsoft.com/office/drawing/2014/main" id="{C4BE24DF-D1C0-48F4-9F9A-5DA9075C7E1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11936" y="0"/>
            <a:ext cx="2646285" cy="109195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5BB96-C733-4C14-B236-2D94DB821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D27F6-5D26-4BEE-8D4E-707ECBC91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SMART INDIA HACKATHON-2022 PS TK1050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62533-9C06-476F-AACC-DA3019B04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6E7775-59DA-46C8-80D5-AAC30172BF8B}"/>
              </a:ext>
            </a:extLst>
          </p:cNvPr>
          <p:cNvSpPr txBox="1"/>
          <p:nvPr/>
        </p:nvSpPr>
        <p:spPr>
          <a:xfrm>
            <a:off x="358066" y="176644"/>
            <a:ext cx="3485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Team Member Details</a:t>
            </a:r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id="{9B30E784-E5F2-4518-95AE-642CB838CAC7}"/>
              </a:ext>
            </a:extLst>
          </p:cNvPr>
          <p:cNvSpPr/>
          <p:nvPr/>
        </p:nvSpPr>
        <p:spPr>
          <a:xfrm>
            <a:off x="-453130" y="521792"/>
            <a:ext cx="7031114" cy="233033"/>
          </a:xfrm>
          <a:prstGeom prst="mathMinus">
            <a:avLst>
              <a:gd name="adj1" fmla="val 31768"/>
            </a:avLst>
          </a:prstGeom>
          <a:solidFill>
            <a:srgbClr val="1F80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FD5B8A-AFCB-45F9-BEDF-2B8B405576BE}"/>
              </a:ext>
            </a:extLst>
          </p:cNvPr>
          <p:cNvSpPr txBox="1"/>
          <p:nvPr/>
        </p:nvSpPr>
        <p:spPr>
          <a:xfrm flipH="1">
            <a:off x="427460" y="798791"/>
            <a:ext cx="89815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1F8084"/>
                </a:solidFill>
              </a:rPr>
              <a:t>Team Leader Name: Md Kashif Raza</a:t>
            </a:r>
          </a:p>
          <a:p>
            <a:pPr algn="just"/>
            <a:r>
              <a:rPr lang="en-IN" dirty="0"/>
              <a:t>Branch: B.E.		Stream: Electronics &amp; Telecommunications	Year: III (3</a:t>
            </a:r>
            <a:r>
              <a:rPr lang="en-IN" baseline="30000" dirty="0"/>
              <a:t>rd</a:t>
            </a:r>
            <a:r>
              <a:rPr lang="en-IN" dirty="0"/>
              <a:t>)</a:t>
            </a:r>
          </a:p>
          <a:p>
            <a:r>
              <a:rPr lang="en-IN" b="1" dirty="0">
                <a:solidFill>
                  <a:srgbClr val="1F8084"/>
                </a:solidFill>
              </a:rPr>
              <a:t>Team Member Name: Sakshi Magre</a:t>
            </a:r>
          </a:p>
          <a:p>
            <a:pPr algn="just"/>
            <a:r>
              <a:rPr lang="en-IN" dirty="0"/>
              <a:t>Branch: B.E.		Stream: Electronics &amp; Telecommunications	Year: III (3</a:t>
            </a:r>
            <a:r>
              <a:rPr lang="en-IN" baseline="30000" dirty="0"/>
              <a:t>rd</a:t>
            </a:r>
            <a:r>
              <a:rPr lang="en-IN" dirty="0"/>
              <a:t>)</a:t>
            </a:r>
          </a:p>
          <a:p>
            <a:r>
              <a:rPr lang="en-IN" b="1" dirty="0">
                <a:solidFill>
                  <a:srgbClr val="1F8084"/>
                </a:solidFill>
              </a:rPr>
              <a:t>Team Member Name: Muskaan Agrawal</a:t>
            </a:r>
          </a:p>
          <a:p>
            <a:pPr algn="just"/>
            <a:r>
              <a:rPr lang="en-IN" dirty="0"/>
              <a:t>Branch: B.E.		Stream: Electronics &amp; Telecommunications	Year: III (3</a:t>
            </a:r>
            <a:r>
              <a:rPr lang="en-IN" baseline="30000" dirty="0"/>
              <a:t>rd</a:t>
            </a:r>
            <a:r>
              <a:rPr lang="en-IN" dirty="0"/>
              <a:t>)</a:t>
            </a:r>
          </a:p>
          <a:p>
            <a:r>
              <a:rPr lang="en-IN" b="1" dirty="0">
                <a:solidFill>
                  <a:srgbClr val="1F8084"/>
                </a:solidFill>
              </a:rPr>
              <a:t>Team Member Name: Milisha Gupta</a:t>
            </a:r>
          </a:p>
          <a:p>
            <a:pPr algn="just"/>
            <a:r>
              <a:rPr lang="en-IN" dirty="0"/>
              <a:t>Branch: B.E.		Stream: Electronics &amp; Telecommunications	Year: III (3</a:t>
            </a:r>
            <a:r>
              <a:rPr lang="en-IN" baseline="30000" dirty="0"/>
              <a:t>rd</a:t>
            </a:r>
            <a:r>
              <a:rPr lang="en-IN" dirty="0"/>
              <a:t>)</a:t>
            </a:r>
          </a:p>
          <a:p>
            <a:r>
              <a:rPr lang="en-IN" b="1" dirty="0">
                <a:solidFill>
                  <a:srgbClr val="1F8084"/>
                </a:solidFill>
              </a:rPr>
              <a:t>Team Member Name: Kuldeep Gaur</a:t>
            </a:r>
          </a:p>
          <a:p>
            <a:pPr algn="just"/>
            <a:r>
              <a:rPr lang="en-IN" dirty="0"/>
              <a:t>Branch: B.E.		Stream: Electronics &amp; Telecommunications	Year: III (3</a:t>
            </a:r>
            <a:r>
              <a:rPr lang="en-IN" baseline="30000" dirty="0"/>
              <a:t>rd</a:t>
            </a:r>
            <a:r>
              <a:rPr lang="en-IN" dirty="0"/>
              <a:t>)</a:t>
            </a:r>
          </a:p>
          <a:p>
            <a:r>
              <a:rPr lang="en-IN" b="1" dirty="0">
                <a:solidFill>
                  <a:srgbClr val="1F8084"/>
                </a:solidFill>
              </a:rPr>
              <a:t>Team Member Name: Chirag Rawat</a:t>
            </a:r>
          </a:p>
          <a:p>
            <a:pPr algn="just"/>
            <a:r>
              <a:rPr lang="en-IN" dirty="0"/>
              <a:t>Branch: B.E.		Stream: Electronics &amp; Telecommunications	Year: III (3</a:t>
            </a:r>
            <a:r>
              <a:rPr lang="en-IN" baseline="30000" dirty="0"/>
              <a:t>rd</a:t>
            </a:r>
            <a:r>
              <a:rPr lang="en-IN" dirty="0"/>
              <a:t>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BFD30B-F9F8-4544-A095-FABDB32C273E}"/>
              </a:ext>
            </a:extLst>
          </p:cNvPr>
          <p:cNvSpPr txBox="1"/>
          <p:nvPr/>
        </p:nvSpPr>
        <p:spPr>
          <a:xfrm>
            <a:off x="427460" y="4241744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Team Mentor Details</a:t>
            </a:r>
          </a:p>
        </p:txBody>
      </p:sp>
      <p:sp>
        <p:nvSpPr>
          <p:cNvPr id="14" name="Minus Sign 13">
            <a:extLst>
              <a:ext uri="{FF2B5EF4-FFF2-40B4-BE49-F238E27FC236}">
                <a16:creationId xmlns:a16="http://schemas.microsoft.com/office/drawing/2014/main" id="{F6E3C596-1935-4AE0-A0B5-632BEE6FD107}"/>
              </a:ext>
            </a:extLst>
          </p:cNvPr>
          <p:cNvSpPr/>
          <p:nvPr/>
        </p:nvSpPr>
        <p:spPr>
          <a:xfrm>
            <a:off x="-438334" y="4586892"/>
            <a:ext cx="7031114" cy="233033"/>
          </a:xfrm>
          <a:prstGeom prst="mathMinus">
            <a:avLst>
              <a:gd name="adj1" fmla="val 31768"/>
            </a:avLst>
          </a:prstGeom>
          <a:solidFill>
            <a:srgbClr val="1F80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0047C4-4355-47F1-8922-4F66C7FD7832}"/>
              </a:ext>
            </a:extLst>
          </p:cNvPr>
          <p:cNvSpPr txBox="1"/>
          <p:nvPr/>
        </p:nvSpPr>
        <p:spPr>
          <a:xfrm flipH="1">
            <a:off x="427460" y="4742995"/>
            <a:ext cx="89815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1F8084"/>
                </a:solidFill>
              </a:rPr>
              <a:t>Team Mentor 1 Name: Mr/Mrs XYZ</a:t>
            </a:r>
          </a:p>
          <a:p>
            <a:pPr algn="just"/>
            <a:r>
              <a:rPr lang="en-IN" dirty="0"/>
              <a:t>Category: Academics	Expertise: 	Domain Experience: XY Years</a:t>
            </a:r>
          </a:p>
          <a:p>
            <a:r>
              <a:rPr lang="en-IN" b="1" dirty="0">
                <a:solidFill>
                  <a:srgbClr val="1F8084"/>
                </a:solidFill>
              </a:rPr>
              <a:t>Team Mentor 2 Name: Mr/Mrs XYZ</a:t>
            </a:r>
          </a:p>
          <a:p>
            <a:pPr algn="just"/>
            <a:r>
              <a:rPr lang="en-IN" dirty="0"/>
              <a:t>Category: Industry	Expertise: 	Domain Experience: XY Years</a:t>
            </a:r>
          </a:p>
        </p:txBody>
      </p:sp>
    </p:spTree>
    <p:extLst>
      <p:ext uri="{BB962C8B-B14F-4D97-AF65-F5344CB8AC3E}">
        <p14:creationId xmlns:p14="http://schemas.microsoft.com/office/powerpoint/2010/main" val="471081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</TotalTime>
  <Words>760</Words>
  <Application>Microsoft Office PowerPoint</Application>
  <PresentationFormat>Widescreen</PresentationFormat>
  <Paragraphs>74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Tenorite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Kashif Raza</dc:creator>
  <cp:lastModifiedBy>Kashif Raza</cp:lastModifiedBy>
  <cp:revision>12</cp:revision>
  <dcterms:created xsi:type="dcterms:W3CDTF">2022-03-27T09:37:30Z</dcterms:created>
  <dcterms:modified xsi:type="dcterms:W3CDTF">2022-03-27T19:26:04Z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