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search\corona\GLEAMvizOman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search\corona\GLEAMvizOman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search\corona\GLEAMvizOman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search\corona\GLEAMvizOman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search\corona\GLEAMvizOman\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search\corona\Book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search\corona\Book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search\corona\BookC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'infectious (symp) - case 1 bad'!$B$2</c:f>
              <c:strCache>
                <c:ptCount val="1"/>
                <c:pt idx="0">
                  <c:v>case 1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'infectious (symp) - case 1 bad'!$B$3:$B$368</c:f>
              <c:numCache>
                <c:formatCode>General</c:formatCode>
                <c:ptCount val="366"/>
                <c:pt idx="0">
                  <c:v>0</c:v>
                </c:pt>
                <c:pt idx="1">
                  <c:v>2.5019999999999998</c:v>
                </c:pt>
                <c:pt idx="2">
                  <c:v>1.2509999999999999</c:v>
                </c:pt>
                <c:pt idx="3">
                  <c:v>1.6679999999999999</c:v>
                </c:pt>
                <c:pt idx="4">
                  <c:v>2.5019999999999998</c:v>
                </c:pt>
                <c:pt idx="5">
                  <c:v>2.919</c:v>
                </c:pt>
                <c:pt idx="6">
                  <c:v>4.17</c:v>
                </c:pt>
                <c:pt idx="7">
                  <c:v>5.8380000000000001</c:v>
                </c:pt>
                <c:pt idx="8">
                  <c:v>9.5910000000000011</c:v>
                </c:pt>
                <c:pt idx="9">
                  <c:v>10.007999999999999</c:v>
                </c:pt>
                <c:pt idx="10">
                  <c:v>12.927000000000001</c:v>
                </c:pt>
                <c:pt idx="11">
                  <c:v>19.182000000000002</c:v>
                </c:pt>
                <c:pt idx="12">
                  <c:v>26.270999999999997</c:v>
                </c:pt>
                <c:pt idx="13">
                  <c:v>30.858000000000001</c:v>
                </c:pt>
                <c:pt idx="14">
                  <c:v>44.616</c:v>
                </c:pt>
                <c:pt idx="15">
                  <c:v>56.708999999999996</c:v>
                </c:pt>
                <c:pt idx="16">
                  <c:v>71.721000000000004</c:v>
                </c:pt>
                <c:pt idx="17">
                  <c:v>102.99600000000001</c:v>
                </c:pt>
                <c:pt idx="18">
                  <c:v>135.102</c:v>
                </c:pt>
                <c:pt idx="19">
                  <c:v>197.649</c:v>
                </c:pt>
                <c:pt idx="20">
                  <c:v>233.09400000000002</c:v>
                </c:pt>
                <c:pt idx="21">
                  <c:v>334.42200000000003</c:v>
                </c:pt>
                <c:pt idx="22">
                  <c:v>416.98500000000001</c:v>
                </c:pt>
                <c:pt idx="23">
                  <c:v>582.11099999999999</c:v>
                </c:pt>
                <c:pt idx="24">
                  <c:v>767.24999999999989</c:v>
                </c:pt>
                <c:pt idx="25">
                  <c:v>1027.866</c:v>
                </c:pt>
                <c:pt idx="26">
                  <c:v>1390.2239999999999</c:v>
                </c:pt>
                <c:pt idx="27">
                  <c:v>1774.2660000000001</c:v>
                </c:pt>
                <c:pt idx="28">
                  <c:v>2434.3530000000001</c:v>
                </c:pt>
                <c:pt idx="29">
                  <c:v>3181.1699999999996</c:v>
                </c:pt>
                <c:pt idx="30">
                  <c:v>4286.5950000000003</c:v>
                </c:pt>
                <c:pt idx="31">
                  <c:v>5679.3209999999999</c:v>
                </c:pt>
                <c:pt idx="32">
                  <c:v>7531.5629999999992</c:v>
                </c:pt>
                <c:pt idx="33">
                  <c:v>10039.305</c:v>
                </c:pt>
                <c:pt idx="34">
                  <c:v>13178.778</c:v>
                </c:pt>
                <c:pt idx="35">
                  <c:v>17022.116999999998</c:v>
                </c:pt>
                <c:pt idx="36">
                  <c:v>22448.748</c:v>
                </c:pt>
                <c:pt idx="37">
                  <c:v>29423.636999999999</c:v>
                </c:pt>
                <c:pt idx="38">
                  <c:v>38196.981</c:v>
                </c:pt>
                <c:pt idx="39">
                  <c:v>48863.009999999995</c:v>
                </c:pt>
                <c:pt idx="40">
                  <c:v>62517.563999999998</c:v>
                </c:pt>
                <c:pt idx="41">
                  <c:v>78571.031999999992</c:v>
                </c:pt>
                <c:pt idx="42">
                  <c:v>97693.073999999993</c:v>
                </c:pt>
                <c:pt idx="43">
                  <c:v>118480.96800000001</c:v>
                </c:pt>
                <c:pt idx="44">
                  <c:v>140255.883</c:v>
                </c:pt>
                <c:pt idx="45">
                  <c:v>162255.111</c:v>
                </c:pt>
                <c:pt idx="46">
                  <c:v>181060.26</c:v>
                </c:pt>
                <c:pt idx="47">
                  <c:v>191194.209</c:v>
                </c:pt>
                <c:pt idx="48">
                  <c:v>193680.291</c:v>
                </c:pt>
                <c:pt idx="49">
                  <c:v>193171.554</c:v>
                </c:pt>
                <c:pt idx="50">
                  <c:v>179664.609</c:v>
                </c:pt>
                <c:pt idx="51">
                  <c:v>158184.10499999998</c:v>
                </c:pt>
                <c:pt idx="52">
                  <c:v>133417.764</c:v>
                </c:pt>
                <c:pt idx="53">
                  <c:v>108130.59899999999</c:v>
                </c:pt>
                <c:pt idx="54">
                  <c:v>84498.459000000003</c:v>
                </c:pt>
                <c:pt idx="55">
                  <c:v>64187.588999999993</c:v>
                </c:pt>
                <c:pt idx="56">
                  <c:v>47851.406999999999</c:v>
                </c:pt>
                <c:pt idx="57">
                  <c:v>34995.378000000004</c:v>
                </c:pt>
                <c:pt idx="58">
                  <c:v>25089.921000000002</c:v>
                </c:pt>
                <c:pt idx="59">
                  <c:v>19264.655999999999</c:v>
                </c:pt>
                <c:pt idx="60">
                  <c:v>14390.532000000001</c:v>
                </c:pt>
                <c:pt idx="61">
                  <c:v>10271.148000000001</c:v>
                </c:pt>
                <c:pt idx="62">
                  <c:v>7461.9270000000006</c:v>
                </c:pt>
                <c:pt idx="63">
                  <c:v>5321.9670000000006</c:v>
                </c:pt>
                <c:pt idx="64">
                  <c:v>3832.5000000000005</c:v>
                </c:pt>
                <c:pt idx="65">
                  <c:v>2885.1120000000001</c:v>
                </c:pt>
                <c:pt idx="66">
                  <c:v>2109.9389999999999</c:v>
                </c:pt>
                <c:pt idx="67">
                  <c:v>1550.7629999999999</c:v>
                </c:pt>
                <c:pt idx="68">
                  <c:v>1142.952</c:v>
                </c:pt>
                <c:pt idx="69">
                  <c:v>901.101</c:v>
                </c:pt>
                <c:pt idx="70">
                  <c:v>664.67100000000005</c:v>
                </c:pt>
                <c:pt idx="71">
                  <c:v>526.65000000000009</c:v>
                </c:pt>
                <c:pt idx="72">
                  <c:v>382.37399999999997</c:v>
                </c:pt>
                <c:pt idx="73">
                  <c:v>287.30099999999999</c:v>
                </c:pt>
                <c:pt idx="74">
                  <c:v>249.357</c:v>
                </c:pt>
                <c:pt idx="75">
                  <c:v>195.56399999999999</c:v>
                </c:pt>
                <c:pt idx="76">
                  <c:v>142.608</c:v>
                </c:pt>
                <c:pt idx="77">
                  <c:v>125.09399999999999</c:v>
                </c:pt>
                <c:pt idx="78">
                  <c:v>93.405000000000001</c:v>
                </c:pt>
                <c:pt idx="79">
                  <c:v>76.308000000000007</c:v>
                </c:pt>
                <c:pt idx="80">
                  <c:v>62.129999999999995</c:v>
                </c:pt>
                <c:pt idx="81">
                  <c:v>56.708999999999996</c:v>
                </c:pt>
                <c:pt idx="82">
                  <c:v>45.867000000000004</c:v>
                </c:pt>
                <c:pt idx="83">
                  <c:v>32.109000000000002</c:v>
                </c:pt>
                <c:pt idx="84">
                  <c:v>30.858000000000001</c:v>
                </c:pt>
                <c:pt idx="85">
                  <c:v>25.854000000000003</c:v>
                </c:pt>
                <c:pt idx="86">
                  <c:v>23.352</c:v>
                </c:pt>
                <c:pt idx="87">
                  <c:v>18.765000000000001</c:v>
                </c:pt>
                <c:pt idx="88">
                  <c:v>17.513999999999999</c:v>
                </c:pt>
                <c:pt idx="89">
                  <c:v>12.093</c:v>
                </c:pt>
                <c:pt idx="90">
                  <c:v>12.093</c:v>
                </c:pt>
                <c:pt idx="91">
                  <c:v>10.007999999999999</c:v>
                </c:pt>
                <c:pt idx="92">
                  <c:v>10.424999999999999</c:v>
                </c:pt>
                <c:pt idx="93">
                  <c:v>9.5910000000000011</c:v>
                </c:pt>
                <c:pt idx="94">
                  <c:v>6.6719999999999997</c:v>
                </c:pt>
                <c:pt idx="95">
                  <c:v>5.4210000000000003</c:v>
                </c:pt>
                <c:pt idx="96">
                  <c:v>5.0039999999999996</c:v>
                </c:pt>
                <c:pt idx="97">
                  <c:v>5.8380000000000001</c:v>
                </c:pt>
                <c:pt idx="98">
                  <c:v>5.0039999999999996</c:v>
                </c:pt>
                <c:pt idx="99">
                  <c:v>4.5869999999999997</c:v>
                </c:pt>
                <c:pt idx="100">
                  <c:v>2.5019999999999998</c:v>
                </c:pt>
                <c:pt idx="101">
                  <c:v>2.919</c:v>
                </c:pt>
                <c:pt idx="102">
                  <c:v>2.085</c:v>
                </c:pt>
                <c:pt idx="103">
                  <c:v>2.919</c:v>
                </c:pt>
                <c:pt idx="104">
                  <c:v>2.085</c:v>
                </c:pt>
                <c:pt idx="105">
                  <c:v>2.5019999999999998</c:v>
                </c:pt>
                <c:pt idx="106">
                  <c:v>2.5019999999999998</c:v>
                </c:pt>
                <c:pt idx="107">
                  <c:v>2.5019999999999998</c:v>
                </c:pt>
                <c:pt idx="108">
                  <c:v>1.2509999999999999</c:v>
                </c:pt>
                <c:pt idx="109">
                  <c:v>3.3359999999999999</c:v>
                </c:pt>
                <c:pt idx="110">
                  <c:v>1.6679999999999999</c:v>
                </c:pt>
                <c:pt idx="111">
                  <c:v>0.41699999999999998</c:v>
                </c:pt>
                <c:pt idx="112">
                  <c:v>1.2509999999999999</c:v>
                </c:pt>
                <c:pt idx="113">
                  <c:v>1.6679999999999999</c:v>
                </c:pt>
                <c:pt idx="114">
                  <c:v>0.83399999999999996</c:v>
                </c:pt>
                <c:pt idx="115">
                  <c:v>0.83399999999999996</c:v>
                </c:pt>
                <c:pt idx="116">
                  <c:v>0.41699999999999998</c:v>
                </c:pt>
                <c:pt idx="117">
                  <c:v>0</c:v>
                </c:pt>
                <c:pt idx="118">
                  <c:v>1.2509999999999999</c:v>
                </c:pt>
                <c:pt idx="119">
                  <c:v>0.83399999999999996</c:v>
                </c:pt>
                <c:pt idx="120">
                  <c:v>0.83399999999999996</c:v>
                </c:pt>
                <c:pt idx="121">
                  <c:v>0.83399999999999996</c:v>
                </c:pt>
                <c:pt idx="122">
                  <c:v>0.41699999999999998</c:v>
                </c:pt>
                <c:pt idx="123">
                  <c:v>0.83399999999999996</c:v>
                </c:pt>
                <c:pt idx="124">
                  <c:v>0</c:v>
                </c:pt>
                <c:pt idx="125">
                  <c:v>0.83399999999999996</c:v>
                </c:pt>
                <c:pt idx="126">
                  <c:v>0</c:v>
                </c:pt>
                <c:pt idx="127">
                  <c:v>0.83399999999999996</c:v>
                </c:pt>
                <c:pt idx="128">
                  <c:v>0.83399999999999996</c:v>
                </c:pt>
                <c:pt idx="129">
                  <c:v>0</c:v>
                </c:pt>
                <c:pt idx="130">
                  <c:v>0</c:v>
                </c:pt>
                <c:pt idx="131">
                  <c:v>0.83399999999999996</c:v>
                </c:pt>
                <c:pt idx="132">
                  <c:v>0</c:v>
                </c:pt>
                <c:pt idx="133">
                  <c:v>0</c:v>
                </c:pt>
                <c:pt idx="134">
                  <c:v>0.83399999999999996</c:v>
                </c:pt>
                <c:pt idx="135">
                  <c:v>0.41699999999999998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80-45E4-94C3-52F932F6A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8150064"/>
        <c:axId val="2088146736"/>
      </c:lineChart>
      <c:catAx>
        <c:axId val="2088150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88146736"/>
        <c:crosses val="autoZero"/>
        <c:auto val="1"/>
        <c:lblAlgn val="ctr"/>
        <c:lblOffset val="100"/>
        <c:noMultiLvlLbl val="0"/>
      </c:catAx>
      <c:valAx>
        <c:axId val="208814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Number of new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88150064"/>
        <c:crossesAt val="1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FF0000"/>
      </a:solidFill>
      <a:round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'infectious (symp) - case2 good '!$B$2</c:f>
              <c:strCache>
                <c:ptCount val="1"/>
                <c:pt idx="0">
                  <c:v>case 2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'infectious (symp) - case2 good '!$B$3:$B$368</c:f>
              <c:numCache>
                <c:formatCode>General</c:formatCode>
                <c:ptCount val="366"/>
                <c:pt idx="0">
                  <c:v>0</c:v>
                </c:pt>
                <c:pt idx="1">
                  <c:v>1.6679999999999999</c:v>
                </c:pt>
                <c:pt idx="2">
                  <c:v>1.6679999999999999</c:v>
                </c:pt>
                <c:pt idx="3">
                  <c:v>2.919</c:v>
                </c:pt>
                <c:pt idx="4">
                  <c:v>2.085</c:v>
                </c:pt>
                <c:pt idx="5">
                  <c:v>3.7529999999999997</c:v>
                </c:pt>
                <c:pt idx="6">
                  <c:v>5.0039999999999996</c:v>
                </c:pt>
                <c:pt idx="7">
                  <c:v>5.8380000000000001</c:v>
                </c:pt>
                <c:pt idx="8">
                  <c:v>7.0890000000000004</c:v>
                </c:pt>
                <c:pt idx="9">
                  <c:v>10.007999999999999</c:v>
                </c:pt>
                <c:pt idx="10">
                  <c:v>13.760999999999999</c:v>
                </c:pt>
                <c:pt idx="11">
                  <c:v>17.513999999999999</c:v>
                </c:pt>
                <c:pt idx="12">
                  <c:v>23.768999999999998</c:v>
                </c:pt>
                <c:pt idx="13">
                  <c:v>29.606999999999999</c:v>
                </c:pt>
                <c:pt idx="14">
                  <c:v>43.781999999999996</c:v>
                </c:pt>
                <c:pt idx="15">
                  <c:v>53.790000000000006</c:v>
                </c:pt>
                <c:pt idx="16">
                  <c:v>71.304000000000002</c:v>
                </c:pt>
                <c:pt idx="17">
                  <c:v>103.83000000000001</c:v>
                </c:pt>
                <c:pt idx="18">
                  <c:v>126.762</c:v>
                </c:pt>
                <c:pt idx="19">
                  <c:v>167.62800000000001</c:v>
                </c:pt>
                <c:pt idx="20">
                  <c:v>164.292</c:v>
                </c:pt>
                <c:pt idx="21">
                  <c:v>88.400999999999996</c:v>
                </c:pt>
                <c:pt idx="22">
                  <c:v>59.211000000000006</c:v>
                </c:pt>
                <c:pt idx="23">
                  <c:v>37.947000000000003</c:v>
                </c:pt>
                <c:pt idx="24">
                  <c:v>22.518000000000001</c:v>
                </c:pt>
                <c:pt idx="25">
                  <c:v>12.51</c:v>
                </c:pt>
                <c:pt idx="26">
                  <c:v>9.1739999999999995</c:v>
                </c:pt>
                <c:pt idx="27">
                  <c:v>5.0039999999999996</c:v>
                </c:pt>
                <c:pt idx="28">
                  <c:v>5.0039999999999996</c:v>
                </c:pt>
                <c:pt idx="29">
                  <c:v>1.6679999999999999</c:v>
                </c:pt>
                <c:pt idx="30">
                  <c:v>0.83399999999999996</c:v>
                </c:pt>
                <c:pt idx="31">
                  <c:v>0.83399999999999996</c:v>
                </c:pt>
                <c:pt idx="32">
                  <c:v>0.41699999999999998</c:v>
                </c:pt>
                <c:pt idx="33">
                  <c:v>0.41699999999999998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A7-4B76-9BCA-F033E71A6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9769456"/>
        <c:axId val="1909771952"/>
      </c:lineChart>
      <c:catAx>
        <c:axId val="1909769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09771952"/>
        <c:crosses val="autoZero"/>
        <c:auto val="1"/>
        <c:lblAlgn val="ctr"/>
        <c:lblOffset val="100"/>
        <c:noMultiLvlLbl val="0"/>
      </c:catAx>
      <c:valAx>
        <c:axId val="190977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Number of new case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0976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00B050"/>
      </a:solidFill>
      <a:round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'infectious (symp) - case 3 Med'!$A$2</c:f>
              <c:strCache>
                <c:ptCount val="1"/>
                <c:pt idx="0">
                  <c:v>case  3 (a)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'infectious (symp) - case 3 Med'!$A$3:$A$368</c:f>
              <c:numCache>
                <c:formatCode>General</c:formatCode>
                <c:ptCount val="366"/>
                <c:pt idx="0">
                  <c:v>0</c:v>
                </c:pt>
                <c:pt idx="1">
                  <c:v>2.919</c:v>
                </c:pt>
                <c:pt idx="2">
                  <c:v>1.6679999999999999</c:v>
                </c:pt>
                <c:pt idx="3">
                  <c:v>3.3359999999999999</c:v>
                </c:pt>
                <c:pt idx="4">
                  <c:v>3.3359999999999999</c:v>
                </c:pt>
                <c:pt idx="5">
                  <c:v>3.3359999999999999</c:v>
                </c:pt>
                <c:pt idx="6">
                  <c:v>6.2549999999999999</c:v>
                </c:pt>
                <c:pt idx="7">
                  <c:v>9.5910000000000011</c:v>
                </c:pt>
                <c:pt idx="8">
                  <c:v>10.007999999999999</c:v>
                </c:pt>
                <c:pt idx="9">
                  <c:v>13.760999999999999</c:v>
                </c:pt>
                <c:pt idx="10">
                  <c:v>19.599</c:v>
                </c:pt>
                <c:pt idx="11">
                  <c:v>29.606999999999999</c:v>
                </c:pt>
                <c:pt idx="12">
                  <c:v>35.861999999999995</c:v>
                </c:pt>
                <c:pt idx="13">
                  <c:v>49.62</c:v>
                </c:pt>
                <c:pt idx="14">
                  <c:v>69.218999999999994</c:v>
                </c:pt>
                <c:pt idx="15">
                  <c:v>90.069000000000003</c:v>
                </c:pt>
                <c:pt idx="16">
                  <c:v>111.336</c:v>
                </c:pt>
                <c:pt idx="17">
                  <c:v>154.70099999999999</c:v>
                </c:pt>
                <c:pt idx="18">
                  <c:v>204.321</c:v>
                </c:pt>
                <c:pt idx="19">
                  <c:v>279.37799999999999</c:v>
                </c:pt>
                <c:pt idx="20">
                  <c:v>331.50299999999999</c:v>
                </c:pt>
                <c:pt idx="21">
                  <c:v>400.30500000000001</c:v>
                </c:pt>
                <c:pt idx="22">
                  <c:v>496.62899999999996</c:v>
                </c:pt>
                <c:pt idx="23">
                  <c:v>642.57299999999998</c:v>
                </c:pt>
                <c:pt idx="24">
                  <c:v>787.68299999999999</c:v>
                </c:pt>
                <c:pt idx="25">
                  <c:v>1029.5339999999999</c:v>
                </c:pt>
                <c:pt idx="26">
                  <c:v>1351.8630000000001</c:v>
                </c:pt>
                <c:pt idx="27">
                  <c:v>1788.8610000000001</c:v>
                </c:pt>
                <c:pt idx="28">
                  <c:v>2373.0540000000001</c:v>
                </c:pt>
                <c:pt idx="29">
                  <c:v>3103.6110000000003</c:v>
                </c:pt>
                <c:pt idx="30">
                  <c:v>3449.7089999999998</c:v>
                </c:pt>
                <c:pt idx="31">
                  <c:v>3161.9879999999998</c:v>
                </c:pt>
                <c:pt idx="32">
                  <c:v>3126.5459999999998</c:v>
                </c:pt>
                <c:pt idx="33">
                  <c:v>3130.299</c:v>
                </c:pt>
                <c:pt idx="34">
                  <c:v>3109.0319999999997</c:v>
                </c:pt>
                <c:pt idx="35">
                  <c:v>3103.194</c:v>
                </c:pt>
                <c:pt idx="36">
                  <c:v>3117.3719999999998</c:v>
                </c:pt>
                <c:pt idx="37">
                  <c:v>3074.4210000000003</c:v>
                </c:pt>
                <c:pt idx="38">
                  <c:v>3210.3599999999997</c:v>
                </c:pt>
                <c:pt idx="39">
                  <c:v>3229.1219999999998</c:v>
                </c:pt>
                <c:pt idx="40">
                  <c:v>3378.8220000000001</c:v>
                </c:pt>
                <c:pt idx="41">
                  <c:v>3498.9119999999998</c:v>
                </c:pt>
                <c:pt idx="42">
                  <c:v>3571.4669999999996</c:v>
                </c:pt>
                <c:pt idx="43">
                  <c:v>3120.2910000000002</c:v>
                </c:pt>
                <c:pt idx="44">
                  <c:v>2020.7039999999997</c:v>
                </c:pt>
                <c:pt idx="45">
                  <c:v>1215.924</c:v>
                </c:pt>
                <c:pt idx="46">
                  <c:v>789.76799999999992</c:v>
                </c:pt>
                <c:pt idx="47">
                  <c:v>497.88</c:v>
                </c:pt>
                <c:pt idx="48">
                  <c:v>301.06200000000001</c:v>
                </c:pt>
                <c:pt idx="49">
                  <c:v>173.46600000000001</c:v>
                </c:pt>
                <c:pt idx="50">
                  <c:v>120.09</c:v>
                </c:pt>
                <c:pt idx="51">
                  <c:v>77.558999999999997</c:v>
                </c:pt>
                <c:pt idx="52">
                  <c:v>44.198999999999998</c:v>
                </c:pt>
                <c:pt idx="53">
                  <c:v>24.603000000000002</c:v>
                </c:pt>
                <c:pt idx="54">
                  <c:v>15.011999999999999</c:v>
                </c:pt>
                <c:pt idx="55">
                  <c:v>14.178000000000001</c:v>
                </c:pt>
                <c:pt idx="56">
                  <c:v>5.8380000000000001</c:v>
                </c:pt>
                <c:pt idx="57">
                  <c:v>3.7529999999999997</c:v>
                </c:pt>
                <c:pt idx="58">
                  <c:v>3.3359999999999999</c:v>
                </c:pt>
                <c:pt idx="59">
                  <c:v>2.085</c:v>
                </c:pt>
                <c:pt idx="60">
                  <c:v>0.41699999999999998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C4-4D9C-9EC8-CABBCF966E37}"/>
            </c:ext>
          </c:extLst>
        </c:ser>
        <c:ser>
          <c:idx val="1"/>
          <c:order val="1"/>
          <c:tx>
            <c:strRef>
              <c:f>'infectious (symp) - case 3 Med'!$B$2</c:f>
              <c:strCache>
                <c:ptCount val="1"/>
                <c:pt idx="0">
                  <c:v>case 3 (b)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'infectious (symp) - case 3 Med'!$B$3:$B$368</c:f>
              <c:numCache>
                <c:formatCode>General</c:formatCode>
                <c:ptCount val="366"/>
                <c:pt idx="0">
                  <c:v>0</c:v>
                </c:pt>
                <c:pt idx="1">
                  <c:v>50.036999999999999</c:v>
                </c:pt>
                <c:pt idx="2">
                  <c:v>40.445999999999998</c:v>
                </c:pt>
                <c:pt idx="3">
                  <c:v>49.62</c:v>
                </c:pt>
                <c:pt idx="4">
                  <c:v>58.794000000000004</c:v>
                </c:pt>
                <c:pt idx="5">
                  <c:v>74.222999999999999</c:v>
                </c:pt>
                <c:pt idx="6">
                  <c:v>95.49</c:v>
                </c:pt>
                <c:pt idx="7">
                  <c:v>139.27199999999999</c:v>
                </c:pt>
                <c:pt idx="8">
                  <c:v>175.96799999999999</c:v>
                </c:pt>
                <c:pt idx="9">
                  <c:v>241.01699999999997</c:v>
                </c:pt>
                <c:pt idx="10">
                  <c:v>313.98900000000003</c:v>
                </c:pt>
                <c:pt idx="11">
                  <c:v>410.31299999999999</c:v>
                </c:pt>
                <c:pt idx="12">
                  <c:v>580.44299999999998</c:v>
                </c:pt>
                <c:pt idx="13">
                  <c:v>771.83699999999999</c:v>
                </c:pt>
                <c:pt idx="14">
                  <c:v>1002.0120000000001</c:v>
                </c:pt>
                <c:pt idx="15">
                  <c:v>1332.681</c:v>
                </c:pt>
                <c:pt idx="16">
                  <c:v>1799.703</c:v>
                </c:pt>
                <c:pt idx="17">
                  <c:v>2353.0410000000002</c:v>
                </c:pt>
                <c:pt idx="18">
                  <c:v>3182.0039999999999</c:v>
                </c:pt>
                <c:pt idx="19">
                  <c:v>4209.4530000000004</c:v>
                </c:pt>
                <c:pt idx="20">
                  <c:v>5382.0119999999997</c:v>
                </c:pt>
                <c:pt idx="21">
                  <c:v>6893.5769999999993</c:v>
                </c:pt>
                <c:pt idx="22">
                  <c:v>8759.58</c:v>
                </c:pt>
                <c:pt idx="23">
                  <c:v>11518.763999999999</c:v>
                </c:pt>
                <c:pt idx="24">
                  <c:v>14886.326999999999</c:v>
                </c:pt>
                <c:pt idx="25">
                  <c:v>19524.021000000001</c:v>
                </c:pt>
                <c:pt idx="26">
                  <c:v>25453.53</c:v>
                </c:pt>
                <c:pt idx="27">
                  <c:v>33184.413</c:v>
                </c:pt>
                <c:pt idx="28">
                  <c:v>42617.843999999997</c:v>
                </c:pt>
                <c:pt idx="29">
                  <c:v>54779.178</c:v>
                </c:pt>
                <c:pt idx="30">
                  <c:v>57747.264000000003</c:v>
                </c:pt>
                <c:pt idx="31">
                  <c:v>50800.317000000003</c:v>
                </c:pt>
                <c:pt idx="32">
                  <c:v>48109.521000000001</c:v>
                </c:pt>
                <c:pt idx="33">
                  <c:v>44685.248999999996</c:v>
                </c:pt>
                <c:pt idx="34">
                  <c:v>41989.862999999998</c:v>
                </c:pt>
                <c:pt idx="35">
                  <c:v>39099.332999999999</c:v>
                </c:pt>
                <c:pt idx="36">
                  <c:v>36854.288999999997</c:v>
                </c:pt>
                <c:pt idx="37">
                  <c:v>34773.957000000002</c:v>
                </c:pt>
                <c:pt idx="38">
                  <c:v>32788.695</c:v>
                </c:pt>
                <c:pt idx="39">
                  <c:v>31115.759999999998</c:v>
                </c:pt>
                <c:pt idx="40">
                  <c:v>29529.969000000001</c:v>
                </c:pt>
                <c:pt idx="41">
                  <c:v>28068.855</c:v>
                </c:pt>
                <c:pt idx="42">
                  <c:v>26850.845999999998</c:v>
                </c:pt>
                <c:pt idx="43">
                  <c:v>22910.349000000002</c:v>
                </c:pt>
                <c:pt idx="44">
                  <c:v>15138.182999999999</c:v>
                </c:pt>
                <c:pt idx="45">
                  <c:v>8868.4140000000007</c:v>
                </c:pt>
                <c:pt idx="46">
                  <c:v>5282.7690000000002</c:v>
                </c:pt>
                <c:pt idx="47">
                  <c:v>3150.3119999999999</c:v>
                </c:pt>
                <c:pt idx="48">
                  <c:v>1870.5900000000001</c:v>
                </c:pt>
                <c:pt idx="49">
                  <c:v>1117.518</c:v>
                </c:pt>
                <c:pt idx="50">
                  <c:v>654.66600000000005</c:v>
                </c:pt>
                <c:pt idx="51">
                  <c:v>389.04599999999999</c:v>
                </c:pt>
                <c:pt idx="52">
                  <c:v>228.50700000000001</c:v>
                </c:pt>
                <c:pt idx="53">
                  <c:v>141.774</c:v>
                </c:pt>
                <c:pt idx="54">
                  <c:v>80.477999999999994</c:v>
                </c:pt>
                <c:pt idx="55">
                  <c:v>53.790000000000006</c:v>
                </c:pt>
                <c:pt idx="56">
                  <c:v>30.023999999999997</c:v>
                </c:pt>
                <c:pt idx="57">
                  <c:v>17.097000000000001</c:v>
                </c:pt>
                <c:pt idx="58">
                  <c:v>9.1739999999999995</c:v>
                </c:pt>
                <c:pt idx="59">
                  <c:v>5.4210000000000003</c:v>
                </c:pt>
                <c:pt idx="60">
                  <c:v>5.4210000000000003</c:v>
                </c:pt>
                <c:pt idx="61">
                  <c:v>1.6679999999999999</c:v>
                </c:pt>
                <c:pt idx="62">
                  <c:v>0.83399999999999996</c:v>
                </c:pt>
                <c:pt idx="63">
                  <c:v>0.83399999999999996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C4-4D9C-9EC8-CABBCF966E37}"/>
            </c:ext>
          </c:extLst>
        </c:ser>
        <c:ser>
          <c:idx val="2"/>
          <c:order val="2"/>
          <c:tx>
            <c:strRef>
              <c:f>'infectious (symp) - case 3 Med'!$C$2</c:f>
              <c:strCache>
                <c:ptCount val="1"/>
                <c:pt idx="0">
                  <c:v>case 3 (c)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'infectious (symp) - case 3 Med'!$C$3:$C$368</c:f>
              <c:numCache>
                <c:formatCode>General</c:formatCode>
                <c:ptCount val="366"/>
                <c:pt idx="0">
                  <c:v>0</c:v>
                </c:pt>
                <c:pt idx="1">
                  <c:v>25.854000000000003</c:v>
                </c:pt>
                <c:pt idx="2">
                  <c:v>20.015999999999998</c:v>
                </c:pt>
                <c:pt idx="3">
                  <c:v>23.768999999999998</c:v>
                </c:pt>
                <c:pt idx="4">
                  <c:v>30.858000000000001</c:v>
                </c:pt>
                <c:pt idx="5">
                  <c:v>37.947000000000003</c:v>
                </c:pt>
                <c:pt idx="6">
                  <c:v>50.871000000000002</c:v>
                </c:pt>
                <c:pt idx="7">
                  <c:v>67.134</c:v>
                </c:pt>
                <c:pt idx="8">
                  <c:v>96.741</c:v>
                </c:pt>
                <c:pt idx="9">
                  <c:v>115.089</c:v>
                </c:pt>
                <c:pt idx="10">
                  <c:v>161.79</c:v>
                </c:pt>
                <c:pt idx="11">
                  <c:v>208.49100000000001</c:v>
                </c:pt>
                <c:pt idx="12">
                  <c:v>293.13900000000001</c:v>
                </c:pt>
                <c:pt idx="13">
                  <c:v>397.803</c:v>
                </c:pt>
                <c:pt idx="14">
                  <c:v>528.73500000000001</c:v>
                </c:pt>
                <c:pt idx="15">
                  <c:v>677.59800000000007</c:v>
                </c:pt>
                <c:pt idx="16">
                  <c:v>914.02800000000002</c:v>
                </c:pt>
                <c:pt idx="17">
                  <c:v>1222.1790000000001</c:v>
                </c:pt>
                <c:pt idx="18">
                  <c:v>1658.7629999999999</c:v>
                </c:pt>
                <c:pt idx="19">
                  <c:v>2173.7370000000001</c:v>
                </c:pt>
                <c:pt idx="20">
                  <c:v>2772.5250000000001</c:v>
                </c:pt>
                <c:pt idx="21">
                  <c:v>3453.8789999999999</c:v>
                </c:pt>
                <c:pt idx="22">
                  <c:v>4443.3810000000003</c:v>
                </c:pt>
                <c:pt idx="23">
                  <c:v>5773.56</c:v>
                </c:pt>
                <c:pt idx="24">
                  <c:v>7582.4369999999999</c:v>
                </c:pt>
                <c:pt idx="25">
                  <c:v>9727.4009999999998</c:v>
                </c:pt>
                <c:pt idx="26">
                  <c:v>12789.315000000001</c:v>
                </c:pt>
                <c:pt idx="27">
                  <c:v>16771.929</c:v>
                </c:pt>
                <c:pt idx="28">
                  <c:v>22030.095000000001</c:v>
                </c:pt>
                <c:pt idx="29">
                  <c:v>28720.602000000003</c:v>
                </c:pt>
                <c:pt idx="30">
                  <c:v>30975.647999999997</c:v>
                </c:pt>
                <c:pt idx="31">
                  <c:v>28041.332999999999</c:v>
                </c:pt>
                <c:pt idx="32">
                  <c:v>27433.790999999997</c:v>
                </c:pt>
                <c:pt idx="33">
                  <c:v>26041.475999999999</c:v>
                </c:pt>
                <c:pt idx="34">
                  <c:v>25057.815000000002</c:v>
                </c:pt>
                <c:pt idx="35">
                  <c:v>24493.635000000002</c:v>
                </c:pt>
                <c:pt idx="36">
                  <c:v>23755.157999999999</c:v>
                </c:pt>
                <c:pt idx="37">
                  <c:v>23225.585999999999</c:v>
                </c:pt>
                <c:pt idx="38">
                  <c:v>22676.420999999998</c:v>
                </c:pt>
                <c:pt idx="39">
                  <c:v>22244.007000000001</c:v>
                </c:pt>
                <c:pt idx="40">
                  <c:v>21960.876</c:v>
                </c:pt>
                <c:pt idx="41">
                  <c:v>21636.458999999999</c:v>
                </c:pt>
                <c:pt idx="42">
                  <c:v>21319.136999999999</c:v>
                </c:pt>
                <c:pt idx="43">
                  <c:v>18348.963</c:v>
                </c:pt>
                <c:pt idx="44">
                  <c:v>12195.528</c:v>
                </c:pt>
                <c:pt idx="45">
                  <c:v>7263.8609999999999</c:v>
                </c:pt>
                <c:pt idx="46">
                  <c:v>4345.3890000000001</c:v>
                </c:pt>
                <c:pt idx="47">
                  <c:v>2633.6699999999996</c:v>
                </c:pt>
                <c:pt idx="48">
                  <c:v>1598.2979999999998</c:v>
                </c:pt>
                <c:pt idx="49">
                  <c:v>976.57500000000005</c:v>
                </c:pt>
                <c:pt idx="50">
                  <c:v>570.43500000000006</c:v>
                </c:pt>
                <c:pt idx="51">
                  <c:v>357.35399999999998</c:v>
                </c:pt>
                <c:pt idx="52">
                  <c:v>212.24400000000003</c:v>
                </c:pt>
                <c:pt idx="53">
                  <c:v>132.18300000000002</c:v>
                </c:pt>
                <c:pt idx="54">
                  <c:v>77.558999999999997</c:v>
                </c:pt>
                <c:pt idx="55">
                  <c:v>47.118000000000002</c:v>
                </c:pt>
                <c:pt idx="56">
                  <c:v>26.270999999999997</c:v>
                </c:pt>
                <c:pt idx="57">
                  <c:v>16.68</c:v>
                </c:pt>
                <c:pt idx="58">
                  <c:v>10.842000000000001</c:v>
                </c:pt>
                <c:pt idx="59">
                  <c:v>6.2549999999999999</c:v>
                </c:pt>
                <c:pt idx="60">
                  <c:v>4.5869999999999997</c:v>
                </c:pt>
                <c:pt idx="61">
                  <c:v>2.085</c:v>
                </c:pt>
                <c:pt idx="62">
                  <c:v>1.2509999999999999</c:v>
                </c:pt>
                <c:pt idx="63">
                  <c:v>0.83399999999999996</c:v>
                </c:pt>
                <c:pt idx="64">
                  <c:v>0</c:v>
                </c:pt>
                <c:pt idx="65">
                  <c:v>0.41699999999999998</c:v>
                </c:pt>
                <c:pt idx="66">
                  <c:v>0.41699999999999998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C4-4D9C-9EC8-CABBCF966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504656"/>
        <c:axId val="2083513808"/>
      </c:lineChart>
      <c:catAx>
        <c:axId val="2083504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83513808"/>
        <c:crosses val="autoZero"/>
        <c:auto val="1"/>
        <c:lblAlgn val="ctr"/>
        <c:lblOffset val="100"/>
        <c:noMultiLvlLbl val="0"/>
      </c:catAx>
      <c:valAx>
        <c:axId val="208351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Number of new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8350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'Real vs. '!$I$2</c:f>
              <c:strCache>
                <c:ptCount val="1"/>
                <c:pt idx="0">
                  <c:v>reported confirmed</c:v>
                </c:pt>
              </c:strCache>
            </c:strRef>
          </c:tx>
          <c:spPr>
            <a:ln w="44450" cap="rnd" cmpd="sng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'Real vs. '!$I$3:$I$33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19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53</c:v>
                </c:pt>
                <c:pt idx="16">
                  <c:v>60</c:v>
                </c:pt>
                <c:pt idx="17">
                  <c:v>70</c:v>
                </c:pt>
                <c:pt idx="18">
                  <c:v>90</c:v>
                </c:pt>
                <c:pt idx="19">
                  <c:v>100</c:v>
                </c:pt>
                <c:pt idx="20">
                  <c:v>110</c:v>
                </c:pt>
                <c:pt idx="21">
                  <c:v>120</c:v>
                </c:pt>
                <c:pt idx="22">
                  <c:v>130</c:v>
                </c:pt>
                <c:pt idx="23">
                  <c:v>140</c:v>
                </c:pt>
                <c:pt idx="24">
                  <c:v>150</c:v>
                </c:pt>
                <c:pt idx="25">
                  <c:v>160</c:v>
                </c:pt>
                <c:pt idx="26">
                  <c:v>170</c:v>
                </c:pt>
                <c:pt idx="27">
                  <c:v>180</c:v>
                </c:pt>
                <c:pt idx="28">
                  <c:v>190</c:v>
                </c:pt>
                <c:pt idx="29">
                  <c:v>200</c:v>
                </c:pt>
                <c:pt idx="30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26-44FC-AAAE-C283551643D0}"/>
            </c:ext>
          </c:extLst>
        </c:ser>
        <c:ser>
          <c:idx val="1"/>
          <c:order val="1"/>
          <c:tx>
            <c:strRef>
              <c:f>'Real vs. '!$J$2</c:f>
              <c:strCache>
                <c:ptCount val="1"/>
                <c:pt idx="0">
                  <c:v>case 1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'Real vs. '!$J$3:$J$33</c:f>
              <c:numCache>
                <c:formatCode>General</c:formatCode>
                <c:ptCount val="31"/>
                <c:pt idx="0">
                  <c:v>0</c:v>
                </c:pt>
                <c:pt idx="1">
                  <c:v>2.5019999999999998</c:v>
                </c:pt>
                <c:pt idx="2">
                  <c:v>3.7529999999999997</c:v>
                </c:pt>
                <c:pt idx="3">
                  <c:v>5.4209999999999994</c:v>
                </c:pt>
                <c:pt idx="4">
                  <c:v>7.9229999999999992</c:v>
                </c:pt>
                <c:pt idx="5">
                  <c:v>10.841999999999999</c:v>
                </c:pt>
                <c:pt idx="6">
                  <c:v>15.011999999999999</c:v>
                </c:pt>
                <c:pt idx="7">
                  <c:v>20.849999999999998</c:v>
                </c:pt>
                <c:pt idx="8">
                  <c:v>30.440999999999999</c:v>
                </c:pt>
                <c:pt idx="9">
                  <c:v>40.448999999999998</c:v>
                </c:pt>
                <c:pt idx="10">
                  <c:v>53.375999999999998</c:v>
                </c:pt>
                <c:pt idx="11">
                  <c:v>72.557999999999993</c:v>
                </c:pt>
                <c:pt idx="12">
                  <c:v>98.828999999999994</c:v>
                </c:pt>
                <c:pt idx="13">
                  <c:v>129.68699999999998</c:v>
                </c:pt>
                <c:pt idx="14">
                  <c:v>174.303</c:v>
                </c:pt>
                <c:pt idx="15">
                  <c:v>231.012</c:v>
                </c:pt>
                <c:pt idx="16">
                  <c:v>302.733</c:v>
                </c:pt>
                <c:pt idx="17">
                  <c:v>405.72900000000004</c:v>
                </c:pt>
                <c:pt idx="18">
                  <c:v>540.83100000000002</c:v>
                </c:pt>
                <c:pt idx="19">
                  <c:v>738.48</c:v>
                </c:pt>
                <c:pt idx="20">
                  <c:v>971.57400000000007</c:v>
                </c:pt>
                <c:pt idx="21">
                  <c:v>1305.9960000000001</c:v>
                </c:pt>
                <c:pt idx="22">
                  <c:v>1722.9810000000002</c:v>
                </c:pt>
                <c:pt idx="23">
                  <c:v>2305.0920000000001</c:v>
                </c:pt>
                <c:pt idx="24">
                  <c:v>3072.3420000000001</c:v>
                </c:pt>
                <c:pt idx="25">
                  <c:v>4100.2080000000005</c:v>
                </c:pt>
                <c:pt idx="26">
                  <c:v>5490.4320000000007</c:v>
                </c:pt>
                <c:pt idx="27">
                  <c:v>7264.6980000000003</c:v>
                </c:pt>
                <c:pt idx="28">
                  <c:v>9699.0509999999995</c:v>
                </c:pt>
                <c:pt idx="29">
                  <c:v>12880.221</c:v>
                </c:pt>
                <c:pt idx="30">
                  <c:v>17166.815999999999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26-44FC-AAAE-C283551643D0}"/>
            </c:ext>
          </c:extLst>
        </c:ser>
        <c:ser>
          <c:idx val="2"/>
          <c:order val="2"/>
          <c:tx>
            <c:strRef>
              <c:f>'Real vs. '!$K$2</c:f>
              <c:strCache>
                <c:ptCount val="1"/>
                <c:pt idx="0">
                  <c:v>case 2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'Real vs. '!$K$3:$K$33</c:f>
              <c:numCache>
                <c:formatCode>General</c:formatCode>
                <c:ptCount val="31"/>
                <c:pt idx="0">
                  <c:v>0</c:v>
                </c:pt>
                <c:pt idx="1">
                  <c:v>1.6679999999999999</c:v>
                </c:pt>
                <c:pt idx="2">
                  <c:v>3.3359999999999999</c:v>
                </c:pt>
                <c:pt idx="3">
                  <c:v>6.2549999999999999</c:v>
                </c:pt>
                <c:pt idx="4">
                  <c:v>8.34</c:v>
                </c:pt>
                <c:pt idx="5">
                  <c:v>12.093</c:v>
                </c:pt>
                <c:pt idx="6">
                  <c:v>17.097000000000001</c:v>
                </c:pt>
                <c:pt idx="7">
                  <c:v>22.935000000000002</c:v>
                </c:pt>
                <c:pt idx="8">
                  <c:v>30.024000000000001</c:v>
                </c:pt>
                <c:pt idx="9">
                  <c:v>40.031999999999996</c:v>
                </c:pt>
                <c:pt idx="10">
                  <c:v>53.792999999999992</c:v>
                </c:pt>
                <c:pt idx="11">
                  <c:v>71.306999999999988</c:v>
                </c:pt>
                <c:pt idx="12">
                  <c:v>95.075999999999993</c:v>
                </c:pt>
                <c:pt idx="13">
                  <c:v>124.68299999999999</c:v>
                </c:pt>
                <c:pt idx="14">
                  <c:v>168.46499999999997</c:v>
                </c:pt>
                <c:pt idx="15">
                  <c:v>222.255</c:v>
                </c:pt>
                <c:pt idx="16">
                  <c:v>293.55899999999997</c:v>
                </c:pt>
                <c:pt idx="17">
                  <c:v>397.38900000000001</c:v>
                </c:pt>
                <c:pt idx="18">
                  <c:v>524.15100000000007</c:v>
                </c:pt>
                <c:pt idx="19">
                  <c:v>691.77900000000011</c:v>
                </c:pt>
                <c:pt idx="20">
                  <c:v>856.07100000000014</c:v>
                </c:pt>
                <c:pt idx="21">
                  <c:v>944.47200000000009</c:v>
                </c:pt>
                <c:pt idx="22">
                  <c:v>1003.6830000000001</c:v>
                </c:pt>
                <c:pt idx="23">
                  <c:v>1041.6300000000001</c:v>
                </c:pt>
                <c:pt idx="24">
                  <c:v>1064.1480000000001</c:v>
                </c:pt>
                <c:pt idx="25">
                  <c:v>1076.6580000000001</c:v>
                </c:pt>
                <c:pt idx="26">
                  <c:v>1085.8320000000001</c:v>
                </c:pt>
                <c:pt idx="27">
                  <c:v>1090.836</c:v>
                </c:pt>
                <c:pt idx="28">
                  <c:v>1095.8399999999999</c:v>
                </c:pt>
                <c:pt idx="29">
                  <c:v>1097.5079999999998</c:v>
                </c:pt>
                <c:pt idx="30">
                  <c:v>1098.3419999999999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26-44FC-AAAE-C283551643D0}"/>
            </c:ext>
          </c:extLst>
        </c:ser>
        <c:ser>
          <c:idx val="4"/>
          <c:order val="3"/>
          <c:tx>
            <c:strRef>
              <c:f>'Real vs. '!$L$2</c:f>
              <c:strCache>
                <c:ptCount val="1"/>
                <c:pt idx="0">
                  <c:v>case 3 (a)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30"/>
            <c:marker>
              <c:symbol val="none"/>
            </c:marker>
            <c:bubble3D val="0"/>
            <c:spPr>
              <a:ln w="19050" cap="rnd">
                <a:solidFill>
                  <a:sysClr val="windowText" lastClr="00000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3926-44FC-AAAE-C283551643D0}"/>
              </c:ext>
            </c:extLst>
          </c:dPt>
          <c:val>
            <c:numRef>
              <c:f>'Real vs. '!$L$3:$L$33</c:f>
              <c:numCache>
                <c:formatCode>General</c:formatCode>
                <c:ptCount val="31"/>
                <c:pt idx="0">
                  <c:v>0</c:v>
                </c:pt>
                <c:pt idx="1">
                  <c:v>2.919</c:v>
                </c:pt>
                <c:pt idx="2">
                  <c:v>4.5869999999999997</c:v>
                </c:pt>
                <c:pt idx="3">
                  <c:v>7.923</c:v>
                </c:pt>
                <c:pt idx="4">
                  <c:v>11.259</c:v>
                </c:pt>
                <c:pt idx="5">
                  <c:v>14.595000000000001</c:v>
                </c:pt>
                <c:pt idx="6">
                  <c:v>20.85</c:v>
                </c:pt>
                <c:pt idx="7">
                  <c:v>30.441000000000003</c:v>
                </c:pt>
                <c:pt idx="8">
                  <c:v>40.448999999999998</c:v>
                </c:pt>
                <c:pt idx="9">
                  <c:v>54.209999999999994</c:v>
                </c:pt>
                <c:pt idx="10">
                  <c:v>73.808999999999997</c:v>
                </c:pt>
                <c:pt idx="11">
                  <c:v>103.416</c:v>
                </c:pt>
                <c:pt idx="12">
                  <c:v>139.27799999999999</c:v>
                </c:pt>
                <c:pt idx="13">
                  <c:v>188.898</c:v>
                </c:pt>
                <c:pt idx="14">
                  <c:v>258.11699999999996</c:v>
                </c:pt>
                <c:pt idx="15">
                  <c:v>348.18599999999998</c:v>
                </c:pt>
                <c:pt idx="16">
                  <c:v>459.52199999999999</c:v>
                </c:pt>
                <c:pt idx="17">
                  <c:v>614.22299999999996</c:v>
                </c:pt>
                <c:pt idx="18">
                  <c:v>818.54399999999998</c:v>
                </c:pt>
                <c:pt idx="19">
                  <c:v>1097.922</c:v>
                </c:pt>
                <c:pt idx="20">
                  <c:v>1429.425</c:v>
                </c:pt>
                <c:pt idx="21">
                  <c:v>1829.73</c:v>
                </c:pt>
                <c:pt idx="22">
                  <c:v>2326.3589999999999</c:v>
                </c:pt>
                <c:pt idx="23">
                  <c:v>2968.9319999999998</c:v>
                </c:pt>
                <c:pt idx="24">
                  <c:v>3756.6149999999998</c:v>
                </c:pt>
                <c:pt idx="25">
                  <c:v>4786.1489999999994</c:v>
                </c:pt>
                <c:pt idx="26">
                  <c:v>6138.0119999999997</c:v>
                </c:pt>
                <c:pt idx="27">
                  <c:v>7926.8729999999996</c:v>
                </c:pt>
                <c:pt idx="28">
                  <c:v>10299.927</c:v>
                </c:pt>
                <c:pt idx="29">
                  <c:v>13403.538</c:v>
                </c:pt>
                <c:pt idx="30">
                  <c:v>16853.246999999999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26-44FC-AAAE-C283551643D0}"/>
            </c:ext>
          </c:extLst>
        </c:ser>
        <c:ser>
          <c:idx val="5"/>
          <c:order val="4"/>
          <c:tx>
            <c:strRef>
              <c:f>'Real vs. '!$M$2</c:f>
              <c:strCache>
                <c:ptCount val="1"/>
                <c:pt idx="0">
                  <c:v>case 3 (b)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'Real vs. '!$M$3:$M$33</c:f>
              <c:numCache>
                <c:formatCode>General</c:formatCode>
                <c:ptCount val="31"/>
                <c:pt idx="0">
                  <c:v>0</c:v>
                </c:pt>
                <c:pt idx="1">
                  <c:v>50.036999999999999</c:v>
                </c:pt>
                <c:pt idx="2">
                  <c:v>90.483000000000004</c:v>
                </c:pt>
                <c:pt idx="3">
                  <c:v>140.10300000000001</c:v>
                </c:pt>
                <c:pt idx="4">
                  <c:v>198.89700000000002</c:v>
                </c:pt>
                <c:pt idx="5">
                  <c:v>273.12</c:v>
                </c:pt>
                <c:pt idx="6">
                  <c:v>368.61</c:v>
                </c:pt>
                <c:pt idx="7">
                  <c:v>507.88200000000001</c:v>
                </c:pt>
                <c:pt idx="8">
                  <c:v>683.85</c:v>
                </c:pt>
                <c:pt idx="9">
                  <c:v>924.86699999999996</c:v>
                </c:pt>
                <c:pt idx="10">
                  <c:v>1238.856</c:v>
                </c:pt>
                <c:pt idx="11">
                  <c:v>1649.1689999999999</c:v>
                </c:pt>
                <c:pt idx="12">
                  <c:v>2229.6120000000001</c:v>
                </c:pt>
                <c:pt idx="13">
                  <c:v>3001.4490000000001</c:v>
                </c:pt>
                <c:pt idx="14">
                  <c:v>4003.4610000000002</c:v>
                </c:pt>
                <c:pt idx="15">
                  <c:v>5336.1419999999998</c:v>
                </c:pt>
                <c:pt idx="16">
                  <c:v>7135.8449999999993</c:v>
                </c:pt>
                <c:pt idx="17">
                  <c:v>9488.8859999999986</c:v>
                </c:pt>
                <c:pt idx="18">
                  <c:v>12670.89</c:v>
                </c:pt>
                <c:pt idx="19">
                  <c:v>16880.343000000001</c:v>
                </c:pt>
                <c:pt idx="20">
                  <c:v>22262.355</c:v>
                </c:pt>
                <c:pt idx="21">
                  <c:v>29155.932000000001</c:v>
                </c:pt>
                <c:pt idx="22">
                  <c:v>37915.512000000002</c:v>
                </c:pt>
                <c:pt idx="23">
                  <c:v>49434.275999999998</c:v>
                </c:pt>
                <c:pt idx="24">
                  <c:v>64320.602999999996</c:v>
                </c:pt>
                <c:pt idx="25">
                  <c:v>83844.623999999996</c:v>
                </c:pt>
                <c:pt idx="26">
                  <c:v>109298.15399999999</c:v>
                </c:pt>
                <c:pt idx="27">
                  <c:v>142482.56699999998</c:v>
                </c:pt>
                <c:pt idx="28">
                  <c:v>185100.41099999996</c:v>
                </c:pt>
                <c:pt idx="29">
                  <c:v>239879.58899999998</c:v>
                </c:pt>
                <c:pt idx="30">
                  <c:v>297626.853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926-44FC-AAAE-C283551643D0}"/>
            </c:ext>
          </c:extLst>
        </c:ser>
        <c:ser>
          <c:idx val="6"/>
          <c:order val="5"/>
          <c:tx>
            <c:strRef>
              <c:f>'Real vs. '!$N$2</c:f>
              <c:strCache>
                <c:ptCount val="1"/>
                <c:pt idx="0">
                  <c:v>case 3 (c)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'Real vs. '!$N$3:$N$33</c:f>
              <c:numCache>
                <c:formatCode>General</c:formatCode>
                <c:ptCount val="31"/>
                <c:pt idx="0">
                  <c:v>0</c:v>
                </c:pt>
                <c:pt idx="1">
                  <c:v>25.854000000000003</c:v>
                </c:pt>
                <c:pt idx="2">
                  <c:v>45.870000000000005</c:v>
                </c:pt>
                <c:pt idx="3">
                  <c:v>69.63900000000001</c:v>
                </c:pt>
                <c:pt idx="4">
                  <c:v>100.49700000000001</c:v>
                </c:pt>
                <c:pt idx="5">
                  <c:v>138.44400000000002</c:v>
                </c:pt>
                <c:pt idx="6">
                  <c:v>189.31500000000003</c:v>
                </c:pt>
                <c:pt idx="7">
                  <c:v>256.44900000000001</c:v>
                </c:pt>
                <c:pt idx="8">
                  <c:v>353.19</c:v>
                </c:pt>
                <c:pt idx="9">
                  <c:v>468.279</c:v>
                </c:pt>
                <c:pt idx="10">
                  <c:v>630.06899999999996</c:v>
                </c:pt>
                <c:pt idx="11">
                  <c:v>838.56</c:v>
                </c:pt>
                <c:pt idx="12">
                  <c:v>1131.6990000000001</c:v>
                </c:pt>
                <c:pt idx="13">
                  <c:v>1529.502</c:v>
                </c:pt>
                <c:pt idx="14">
                  <c:v>2058.2370000000001</c:v>
                </c:pt>
                <c:pt idx="15">
                  <c:v>2735.835</c:v>
                </c:pt>
                <c:pt idx="16">
                  <c:v>3649.8630000000003</c:v>
                </c:pt>
                <c:pt idx="17">
                  <c:v>4872.0420000000004</c:v>
                </c:pt>
                <c:pt idx="18">
                  <c:v>6530.8050000000003</c:v>
                </c:pt>
                <c:pt idx="19">
                  <c:v>8704.5420000000013</c:v>
                </c:pt>
                <c:pt idx="20">
                  <c:v>11477.067000000001</c:v>
                </c:pt>
                <c:pt idx="21">
                  <c:v>14930.946</c:v>
                </c:pt>
                <c:pt idx="22">
                  <c:v>19374.327000000001</c:v>
                </c:pt>
                <c:pt idx="23">
                  <c:v>25147.887000000002</c:v>
                </c:pt>
                <c:pt idx="24">
                  <c:v>32730.324000000001</c:v>
                </c:pt>
                <c:pt idx="25">
                  <c:v>42457.724999999999</c:v>
                </c:pt>
                <c:pt idx="26">
                  <c:v>55247.040000000001</c:v>
                </c:pt>
                <c:pt idx="27">
                  <c:v>72018.968999999997</c:v>
                </c:pt>
                <c:pt idx="28">
                  <c:v>94049.063999999998</c:v>
                </c:pt>
                <c:pt idx="29">
                  <c:v>122769.666</c:v>
                </c:pt>
                <c:pt idx="30">
                  <c:v>153745.31399999998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926-44FC-AAAE-C28355164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205984"/>
        <c:axId val="832196832"/>
      </c:lineChart>
      <c:catAx>
        <c:axId val="8322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2196832"/>
        <c:crosses val="autoZero"/>
        <c:auto val="1"/>
        <c:lblAlgn val="ctr"/>
        <c:lblOffset val="100"/>
        <c:noMultiLvlLbl val="0"/>
      </c:catAx>
      <c:valAx>
        <c:axId val="832196832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total cases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22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936874604355694"/>
          <c:y val="6.9025035753620581E-2"/>
          <c:w val="0.25994484116847877"/>
          <c:h val="0.3219357914289941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'Real vs. '!$I$2</c:f>
              <c:strCache>
                <c:ptCount val="1"/>
                <c:pt idx="0">
                  <c:v>reported confirmed</c:v>
                </c:pt>
              </c:strCache>
            </c:strRef>
          </c:tx>
          <c:spPr>
            <a:ln w="44450" cap="rnd" cmpd="sng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'Real vs. '!$I$3:$I$33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19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53</c:v>
                </c:pt>
                <c:pt idx="16">
                  <c:v>60</c:v>
                </c:pt>
                <c:pt idx="17">
                  <c:v>70</c:v>
                </c:pt>
                <c:pt idx="18">
                  <c:v>90</c:v>
                </c:pt>
                <c:pt idx="19">
                  <c:v>100</c:v>
                </c:pt>
                <c:pt idx="20">
                  <c:v>110</c:v>
                </c:pt>
                <c:pt idx="21">
                  <c:v>120</c:v>
                </c:pt>
                <c:pt idx="22">
                  <c:v>130</c:v>
                </c:pt>
                <c:pt idx="23">
                  <c:v>140</c:v>
                </c:pt>
                <c:pt idx="24">
                  <c:v>150</c:v>
                </c:pt>
                <c:pt idx="25">
                  <c:v>160</c:v>
                </c:pt>
                <c:pt idx="26">
                  <c:v>170</c:v>
                </c:pt>
                <c:pt idx="27">
                  <c:v>180</c:v>
                </c:pt>
                <c:pt idx="28">
                  <c:v>190</c:v>
                </c:pt>
                <c:pt idx="29">
                  <c:v>200</c:v>
                </c:pt>
                <c:pt idx="30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43-4F7A-A33A-88F725A32580}"/>
            </c:ext>
          </c:extLst>
        </c:ser>
        <c:ser>
          <c:idx val="1"/>
          <c:order val="1"/>
          <c:tx>
            <c:strRef>
              <c:f>'Real vs. '!$J$2</c:f>
              <c:strCache>
                <c:ptCount val="1"/>
                <c:pt idx="0">
                  <c:v>case 1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'Real vs. '!$J$3:$J$33</c:f>
              <c:numCache>
                <c:formatCode>General</c:formatCode>
                <c:ptCount val="31"/>
                <c:pt idx="0">
                  <c:v>0</c:v>
                </c:pt>
                <c:pt idx="1">
                  <c:v>2.5019999999999998</c:v>
                </c:pt>
                <c:pt idx="2">
                  <c:v>3.7529999999999997</c:v>
                </c:pt>
                <c:pt idx="3">
                  <c:v>5.4209999999999994</c:v>
                </c:pt>
                <c:pt idx="4">
                  <c:v>7.9229999999999992</c:v>
                </c:pt>
                <c:pt idx="5">
                  <c:v>10.841999999999999</c:v>
                </c:pt>
                <c:pt idx="6">
                  <c:v>15.011999999999999</c:v>
                </c:pt>
                <c:pt idx="7">
                  <c:v>20.849999999999998</c:v>
                </c:pt>
                <c:pt idx="8">
                  <c:v>30.440999999999999</c:v>
                </c:pt>
                <c:pt idx="9">
                  <c:v>40.448999999999998</c:v>
                </c:pt>
                <c:pt idx="10">
                  <c:v>53.375999999999998</c:v>
                </c:pt>
                <c:pt idx="11">
                  <c:v>72.557999999999993</c:v>
                </c:pt>
                <c:pt idx="12">
                  <c:v>98.828999999999994</c:v>
                </c:pt>
                <c:pt idx="13">
                  <c:v>129.68699999999998</c:v>
                </c:pt>
                <c:pt idx="14">
                  <c:v>174.303</c:v>
                </c:pt>
                <c:pt idx="15">
                  <c:v>231.012</c:v>
                </c:pt>
                <c:pt idx="16">
                  <c:v>302.733</c:v>
                </c:pt>
                <c:pt idx="17">
                  <c:v>405.72900000000004</c:v>
                </c:pt>
                <c:pt idx="18">
                  <c:v>540.83100000000002</c:v>
                </c:pt>
                <c:pt idx="19">
                  <c:v>738.48</c:v>
                </c:pt>
                <c:pt idx="20">
                  <c:v>971.57400000000007</c:v>
                </c:pt>
                <c:pt idx="21">
                  <c:v>1305.9960000000001</c:v>
                </c:pt>
                <c:pt idx="22">
                  <c:v>1722.9810000000002</c:v>
                </c:pt>
                <c:pt idx="23">
                  <c:v>2305.0920000000001</c:v>
                </c:pt>
                <c:pt idx="24">
                  <c:v>3072.3420000000001</c:v>
                </c:pt>
                <c:pt idx="25">
                  <c:v>4100.2080000000005</c:v>
                </c:pt>
                <c:pt idx="26">
                  <c:v>5490.4320000000007</c:v>
                </c:pt>
                <c:pt idx="27">
                  <c:v>7264.6980000000003</c:v>
                </c:pt>
                <c:pt idx="28">
                  <c:v>9699.0509999999995</c:v>
                </c:pt>
                <c:pt idx="29">
                  <c:v>12880.221</c:v>
                </c:pt>
                <c:pt idx="30">
                  <c:v>17166.815999999999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43-4F7A-A33A-88F725A32580}"/>
            </c:ext>
          </c:extLst>
        </c:ser>
        <c:ser>
          <c:idx val="2"/>
          <c:order val="2"/>
          <c:tx>
            <c:strRef>
              <c:f>'Real vs. '!$K$2</c:f>
              <c:strCache>
                <c:ptCount val="1"/>
                <c:pt idx="0">
                  <c:v>case 2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'Real vs. '!$K$3:$K$33</c:f>
              <c:numCache>
                <c:formatCode>General</c:formatCode>
                <c:ptCount val="31"/>
                <c:pt idx="0">
                  <c:v>0</c:v>
                </c:pt>
                <c:pt idx="1">
                  <c:v>1.6679999999999999</c:v>
                </c:pt>
                <c:pt idx="2">
                  <c:v>3.3359999999999999</c:v>
                </c:pt>
                <c:pt idx="3">
                  <c:v>6.2549999999999999</c:v>
                </c:pt>
                <c:pt idx="4">
                  <c:v>8.34</c:v>
                </c:pt>
                <c:pt idx="5">
                  <c:v>12.093</c:v>
                </c:pt>
                <c:pt idx="6">
                  <c:v>17.097000000000001</c:v>
                </c:pt>
                <c:pt idx="7">
                  <c:v>22.935000000000002</c:v>
                </c:pt>
                <c:pt idx="8">
                  <c:v>30.024000000000001</c:v>
                </c:pt>
                <c:pt idx="9">
                  <c:v>40.031999999999996</c:v>
                </c:pt>
                <c:pt idx="10">
                  <c:v>53.792999999999992</c:v>
                </c:pt>
                <c:pt idx="11">
                  <c:v>71.306999999999988</c:v>
                </c:pt>
                <c:pt idx="12">
                  <c:v>95.075999999999993</c:v>
                </c:pt>
                <c:pt idx="13">
                  <c:v>124.68299999999999</c:v>
                </c:pt>
                <c:pt idx="14">
                  <c:v>168.46499999999997</c:v>
                </c:pt>
                <c:pt idx="15">
                  <c:v>222.255</c:v>
                </c:pt>
                <c:pt idx="16">
                  <c:v>293.55899999999997</c:v>
                </c:pt>
                <c:pt idx="17">
                  <c:v>397.38900000000001</c:v>
                </c:pt>
                <c:pt idx="18">
                  <c:v>524.15100000000007</c:v>
                </c:pt>
                <c:pt idx="19">
                  <c:v>691.77900000000011</c:v>
                </c:pt>
                <c:pt idx="20">
                  <c:v>856.07100000000014</c:v>
                </c:pt>
                <c:pt idx="21">
                  <c:v>944.47200000000009</c:v>
                </c:pt>
                <c:pt idx="22">
                  <c:v>1003.6830000000001</c:v>
                </c:pt>
                <c:pt idx="23">
                  <c:v>1041.6300000000001</c:v>
                </c:pt>
                <c:pt idx="24">
                  <c:v>1064.1480000000001</c:v>
                </c:pt>
                <c:pt idx="25">
                  <c:v>1076.6580000000001</c:v>
                </c:pt>
                <c:pt idx="26">
                  <c:v>1085.8320000000001</c:v>
                </c:pt>
                <c:pt idx="27">
                  <c:v>1090.836</c:v>
                </c:pt>
                <c:pt idx="28">
                  <c:v>1095.8399999999999</c:v>
                </c:pt>
                <c:pt idx="29">
                  <c:v>1097.5079999999998</c:v>
                </c:pt>
                <c:pt idx="30">
                  <c:v>1098.3419999999999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43-4F7A-A33A-88F725A32580}"/>
            </c:ext>
          </c:extLst>
        </c:ser>
        <c:ser>
          <c:idx val="4"/>
          <c:order val="3"/>
          <c:tx>
            <c:strRef>
              <c:f>'Real vs. '!$L$2</c:f>
              <c:strCache>
                <c:ptCount val="1"/>
                <c:pt idx="0">
                  <c:v>case 3 (a)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30"/>
            <c:marker>
              <c:symbol val="none"/>
            </c:marker>
            <c:bubble3D val="0"/>
            <c:spPr>
              <a:ln w="19050" cap="rnd">
                <a:solidFill>
                  <a:sysClr val="windowText" lastClr="00000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E443-4F7A-A33A-88F725A32580}"/>
              </c:ext>
            </c:extLst>
          </c:dPt>
          <c:val>
            <c:numRef>
              <c:f>'Real vs. '!$L$3:$L$33</c:f>
              <c:numCache>
                <c:formatCode>General</c:formatCode>
                <c:ptCount val="31"/>
                <c:pt idx="0">
                  <c:v>0</c:v>
                </c:pt>
                <c:pt idx="1">
                  <c:v>2.919</c:v>
                </c:pt>
                <c:pt idx="2">
                  <c:v>4.5869999999999997</c:v>
                </c:pt>
                <c:pt idx="3">
                  <c:v>7.923</c:v>
                </c:pt>
                <c:pt idx="4">
                  <c:v>11.259</c:v>
                </c:pt>
                <c:pt idx="5">
                  <c:v>14.595000000000001</c:v>
                </c:pt>
                <c:pt idx="6">
                  <c:v>20.85</c:v>
                </c:pt>
                <c:pt idx="7">
                  <c:v>30.441000000000003</c:v>
                </c:pt>
                <c:pt idx="8">
                  <c:v>40.448999999999998</c:v>
                </c:pt>
                <c:pt idx="9">
                  <c:v>54.209999999999994</c:v>
                </c:pt>
                <c:pt idx="10">
                  <c:v>73.808999999999997</c:v>
                </c:pt>
                <c:pt idx="11">
                  <c:v>103.416</c:v>
                </c:pt>
                <c:pt idx="12">
                  <c:v>139.27799999999999</c:v>
                </c:pt>
                <c:pt idx="13">
                  <c:v>188.898</c:v>
                </c:pt>
                <c:pt idx="14">
                  <c:v>258.11699999999996</c:v>
                </c:pt>
                <c:pt idx="15">
                  <c:v>348.18599999999998</c:v>
                </c:pt>
                <c:pt idx="16">
                  <c:v>459.52199999999999</c:v>
                </c:pt>
                <c:pt idx="17">
                  <c:v>614.22299999999996</c:v>
                </c:pt>
                <c:pt idx="18">
                  <c:v>818.54399999999998</c:v>
                </c:pt>
                <c:pt idx="19">
                  <c:v>1097.922</c:v>
                </c:pt>
                <c:pt idx="20">
                  <c:v>1429.425</c:v>
                </c:pt>
                <c:pt idx="21">
                  <c:v>1829.73</c:v>
                </c:pt>
                <c:pt idx="22">
                  <c:v>2326.3589999999999</c:v>
                </c:pt>
                <c:pt idx="23">
                  <c:v>2968.9319999999998</c:v>
                </c:pt>
                <c:pt idx="24">
                  <c:v>3756.6149999999998</c:v>
                </c:pt>
                <c:pt idx="25">
                  <c:v>4786.1489999999994</c:v>
                </c:pt>
                <c:pt idx="26">
                  <c:v>6138.0119999999997</c:v>
                </c:pt>
                <c:pt idx="27">
                  <c:v>7926.8729999999996</c:v>
                </c:pt>
                <c:pt idx="28">
                  <c:v>10299.927</c:v>
                </c:pt>
                <c:pt idx="29">
                  <c:v>13403.538</c:v>
                </c:pt>
                <c:pt idx="30">
                  <c:v>16853.246999999999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443-4F7A-A33A-88F725A32580}"/>
            </c:ext>
          </c:extLst>
        </c:ser>
        <c:ser>
          <c:idx val="5"/>
          <c:order val="4"/>
          <c:tx>
            <c:strRef>
              <c:f>'Real vs. '!$M$2</c:f>
              <c:strCache>
                <c:ptCount val="1"/>
                <c:pt idx="0">
                  <c:v>case 3 (b)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'Real vs. '!$M$3:$M$33</c:f>
              <c:numCache>
                <c:formatCode>General</c:formatCode>
                <c:ptCount val="31"/>
                <c:pt idx="0">
                  <c:v>0</c:v>
                </c:pt>
                <c:pt idx="1">
                  <c:v>50.036999999999999</c:v>
                </c:pt>
                <c:pt idx="2">
                  <c:v>90.483000000000004</c:v>
                </c:pt>
                <c:pt idx="3">
                  <c:v>140.10300000000001</c:v>
                </c:pt>
                <c:pt idx="4">
                  <c:v>198.89700000000002</c:v>
                </c:pt>
                <c:pt idx="5">
                  <c:v>273.12</c:v>
                </c:pt>
                <c:pt idx="6">
                  <c:v>368.61</c:v>
                </c:pt>
                <c:pt idx="7">
                  <c:v>507.88200000000001</c:v>
                </c:pt>
                <c:pt idx="8">
                  <c:v>683.85</c:v>
                </c:pt>
                <c:pt idx="9">
                  <c:v>924.86699999999996</c:v>
                </c:pt>
                <c:pt idx="10">
                  <c:v>1238.856</c:v>
                </c:pt>
                <c:pt idx="11">
                  <c:v>1649.1689999999999</c:v>
                </c:pt>
                <c:pt idx="12">
                  <c:v>2229.6120000000001</c:v>
                </c:pt>
                <c:pt idx="13">
                  <c:v>3001.4490000000001</c:v>
                </c:pt>
                <c:pt idx="14">
                  <c:v>4003.4610000000002</c:v>
                </c:pt>
                <c:pt idx="15">
                  <c:v>5336.1419999999998</c:v>
                </c:pt>
                <c:pt idx="16">
                  <c:v>7135.8449999999993</c:v>
                </c:pt>
                <c:pt idx="17">
                  <c:v>9488.8859999999986</c:v>
                </c:pt>
                <c:pt idx="18">
                  <c:v>12670.89</c:v>
                </c:pt>
                <c:pt idx="19">
                  <c:v>16880.343000000001</c:v>
                </c:pt>
                <c:pt idx="20">
                  <c:v>22262.355</c:v>
                </c:pt>
                <c:pt idx="21">
                  <c:v>29155.932000000001</c:v>
                </c:pt>
                <c:pt idx="22">
                  <c:v>37915.512000000002</c:v>
                </c:pt>
                <c:pt idx="23">
                  <c:v>49434.275999999998</c:v>
                </c:pt>
                <c:pt idx="24">
                  <c:v>64320.602999999996</c:v>
                </c:pt>
                <c:pt idx="25">
                  <c:v>83844.623999999996</c:v>
                </c:pt>
                <c:pt idx="26">
                  <c:v>109298.15399999999</c:v>
                </c:pt>
                <c:pt idx="27">
                  <c:v>142482.56699999998</c:v>
                </c:pt>
                <c:pt idx="28">
                  <c:v>185100.41099999996</c:v>
                </c:pt>
                <c:pt idx="29">
                  <c:v>239879.58899999998</c:v>
                </c:pt>
                <c:pt idx="30">
                  <c:v>297626.853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443-4F7A-A33A-88F725A32580}"/>
            </c:ext>
          </c:extLst>
        </c:ser>
        <c:ser>
          <c:idx val="6"/>
          <c:order val="5"/>
          <c:tx>
            <c:strRef>
              <c:f>'Real vs. '!$N$2</c:f>
              <c:strCache>
                <c:ptCount val="1"/>
                <c:pt idx="0">
                  <c:v>case 3 (c)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'Real vs. '!$N$3:$N$33</c:f>
              <c:numCache>
                <c:formatCode>General</c:formatCode>
                <c:ptCount val="31"/>
                <c:pt idx="0">
                  <c:v>0</c:v>
                </c:pt>
                <c:pt idx="1">
                  <c:v>25.854000000000003</c:v>
                </c:pt>
                <c:pt idx="2">
                  <c:v>45.870000000000005</c:v>
                </c:pt>
                <c:pt idx="3">
                  <c:v>69.63900000000001</c:v>
                </c:pt>
                <c:pt idx="4">
                  <c:v>100.49700000000001</c:v>
                </c:pt>
                <c:pt idx="5">
                  <c:v>138.44400000000002</c:v>
                </c:pt>
                <c:pt idx="6">
                  <c:v>189.31500000000003</c:v>
                </c:pt>
                <c:pt idx="7">
                  <c:v>256.44900000000001</c:v>
                </c:pt>
                <c:pt idx="8">
                  <c:v>353.19</c:v>
                </c:pt>
                <c:pt idx="9">
                  <c:v>468.279</c:v>
                </c:pt>
                <c:pt idx="10">
                  <c:v>630.06899999999996</c:v>
                </c:pt>
                <c:pt idx="11">
                  <c:v>838.56</c:v>
                </c:pt>
                <c:pt idx="12">
                  <c:v>1131.6990000000001</c:v>
                </c:pt>
                <c:pt idx="13">
                  <c:v>1529.502</c:v>
                </c:pt>
                <c:pt idx="14">
                  <c:v>2058.2370000000001</c:v>
                </c:pt>
                <c:pt idx="15">
                  <c:v>2735.835</c:v>
                </c:pt>
                <c:pt idx="16">
                  <c:v>3649.8630000000003</c:v>
                </c:pt>
                <c:pt idx="17">
                  <c:v>4872.0420000000004</c:v>
                </c:pt>
                <c:pt idx="18">
                  <c:v>6530.8050000000003</c:v>
                </c:pt>
                <c:pt idx="19">
                  <c:v>8704.5420000000013</c:v>
                </c:pt>
                <c:pt idx="20">
                  <c:v>11477.067000000001</c:v>
                </c:pt>
                <c:pt idx="21">
                  <c:v>14930.946</c:v>
                </c:pt>
                <c:pt idx="22">
                  <c:v>19374.327000000001</c:v>
                </c:pt>
                <c:pt idx="23">
                  <c:v>25147.887000000002</c:v>
                </c:pt>
                <c:pt idx="24">
                  <c:v>32730.324000000001</c:v>
                </c:pt>
                <c:pt idx="25">
                  <c:v>42457.724999999999</c:v>
                </c:pt>
                <c:pt idx="26">
                  <c:v>55247.040000000001</c:v>
                </c:pt>
                <c:pt idx="27">
                  <c:v>72018.968999999997</c:v>
                </c:pt>
                <c:pt idx="28">
                  <c:v>94049.063999999998</c:v>
                </c:pt>
                <c:pt idx="29">
                  <c:v>122769.666</c:v>
                </c:pt>
                <c:pt idx="30">
                  <c:v>153745.31399999998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443-4F7A-A33A-88F725A32580}"/>
            </c:ext>
          </c:extLst>
        </c:ser>
        <c:ser>
          <c:idx val="3"/>
          <c:order val="6"/>
          <c:tx>
            <c:strRef>
              <c:f>'Real vs. '!$O$2</c:f>
              <c:strCache>
                <c:ptCount val="1"/>
                <c:pt idx="0">
                  <c:v>reported + suspected</c:v>
                </c:pt>
              </c:strCache>
            </c:strRef>
          </c:tx>
          <c:spPr>
            <a:ln w="4445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'Real vs. '!$O$3:$O$33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419</c:v>
                </c:pt>
                <c:pt idx="12">
                  <c:v>820</c:v>
                </c:pt>
                <c:pt idx="13">
                  <c:v>1220</c:v>
                </c:pt>
                <c:pt idx="14">
                  <c:v>1620</c:v>
                </c:pt>
                <c:pt idx="15">
                  <c:v>2053</c:v>
                </c:pt>
                <c:pt idx="16">
                  <c:v>2460</c:v>
                </c:pt>
                <c:pt idx="17">
                  <c:v>2870</c:v>
                </c:pt>
                <c:pt idx="18">
                  <c:v>3290</c:v>
                </c:pt>
                <c:pt idx="19">
                  <c:v>3700</c:v>
                </c:pt>
                <c:pt idx="20">
                  <c:v>4110</c:v>
                </c:pt>
                <c:pt idx="21">
                  <c:v>4520</c:v>
                </c:pt>
                <c:pt idx="22">
                  <c:v>4930</c:v>
                </c:pt>
                <c:pt idx="23">
                  <c:v>5340</c:v>
                </c:pt>
                <c:pt idx="24">
                  <c:v>5750</c:v>
                </c:pt>
                <c:pt idx="25">
                  <c:v>6160</c:v>
                </c:pt>
                <c:pt idx="26">
                  <c:v>6570</c:v>
                </c:pt>
                <c:pt idx="27">
                  <c:v>6980</c:v>
                </c:pt>
                <c:pt idx="28">
                  <c:v>7390</c:v>
                </c:pt>
                <c:pt idx="29">
                  <c:v>7800</c:v>
                </c:pt>
                <c:pt idx="30">
                  <c:v>8210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443-4F7A-A33A-88F725A32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205984"/>
        <c:axId val="832196832"/>
      </c:lineChart>
      <c:catAx>
        <c:axId val="8322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2196832"/>
        <c:crosses val="autoZero"/>
        <c:auto val="1"/>
        <c:lblAlgn val="ctr"/>
        <c:lblOffset val="100"/>
        <c:noMultiLvlLbl val="0"/>
      </c:catAx>
      <c:valAx>
        <c:axId val="832196832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total cases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22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399968163358984"/>
          <c:y val="6.3457881960997053E-2"/>
          <c:w val="0.28319817568643124"/>
          <c:h val="0.3755917566671598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'case 1'!$F$2</c:f>
              <c:strCache>
                <c:ptCount val="1"/>
                <c:pt idx="0">
                  <c:v>case 1 - Pakistan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'case 1'!$E$3:$E$368</c:f>
              <c:numCache>
                <c:formatCode>[$-409]d\-mmm\-yy;@</c:formatCode>
                <c:ptCount val="366"/>
                <c:pt idx="0">
                  <c:v>43887</c:v>
                </c:pt>
                <c:pt idx="1">
                  <c:v>43888</c:v>
                </c:pt>
                <c:pt idx="2">
                  <c:v>43889</c:v>
                </c:pt>
                <c:pt idx="3">
                  <c:v>43890</c:v>
                </c:pt>
                <c:pt idx="4">
                  <c:v>43891</c:v>
                </c:pt>
                <c:pt idx="5">
                  <c:v>43892</c:v>
                </c:pt>
                <c:pt idx="6">
                  <c:v>43893</c:v>
                </c:pt>
                <c:pt idx="7">
                  <c:v>43894</c:v>
                </c:pt>
                <c:pt idx="8">
                  <c:v>43895</c:v>
                </c:pt>
                <c:pt idx="9">
                  <c:v>43896</c:v>
                </c:pt>
                <c:pt idx="10">
                  <c:v>43897</c:v>
                </c:pt>
                <c:pt idx="11">
                  <c:v>43898</c:v>
                </c:pt>
                <c:pt idx="12">
                  <c:v>43899</c:v>
                </c:pt>
                <c:pt idx="13">
                  <c:v>43900</c:v>
                </c:pt>
                <c:pt idx="14">
                  <c:v>43901</c:v>
                </c:pt>
                <c:pt idx="15">
                  <c:v>43902</c:v>
                </c:pt>
                <c:pt idx="16">
                  <c:v>43903</c:v>
                </c:pt>
                <c:pt idx="17">
                  <c:v>43904</c:v>
                </c:pt>
                <c:pt idx="18">
                  <c:v>43905</c:v>
                </c:pt>
                <c:pt idx="19">
                  <c:v>43906</c:v>
                </c:pt>
                <c:pt idx="20">
                  <c:v>43907</c:v>
                </c:pt>
                <c:pt idx="21">
                  <c:v>43908</c:v>
                </c:pt>
                <c:pt idx="22">
                  <c:v>43909</c:v>
                </c:pt>
                <c:pt idx="23">
                  <c:v>43910</c:v>
                </c:pt>
                <c:pt idx="24">
                  <c:v>43911</c:v>
                </c:pt>
                <c:pt idx="25">
                  <c:v>43912</c:v>
                </c:pt>
                <c:pt idx="26">
                  <c:v>43913</c:v>
                </c:pt>
                <c:pt idx="27">
                  <c:v>43914</c:v>
                </c:pt>
                <c:pt idx="28">
                  <c:v>43915</c:v>
                </c:pt>
                <c:pt idx="29">
                  <c:v>43916</c:v>
                </c:pt>
                <c:pt idx="30">
                  <c:v>43917</c:v>
                </c:pt>
                <c:pt idx="31">
                  <c:v>43918</c:v>
                </c:pt>
                <c:pt idx="32">
                  <c:v>43919</c:v>
                </c:pt>
                <c:pt idx="33">
                  <c:v>43920</c:v>
                </c:pt>
                <c:pt idx="34">
                  <c:v>43921</c:v>
                </c:pt>
                <c:pt idx="35">
                  <c:v>43922</c:v>
                </c:pt>
                <c:pt idx="36">
                  <c:v>43923</c:v>
                </c:pt>
                <c:pt idx="37">
                  <c:v>43924</c:v>
                </c:pt>
                <c:pt idx="38">
                  <c:v>43925</c:v>
                </c:pt>
                <c:pt idx="39">
                  <c:v>43926</c:v>
                </c:pt>
                <c:pt idx="40">
                  <c:v>43927</c:v>
                </c:pt>
                <c:pt idx="41">
                  <c:v>43928</c:v>
                </c:pt>
                <c:pt idx="42">
                  <c:v>43929</c:v>
                </c:pt>
                <c:pt idx="43">
                  <c:v>43930</c:v>
                </c:pt>
                <c:pt idx="44">
                  <c:v>43931</c:v>
                </c:pt>
                <c:pt idx="45">
                  <c:v>43932</c:v>
                </c:pt>
                <c:pt idx="46">
                  <c:v>43933</c:v>
                </c:pt>
                <c:pt idx="47">
                  <c:v>43934</c:v>
                </c:pt>
                <c:pt idx="48">
                  <c:v>43935</c:v>
                </c:pt>
                <c:pt idx="49">
                  <c:v>43936</c:v>
                </c:pt>
                <c:pt idx="50">
                  <c:v>43937</c:v>
                </c:pt>
                <c:pt idx="51">
                  <c:v>43938</c:v>
                </c:pt>
                <c:pt idx="52">
                  <c:v>43939</c:v>
                </c:pt>
                <c:pt idx="53">
                  <c:v>43940</c:v>
                </c:pt>
                <c:pt idx="54">
                  <c:v>43941</c:v>
                </c:pt>
                <c:pt idx="55">
                  <c:v>43942</c:v>
                </c:pt>
                <c:pt idx="56">
                  <c:v>43943</c:v>
                </c:pt>
                <c:pt idx="57">
                  <c:v>43944</c:v>
                </c:pt>
                <c:pt idx="58">
                  <c:v>43945</c:v>
                </c:pt>
                <c:pt idx="59">
                  <c:v>43946</c:v>
                </c:pt>
                <c:pt idx="60">
                  <c:v>43947</c:v>
                </c:pt>
                <c:pt idx="61">
                  <c:v>43948</c:v>
                </c:pt>
                <c:pt idx="62">
                  <c:v>43949</c:v>
                </c:pt>
                <c:pt idx="63">
                  <c:v>43950</c:v>
                </c:pt>
                <c:pt idx="64">
                  <c:v>43951</c:v>
                </c:pt>
                <c:pt idx="65">
                  <c:v>43952</c:v>
                </c:pt>
                <c:pt idx="66">
                  <c:v>43953</c:v>
                </c:pt>
                <c:pt idx="67">
                  <c:v>43954</c:v>
                </c:pt>
                <c:pt idx="68">
                  <c:v>43955</c:v>
                </c:pt>
                <c:pt idx="69">
                  <c:v>43956</c:v>
                </c:pt>
                <c:pt idx="70">
                  <c:v>43957</c:v>
                </c:pt>
                <c:pt idx="71">
                  <c:v>43958</c:v>
                </c:pt>
                <c:pt idx="72">
                  <c:v>43959</c:v>
                </c:pt>
                <c:pt idx="73">
                  <c:v>43960</c:v>
                </c:pt>
                <c:pt idx="74">
                  <c:v>43961</c:v>
                </c:pt>
                <c:pt idx="75">
                  <c:v>43962</c:v>
                </c:pt>
                <c:pt idx="76">
                  <c:v>43963</c:v>
                </c:pt>
                <c:pt idx="77">
                  <c:v>43964</c:v>
                </c:pt>
                <c:pt idx="78">
                  <c:v>43965</c:v>
                </c:pt>
                <c:pt idx="79">
                  <c:v>43966</c:v>
                </c:pt>
                <c:pt idx="80">
                  <c:v>43967</c:v>
                </c:pt>
                <c:pt idx="81">
                  <c:v>43968</c:v>
                </c:pt>
                <c:pt idx="82">
                  <c:v>43969</c:v>
                </c:pt>
                <c:pt idx="83">
                  <c:v>43970</c:v>
                </c:pt>
                <c:pt idx="84">
                  <c:v>43971</c:v>
                </c:pt>
                <c:pt idx="85">
                  <c:v>43972</c:v>
                </c:pt>
                <c:pt idx="86">
                  <c:v>43973</c:v>
                </c:pt>
                <c:pt idx="87">
                  <c:v>43974</c:v>
                </c:pt>
                <c:pt idx="88">
                  <c:v>43975</c:v>
                </c:pt>
                <c:pt idx="89">
                  <c:v>43976</c:v>
                </c:pt>
                <c:pt idx="90">
                  <c:v>43977</c:v>
                </c:pt>
                <c:pt idx="91">
                  <c:v>43978</c:v>
                </c:pt>
                <c:pt idx="92">
                  <c:v>43979</c:v>
                </c:pt>
                <c:pt idx="93">
                  <c:v>43980</c:v>
                </c:pt>
                <c:pt idx="94">
                  <c:v>43981</c:v>
                </c:pt>
                <c:pt idx="95">
                  <c:v>43982</c:v>
                </c:pt>
                <c:pt idx="96">
                  <c:v>43983</c:v>
                </c:pt>
                <c:pt idx="97">
                  <c:v>43984</c:v>
                </c:pt>
                <c:pt idx="98">
                  <c:v>43985</c:v>
                </c:pt>
                <c:pt idx="99">
                  <c:v>43986</c:v>
                </c:pt>
                <c:pt idx="100">
                  <c:v>43987</c:v>
                </c:pt>
                <c:pt idx="101">
                  <c:v>43988</c:v>
                </c:pt>
                <c:pt idx="102">
                  <c:v>43989</c:v>
                </c:pt>
                <c:pt idx="103">
                  <c:v>43990</c:v>
                </c:pt>
                <c:pt idx="104">
                  <c:v>43991</c:v>
                </c:pt>
                <c:pt idx="105">
                  <c:v>43992</c:v>
                </c:pt>
                <c:pt idx="106">
                  <c:v>43993</c:v>
                </c:pt>
                <c:pt idx="107">
                  <c:v>43994</c:v>
                </c:pt>
                <c:pt idx="108">
                  <c:v>43995</c:v>
                </c:pt>
                <c:pt idx="109">
                  <c:v>43996</c:v>
                </c:pt>
                <c:pt idx="110">
                  <c:v>43997</c:v>
                </c:pt>
                <c:pt idx="111">
                  <c:v>43998</c:v>
                </c:pt>
                <c:pt idx="112">
                  <c:v>43999</c:v>
                </c:pt>
                <c:pt idx="113">
                  <c:v>44000</c:v>
                </c:pt>
                <c:pt idx="114">
                  <c:v>44001</c:v>
                </c:pt>
                <c:pt idx="115">
                  <c:v>44002</c:v>
                </c:pt>
                <c:pt idx="116">
                  <c:v>44003</c:v>
                </c:pt>
                <c:pt idx="117">
                  <c:v>44004</c:v>
                </c:pt>
                <c:pt idx="118">
                  <c:v>44005</c:v>
                </c:pt>
                <c:pt idx="119">
                  <c:v>44006</c:v>
                </c:pt>
                <c:pt idx="120">
                  <c:v>44007</c:v>
                </c:pt>
                <c:pt idx="121">
                  <c:v>44008</c:v>
                </c:pt>
                <c:pt idx="122">
                  <c:v>44009</c:v>
                </c:pt>
                <c:pt idx="123">
                  <c:v>44010</c:v>
                </c:pt>
                <c:pt idx="124">
                  <c:v>44011</c:v>
                </c:pt>
                <c:pt idx="125">
                  <c:v>44012</c:v>
                </c:pt>
                <c:pt idx="126">
                  <c:v>44013</c:v>
                </c:pt>
                <c:pt idx="127">
                  <c:v>44014</c:v>
                </c:pt>
                <c:pt idx="128">
                  <c:v>44015</c:v>
                </c:pt>
                <c:pt idx="129">
                  <c:v>44016</c:v>
                </c:pt>
                <c:pt idx="130">
                  <c:v>44017</c:v>
                </c:pt>
                <c:pt idx="131">
                  <c:v>44018</c:v>
                </c:pt>
                <c:pt idx="132">
                  <c:v>44019</c:v>
                </c:pt>
                <c:pt idx="133">
                  <c:v>44020</c:v>
                </c:pt>
                <c:pt idx="134">
                  <c:v>44021</c:v>
                </c:pt>
                <c:pt idx="135">
                  <c:v>44022</c:v>
                </c:pt>
                <c:pt idx="136">
                  <c:v>44023</c:v>
                </c:pt>
                <c:pt idx="137">
                  <c:v>44024</c:v>
                </c:pt>
                <c:pt idx="138">
                  <c:v>44025</c:v>
                </c:pt>
                <c:pt idx="139">
                  <c:v>44026</c:v>
                </c:pt>
                <c:pt idx="140">
                  <c:v>44027</c:v>
                </c:pt>
                <c:pt idx="141">
                  <c:v>44028</c:v>
                </c:pt>
                <c:pt idx="142">
                  <c:v>44029</c:v>
                </c:pt>
                <c:pt idx="143">
                  <c:v>44030</c:v>
                </c:pt>
                <c:pt idx="144">
                  <c:v>44031</c:v>
                </c:pt>
                <c:pt idx="145">
                  <c:v>44032</c:v>
                </c:pt>
                <c:pt idx="146">
                  <c:v>44033</c:v>
                </c:pt>
                <c:pt idx="147">
                  <c:v>44034</c:v>
                </c:pt>
                <c:pt idx="148">
                  <c:v>44035</c:v>
                </c:pt>
                <c:pt idx="149">
                  <c:v>44036</c:v>
                </c:pt>
                <c:pt idx="150">
                  <c:v>44037</c:v>
                </c:pt>
                <c:pt idx="151">
                  <c:v>44038</c:v>
                </c:pt>
                <c:pt idx="152">
                  <c:v>44039</c:v>
                </c:pt>
                <c:pt idx="153">
                  <c:v>44040</c:v>
                </c:pt>
                <c:pt idx="154">
                  <c:v>44041</c:v>
                </c:pt>
                <c:pt idx="155">
                  <c:v>44042</c:v>
                </c:pt>
                <c:pt idx="156">
                  <c:v>44043</c:v>
                </c:pt>
                <c:pt idx="157">
                  <c:v>44044</c:v>
                </c:pt>
                <c:pt idx="158">
                  <c:v>44045</c:v>
                </c:pt>
                <c:pt idx="159">
                  <c:v>44046</c:v>
                </c:pt>
                <c:pt idx="160">
                  <c:v>44047</c:v>
                </c:pt>
                <c:pt idx="161">
                  <c:v>44048</c:v>
                </c:pt>
                <c:pt idx="162">
                  <c:v>44049</c:v>
                </c:pt>
                <c:pt idx="163">
                  <c:v>44050</c:v>
                </c:pt>
                <c:pt idx="164">
                  <c:v>44051</c:v>
                </c:pt>
                <c:pt idx="165">
                  <c:v>44052</c:v>
                </c:pt>
                <c:pt idx="166">
                  <c:v>44053</c:v>
                </c:pt>
                <c:pt idx="167">
                  <c:v>44054</c:v>
                </c:pt>
                <c:pt idx="168">
                  <c:v>44055</c:v>
                </c:pt>
                <c:pt idx="169">
                  <c:v>44056</c:v>
                </c:pt>
                <c:pt idx="170">
                  <c:v>44057</c:v>
                </c:pt>
                <c:pt idx="171">
                  <c:v>44058</c:v>
                </c:pt>
                <c:pt idx="172">
                  <c:v>44059</c:v>
                </c:pt>
                <c:pt idx="173">
                  <c:v>44060</c:v>
                </c:pt>
                <c:pt idx="174">
                  <c:v>44061</c:v>
                </c:pt>
                <c:pt idx="175">
                  <c:v>44062</c:v>
                </c:pt>
                <c:pt idx="176">
                  <c:v>44063</c:v>
                </c:pt>
                <c:pt idx="177">
                  <c:v>44064</c:v>
                </c:pt>
                <c:pt idx="178">
                  <c:v>44065</c:v>
                </c:pt>
                <c:pt idx="179">
                  <c:v>44066</c:v>
                </c:pt>
                <c:pt idx="180">
                  <c:v>44067</c:v>
                </c:pt>
                <c:pt idx="181">
                  <c:v>44068</c:v>
                </c:pt>
                <c:pt idx="182">
                  <c:v>44069</c:v>
                </c:pt>
                <c:pt idx="183">
                  <c:v>44070</c:v>
                </c:pt>
                <c:pt idx="184">
                  <c:v>44071</c:v>
                </c:pt>
                <c:pt idx="185">
                  <c:v>44072</c:v>
                </c:pt>
                <c:pt idx="186">
                  <c:v>44073</c:v>
                </c:pt>
                <c:pt idx="187">
                  <c:v>44074</c:v>
                </c:pt>
                <c:pt idx="188">
                  <c:v>44075</c:v>
                </c:pt>
                <c:pt idx="189">
                  <c:v>44076</c:v>
                </c:pt>
                <c:pt idx="190">
                  <c:v>44077</c:v>
                </c:pt>
                <c:pt idx="191">
                  <c:v>44078</c:v>
                </c:pt>
                <c:pt idx="192">
                  <c:v>44079</c:v>
                </c:pt>
                <c:pt idx="193">
                  <c:v>44080</c:v>
                </c:pt>
                <c:pt idx="194">
                  <c:v>44081</c:v>
                </c:pt>
                <c:pt idx="195">
                  <c:v>44082</c:v>
                </c:pt>
                <c:pt idx="196">
                  <c:v>44083</c:v>
                </c:pt>
                <c:pt idx="197">
                  <c:v>44084</c:v>
                </c:pt>
                <c:pt idx="198">
                  <c:v>44085</c:v>
                </c:pt>
                <c:pt idx="199">
                  <c:v>44086</c:v>
                </c:pt>
                <c:pt idx="200">
                  <c:v>44087</c:v>
                </c:pt>
                <c:pt idx="201">
                  <c:v>44088</c:v>
                </c:pt>
                <c:pt idx="202">
                  <c:v>44089</c:v>
                </c:pt>
                <c:pt idx="203">
                  <c:v>44090</c:v>
                </c:pt>
                <c:pt idx="204">
                  <c:v>44091</c:v>
                </c:pt>
                <c:pt idx="205">
                  <c:v>44092</c:v>
                </c:pt>
                <c:pt idx="206">
                  <c:v>44093</c:v>
                </c:pt>
                <c:pt idx="207">
                  <c:v>44094</c:v>
                </c:pt>
                <c:pt idx="208">
                  <c:v>44095</c:v>
                </c:pt>
                <c:pt idx="209">
                  <c:v>44096</c:v>
                </c:pt>
                <c:pt idx="210">
                  <c:v>44097</c:v>
                </c:pt>
                <c:pt idx="211">
                  <c:v>44098</c:v>
                </c:pt>
                <c:pt idx="212">
                  <c:v>44099</c:v>
                </c:pt>
                <c:pt idx="213">
                  <c:v>44100</c:v>
                </c:pt>
                <c:pt idx="214">
                  <c:v>44101</c:v>
                </c:pt>
                <c:pt idx="215">
                  <c:v>44102</c:v>
                </c:pt>
                <c:pt idx="216">
                  <c:v>44103</c:v>
                </c:pt>
                <c:pt idx="217">
                  <c:v>44104</c:v>
                </c:pt>
                <c:pt idx="218">
                  <c:v>44105</c:v>
                </c:pt>
                <c:pt idx="219">
                  <c:v>44106</c:v>
                </c:pt>
                <c:pt idx="220">
                  <c:v>44107</c:v>
                </c:pt>
                <c:pt idx="221">
                  <c:v>44108</c:v>
                </c:pt>
                <c:pt idx="222">
                  <c:v>44109</c:v>
                </c:pt>
                <c:pt idx="223">
                  <c:v>44110</c:v>
                </c:pt>
                <c:pt idx="224">
                  <c:v>44111</c:v>
                </c:pt>
                <c:pt idx="225">
                  <c:v>44112</c:v>
                </c:pt>
                <c:pt idx="226">
                  <c:v>44113</c:v>
                </c:pt>
                <c:pt idx="227">
                  <c:v>44114</c:v>
                </c:pt>
                <c:pt idx="228">
                  <c:v>44115</c:v>
                </c:pt>
                <c:pt idx="229">
                  <c:v>44116</c:v>
                </c:pt>
                <c:pt idx="230">
                  <c:v>44117</c:v>
                </c:pt>
                <c:pt idx="231">
                  <c:v>44118</c:v>
                </c:pt>
                <c:pt idx="232">
                  <c:v>44119</c:v>
                </c:pt>
                <c:pt idx="233">
                  <c:v>44120</c:v>
                </c:pt>
                <c:pt idx="234">
                  <c:v>44121</c:v>
                </c:pt>
                <c:pt idx="235">
                  <c:v>44122</c:v>
                </c:pt>
                <c:pt idx="236">
                  <c:v>44123</c:v>
                </c:pt>
                <c:pt idx="237">
                  <c:v>44124</c:v>
                </c:pt>
                <c:pt idx="238">
                  <c:v>44125</c:v>
                </c:pt>
                <c:pt idx="239">
                  <c:v>44126</c:v>
                </c:pt>
                <c:pt idx="240">
                  <c:v>44127</c:v>
                </c:pt>
                <c:pt idx="241">
                  <c:v>44128</c:v>
                </c:pt>
                <c:pt idx="242">
                  <c:v>44129</c:v>
                </c:pt>
                <c:pt idx="243">
                  <c:v>44130</c:v>
                </c:pt>
                <c:pt idx="244">
                  <c:v>44131</c:v>
                </c:pt>
                <c:pt idx="245">
                  <c:v>44132</c:v>
                </c:pt>
                <c:pt idx="246">
                  <c:v>44133</c:v>
                </c:pt>
                <c:pt idx="247">
                  <c:v>44134</c:v>
                </c:pt>
                <c:pt idx="248">
                  <c:v>44135</c:v>
                </c:pt>
                <c:pt idx="249">
                  <c:v>44136</c:v>
                </c:pt>
                <c:pt idx="250">
                  <c:v>44137</c:v>
                </c:pt>
                <c:pt idx="251">
                  <c:v>44138</c:v>
                </c:pt>
                <c:pt idx="252">
                  <c:v>44139</c:v>
                </c:pt>
                <c:pt idx="253">
                  <c:v>44140</c:v>
                </c:pt>
                <c:pt idx="254">
                  <c:v>44141</c:v>
                </c:pt>
                <c:pt idx="255">
                  <c:v>44142</c:v>
                </c:pt>
                <c:pt idx="256">
                  <c:v>44143</c:v>
                </c:pt>
                <c:pt idx="257">
                  <c:v>44144</c:v>
                </c:pt>
                <c:pt idx="258">
                  <c:v>44145</c:v>
                </c:pt>
                <c:pt idx="259">
                  <c:v>44146</c:v>
                </c:pt>
                <c:pt idx="260">
                  <c:v>44147</c:v>
                </c:pt>
                <c:pt idx="261">
                  <c:v>44148</c:v>
                </c:pt>
                <c:pt idx="262">
                  <c:v>44149</c:v>
                </c:pt>
                <c:pt idx="263">
                  <c:v>44150</c:v>
                </c:pt>
                <c:pt idx="264">
                  <c:v>44151</c:v>
                </c:pt>
                <c:pt idx="265">
                  <c:v>44152</c:v>
                </c:pt>
                <c:pt idx="266">
                  <c:v>44153</c:v>
                </c:pt>
                <c:pt idx="267">
                  <c:v>44154</c:v>
                </c:pt>
                <c:pt idx="268">
                  <c:v>44155</c:v>
                </c:pt>
                <c:pt idx="269">
                  <c:v>44156</c:v>
                </c:pt>
                <c:pt idx="270">
                  <c:v>44157</c:v>
                </c:pt>
                <c:pt idx="271">
                  <c:v>44158</c:v>
                </c:pt>
                <c:pt idx="272">
                  <c:v>44159</c:v>
                </c:pt>
                <c:pt idx="273">
                  <c:v>44160</c:v>
                </c:pt>
                <c:pt idx="274">
                  <c:v>44161</c:v>
                </c:pt>
                <c:pt idx="275">
                  <c:v>44162</c:v>
                </c:pt>
                <c:pt idx="276">
                  <c:v>44163</c:v>
                </c:pt>
                <c:pt idx="277">
                  <c:v>44164</c:v>
                </c:pt>
                <c:pt idx="278">
                  <c:v>44165</c:v>
                </c:pt>
                <c:pt idx="279">
                  <c:v>44166</c:v>
                </c:pt>
                <c:pt idx="280">
                  <c:v>44167</c:v>
                </c:pt>
                <c:pt idx="281">
                  <c:v>44168</c:v>
                </c:pt>
                <c:pt idx="282">
                  <c:v>44169</c:v>
                </c:pt>
                <c:pt idx="283">
                  <c:v>44170</c:v>
                </c:pt>
                <c:pt idx="284">
                  <c:v>44171</c:v>
                </c:pt>
                <c:pt idx="285">
                  <c:v>44172</c:v>
                </c:pt>
                <c:pt idx="286">
                  <c:v>44173</c:v>
                </c:pt>
                <c:pt idx="287">
                  <c:v>44174</c:v>
                </c:pt>
                <c:pt idx="288">
                  <c:v>44175</c:v>
                </c:pt>
                <c:pt idx="289">
                  <c:v>44176</c:v>
                </c:pt>
                <c:pt idx="290">
                  <c:v>44177</c:v>
                </c:pt>
                <c:pt idx="291">
                  <c:v>44178</c:v>
                </c:pt>
                <c:pt idx="292">
                  <c:v>44179</c:v>
                </c:pt>
                <c:pt idx="293">
                  <c:v>44180</c:v>
                </c:pt>
                <c:pt idx="294">
                  <c:v>44181</c:v>
                </c:pt>
                <c:pt idx="295">
                  <c:v>44182</c:v>
                </c:pt>
                <c:pt idx="296">
                  <c:v>44183</c:v>
                </c:pt>
                <c:pt idx="297">
                  <c:v>44184</c:v>
                </c:pt>
                <c:pt idx="298">
                  <c:v>44185</c:v>
                </c:pt>
                <c:pt idx="299">
                  <c:v>44186</c:v>
                </c:pt>
                <c:pt idx="300">
                  <c:v>44187</c:v>
                </c:pt>
                <c:pt idx="301">
                  <c:v>44188</c:v>
                </c:pt>
                <c:pt idx="302">
                  <c:v>44189</c:v>
                </c:pt>
                <c:pt idx="303">
                  <c:v>44190</c:v>
                </c:pt>
                <c:pt idx="304">
                  <c:v>44191</c:v>
                </c:pt>
                <c:pt idx="305">
                  <c:v>44192</c:v>
                </c:pt>
                <c:pt idx="306">
                  <c:v>44193</c:v>
                </c:pt>
                <c:pt idx="307">
                  <c:v>44194</c:v>
                </c:pt>
                <c:pt idx="308">
                  <c:v>44195</c:v>
                </c:pt>
                <c:pt idx="309">
                  <c:v>44196</c:v>
                </c:pt>
                <c:pt idx="310">
                  <c:v>44197</c:v>
                </c:pt>
                <c:pt idx="311">
                  <c:v>44198</c:v>
                </c:pt>
                <c:pt idx="312">
                  <c:v>44199</c:v>
                </c:pt>
                <c:pt idx="313">
                  <c:v>44200</c:v>
                </c:pt>
                <c:pt idx="314">
                  <c:v>44201</c:v>
                </c:pt>
                <c:pt idx="315">
                  <c:v>44202</c:v>
                </c:pt>
                <c:pt idx="316">
                  <c:v>44203</c:v>
                </c:pt>
                <c:pt idx="317">
                  <c:v>44204</c:v>
                </c:pt>
                <c:pt idx="318">
                  <c:v>44205</c:v>
                </c:pt>
                <c:pt idx="319">
                  <c:v>44206</c:v>
                </c:pt>
                <c:pt idx="320">
                  <c:v>44207</c:v>
                </c:pt>
                <c:pt idx="321">
                  <c:v>44208</c:v>
                </c:pt>
                <c:pt idx="322">
                  <c:v>44209</c:v>
                </c:pt>
                <c:pt idx="323">
                  <c:v>44210</c:v>
                </c:pt>
                <c:pt idx="324">
                  <c:v>44211</c:v>
                </c:pt>
                <c:pt idx="325">
                  <c:v>44212</c:v>
                </c:pt>
                <c:pt idx="326">
                  <c:v>44213</c:v>
                </c:pt>
                <c:pt idx="327">
                  <c:v>44214</c:v>
                </c:pt>
                <c:pt idx="328">
                  <c:v>44215</c:v>
                </c:pt>
                <c:pt idx="329">
                  <c:v>44216</c:v>
                </c:pt>
                <c:pt idx="330">
                  <c:v>44217</c:v>
                </c:pt>
                <c:pt idx="331">
                  <c:v>44218</c:v>
                </c:pt>
                <c:pt idx="332">
                  <c:v>44219</c:v>
                </c:pt>
                <c:pt idx="333">
                  <c:v>44220</c:v>
                </c:pt>
                <c:pt idx="334">
                  <c:v>44221</c:v>
                </c:pt>
                <c:pt idx="335">
                  <c:v>44222</c:v>
                </c:pt>
                <c:pt idx="336">
                  <c:v>44223</c:v>
                </c:pt>
                <c:pt idx="337">
                  <c:v>44224</c:v>
                </c:pt>
                <c:pt idx="338">
                  <c:v>44225</c:v>
                </c:pt>
                <c:pt idx="339">
                  <c:v>44226</c:v>
                </c:pt>
                <c:pt idx="340">
                  <c:v>44227</c:v>
                </c:pt>
                <c:pt idx="341">
                  <c:v>44228</c:v>
                </c:pt>
                <c:pt idx="342">
                  <c:v>44229</c:v>
                </c:pt>
                <c:pt idx="343">
                  <c:v>44230</c:v>
                </c:pt>
                <c:pt idx="344">
                  <c:v>44231</c:v>
                </c:pt>
                <c:pt idx="345">
                  <c:v>44232</c:v>
                </c:pt>
                <c:pt idx="346">
                  <c:v>44233</c:v>
                </c:pt>
                <c:pt idx="347">
                  <c:v>44234</c:v>
                </c:pt>
                <c:pt idx="348">
                  <c:v>44235</c:v>
                </c:pt>
                <c:pt idx="349">
                  <c:v>44236</c:v>
                </c:pt>
                <c:pt idx="350">
                  <c:v>44237</c:v>
                </c:pt>
                <c:pt idx="351">
                  <c:v>44238</c:v>
                </c:pt>
                <c:pt idx="352">
                  <c:v>44239</c:v>
                </c:pt>
                <c:pt idx="353">
                  <c:v>44240</c:v>
                </c:pt>
                <c:pt idx="354">
                  <c:v>44241</c:v>
                </c:pt>
                <c:pt idx="355">
                  <c:v>44242</c:v>
                </c:pt>
                <c:pt idx="356">
                  <c:v>44243</c:v>
                </c:pt>
                <c:pt idx="357">
                  <c:v>44244</c:v>
                </c:pt>
                <c:pt idx="358">
                  <c:v>44245</c:v>
                </c:pt>
                <c:pt idx="359">
                  <c:v>44246</c:v>
                </c:pt>
                <c:pt idx="360">
                  <c:v>44247</c:v>
                </c:pt>
                <c:pt idx="361">
                  <c:v>44248</c:v>
                </c:pt>
                <c:pt idx="362">
                  <c:v>44249</c:v>
                </c:pt>
                <c:pt idx="363">
                  <c:v>44250</c:v>
                </c:pt>
                <c:pt idx="364">
                  <c:v>44251</c:v>
                </c:pt>
                <c:pt idx="365">
                  <c:v>44252</c:v>
                </c:pt>
              </c:numCache>
            </c:numRef>
          </c:cat>
          <c:val>
            <c:numRef>
              <c:f>'case 1'!$F$3:$F$368</c:f>
              <c:numCache>
                <c:formatCode>General</c:formatCode>
                <c:ptCount val="3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6.363636363636363E-7</c:v>
                </c:pt>
                <c:pt idx="4">
                  <c:v>9.0909090909090904E-7</c:v>
                </c:pt>
                <c:pt idx="5">
                  <c:v>1.9999999999999999E-6</c:v>
                </c:pt>
                <c:pt idx="6">
                  <c:v>1.9999999999999999E-6</c:v>
                </c:pt>
                <c:pt idx="7">
                  <c:v>2.9090909090909088E-6</c:v>
                </c:pt>
                <c:pt idx="8">
                  <c:v>3.7272727272727274E-6</c:v>
                </c:pt>
                <c:pt idx="9">
                  <c:v>4.9090909090909088E-6</c:v>
                </c:pt>
                <c:pt idx="10">
                  <c:v>4.9090909090909088E-6</c:v>
                </c:pt>
                <c:pt idx="11">
                  <c:v>7.7272727272727272E-6</c:v>
                </c:pt>
                <c:pt idx="12">
                  <c:v>1.1090909090909091E-5</c:v>
                </c:pt>
                <c:pt idx="13">
                  <c:v>1.2636363636363636E-5</c:v>
                </c:pt>
                <c:pt idx="14">
                  <c:v>1.9272727272727272E-5</c:v>
                </c:pt>
                <c:pt idx="15">
                  <c:v>2.409090909090909E-5</c:v>
                </c:pt>
                <c:pt idx="16">
                  <c:v>3.2909090909090917E-5</c:v>
                </c:pt>
                <c:pt idx="17">
                  <c:v>4.5727272727272723E-5</c:v>
                </c:pt>
                <c:pt idx="18">
                  <c:v>4.881818181818182E-5</c:v>
                </c:pt>
                <c:pt idx="19">
                  <c:v>6.9909090909090908E-5</c:v>
                </c:pt>
                <c:pt idx="20">
                  <c:v>9.3090909090909083E-5</c:v>
                </c:pt>
                <c:pt idx="21">
                  <c:v>1.1363636363636364E-4</c:v>
                </c:pt>
                <c:pt idx="22">
                  <c:v>1.4590909090909091E-4</c:v>
                </c:pt>
                <c:pt idx="23">
                  <c:v>1.9127272727272729E-4</c:v>
                </c:pt>
                <c:pt idx="24">
                  <c:v>2.670909090909091E-4</c:v>
                </c:pt>
                <c:pt idx="25">
                  <c:v>3.3072727272727274E-4</c:v>
                </c:pt>
                <c:pt idx="26">
                  <c:v>4.2890909090909096E-4</c:v>
                </c:pt>
                <c:pt idx="27">
                  <c:v>5.808181818181818E-4</c:v>
                </c:pt>
                <c:pt idx="28">
                  <c:v>7.4063636363636356E-4</c:v>
                </c:pt>
                <c:pt idx="29">
                  <c:v>9.18909090909091E-4</c:v>
                </c:pt>
                <c:pt idx="30">
                  <c:v>1.2151818181818182E-3</c:v>
                </c:pt>
                <c:pt idx="31">
                  <c:v>1.5253636363636363E-3</c:v>
                </c:pt>
                <c:pt idx="32">
                  <c:v>1.9629090909090907E-3</c:v>
                </c:pt>
                <c:pt idx="33">
                  <c:v>2.5574545454545455E-3</c:v>
                </c:pt>
                <c:pt idx="34">
                  <c:v>3.2570000000000003E-3</c:v>
                </c:pt>
                <c:pt idx="35">
                  <c:v>4.1192727272727275E-3</c:v>
                </c:pt>
                <c:pt idx="36">
                  <c:v>5.315818181818182E-3</c:v>
                </c:pt>
                <c:pt idx="37">
                  <c:v>6.8192727272727268E-3</c:v>
                </c:pt>
                <c:pt idx="38">
                  <c:v>8.7488181818181823E-3</c:v>
                </c:pt>
                <c:pt idx="39">
                  <c:v>1.1124727272727272E-2</c:v>
                </c:pt>
                <c:pt idx="40">
                  <c:v>1.4145818181818181E-2</c:v>
                </c:pt>
                <c:pt idx="41">
                  <c:v>1.8017909090909091E-2</c:v>
                </c:pt>
                <c:pt idx="42">
                  <c:v>2.2793181818181817E-2</c:v>
                </c:pt>
                <c:pt idx="43">
                  <c:v>2.8848363636363641E-2</c:v>
                </c:pt>
                <c:pt idx="44">
                  <c:v>3.6510545454545448E-2</c:v>
                </c:pt>
                <c:pt idx="45">
                  <c:v>4.5840636363636361E-2</c:v>
                </c:pt>
                <c:pt idx="46">
                  <c:v>5.7645636363636371E-2</c:v>
                </c:pt>
                <c:pt idx="47">
                  <c:v>7.2430909090909087E-2</c:v>
                </c:pt>
                <c:pt idx="48">
                  <c:v>9.0104818181818175E-2</c:v>
                </c:pt>
                <c:pt idx="49">
                  <c:v>0.11207036363636365</c:v>
                </c:pt>
                <c:pt idx="50">
                  <c:v>0.13840090909090907</c:v>
                </c:pt>
                <c:pt idx="51">
                  <c:v>0.17026836363636363</c:v>
                </c:pt>
                <c:pt idx="52">
                  <c:v>0.20813072727272727</c:v>
                </c:pt>
                <c:pt idx="53">
                  <c:v>0.25229009090909088</c:v>
                </c:pt>
                <c:pt idx="54">
                  <c:v>0.30393981818181814</c:v>
                </c:pt>
                <c:pt idx="55">
                  <c:v>0.36242209090909089</c:v>
                </c:pt>
                <c:pt idx="56">
                  <c:v>0.42774981818181812</c:v>
                </c:pt>
                <c:pt idx="57">
                  <c:v>0.50016063636363628</c:v>
                </c:pt>
                <c:pt idx="58">
                  <c:v>0.57691463636363638</c:v>
                </c:pt>
                <c:pt idx="59">
                  <c:v>0.65784190909090901</c:v>
                </c:pt>
                <c:pt idx="60">
                  <c:v>0.73585572727272719</c:v>
                </c:pt>
                <c:pt idx="61">
                  <c:v>0.80806445454545461</c:v>
                </c:pt>
                <c:pt idx="62">
                  <c:v>0.87962799999999997</c:v>
                </c:pt>
                <c:pt idx="63">
                  <c:v>0.94784799999999991</c:v>
                </c:pt>
                <c:pt idx="64">
                  <c:v>1.0039366363636364</c:v>
                </c:pt>
                <c:pt idx="65">
                  <c:v>1.0428418181818182</c:v>
                </c:pt>
                <c:pt idx="66">
                  <c:v>1.0656944545454543</c:v>
                </c:pt>
                <c:pt idx="67">
                  <c:v>1.0783807272727273</c:v>
                </c:pt>
                <c:pt idx="68">
                  <c:v>1.0935986363636363</c:v>
                </c:pt>
                <c:pt idx="69">
                  <c:v>1.1090555454545454</c:v>
                </c:pt>
                <c:pt idx="70">
                  <c:v>1.1139630909090907</c:v>
                </c:pt>
                <c:pt idx="71">
                  <c:v>1.1277389090909091</c:v>
                </c:pt>
                <c:pt idx="72">
                  <c:v>1.1528403636363636</c:v>
                </c:pt>
                <c:pt idx="73">
                  <c:v>1.174294818181818</c:v>
                </c:pt>
                <c:pt idx="74">
                  <c:v>1.2102157272727272</c:v>
                </c:pt>
                <c:pt idx="75">
                  <c:v>1.2546584545454547</c:v>
                </c:pt>
                <c:pt idx="76">
                  <c:v>1.307756181818182</c:v>
                </c:pt>
                <c:pt idx="77">
                  <c:v>1.3700821818181819</c:v>
                </c:pt>
                <c:pt idx="78">
                  <c:v>1.4418901818181817</c:v>
                </c:pt>
                <c:pt idx="79">
                  <c:v>1.5134252727272726</c:v>
                </c:pt>
                <c:pt idx="80">
                  <c:v>1.5795945454545455</c:v>
                </c:pt>
                <c:pt idx="81">
                  <c:v>1.6520270909090911</c:v>
                </c:pt>
                <c:pt idx="82">
                  <c:v>1.7146804545454544</c:v>
                </c:pt>
                <c:pt idx="83">
                  <c:v>1.7641248181818183</c:v>
                </c:pt>
                <c:pt idx="84">
                  <c:v>1.7985349090909091</c:v>
                </c:pt>
                <c:pt idx="85">
                  <c:v>1.8174814545454543</c:v>
                </c:pt>
                <c:pt idx="86">
                  <c:v>1.7988409999999999</c:v>
                </c:pt>
                <c:pt idx="87">
                  <c:v>1.7967670000000002</c:v>
                </c:pt>
                <c:pt idx="88">
                  <c:v>1.782769090909091</c:v>
                </c:pt>
                <c:pt idx="89">
                  <c:v>1.7619073636363634</c:v>
                </c:pt>
                <c:pt idx="90">
                  <c:v>1.719357909090909</c:v>
                </c:pt>
                <c:pt idx="91">
                  <c:v>1.680172272727273</c:v>
                </c:pt>
                <c:pt idx="92">
                  <c:v>1.6155192727272727</c:v>
                </c:pt>
                <c:pt idx="93">
                  <c:v>1.5415507272727274</c:v>
                </c:pt>
                <c:pt idx="94">
                  <c:v>1.5045491818181818</c:v>
                </c:pt>
                <c:pt idx="95">
                  <c:v>1.4435011818181818</c:v>
                </c:pt>
                <c:pt idx="96">
                  <c:v>1.3842254545454546</c:v>
                </c:pt>
                <c:pt idx="97">
                  <c:v>1.3280568181818182</c:v>
                </c:pt>
                <c:pt idx="98">
                  <c:v>1.2754933636363637</c:v>
                </c:pt>
                <c:pt idx="99">
                  <c:v>1.2279144545454546</c:v>
                </c:pt>
                <c:pt idx="100">
                  <c:v>1.1833110909090909</c:v>
                </c:pt>
                <c:pt idx="101">
                  <c:v>1.1434852727272726</c:v>
                </c:pt>
                <c:pt idx="102">
                  <c:v>1.1084052727272726</c:v>
                </c:pt>
                <c:pt idx="103">
                  <c:v>1.0778411818181819</c:v>
                </c:pt>
                <c:pt idx="104">
                  <c:v>1.0506841818181818</c:v>
                </c:pt>
                <c:pt idx="105">
                  <c:v>1.0200873636363639</c:v>
                </c:pt>
                <c:pt idx="106">
                  <c:v>0.99119118181818178</c:v>
                </c:pt>
                <c:pt idx="107">
                  <c:v>0.96650963636363618</c:v>
                </c:pt>
                <c:pt idx="108">
                  <c:v>0.94831481818181818</c:v>
                </c:pt>
                <c:pt idx="109">
                  <c:v>0.93195600000000012</c:v>
                </c:pt>
                <c:pt idx="110">
                  <c:v>0.9179152727272728</c:v>
                </c:pt>
                <c:pt idx="111">
                  <c:v>0.90604690909090924</c:v>
                </c:pt>
                <c:pt idx="112">
                  <c:v>0.8936498181818181</c:v>
                </c:pt>
                <c:pt idx="113">
                  <c:v>0.87678090909090922</c:v>
                </c:pt>
                <c:pt idx="114">
                  <c:v>0.85185527272727268</c:v>
                </c:pt>
                <c:pt idx="115">
                  <c:v>0.81355545454545442</c:v>
                </c:pt>
                <c:pt idx="116">
                  <c:v>0.77133836363636366</c:v>
                </c:pt>
                <c:pt idx="117">
                  <c:v>0.72933118181818191</c:v>
                </c:pt>
                <c:pt idx="118">
                  <c:v>0.68408800000000003</c:v>
                </c:pt>
                <c:pt idx="119">
                  <c:v>0.63714672727272725</c:v>
                </c:pt>
                <c:pt idx="120">
                  <c:v>0.58983181818181818</c:v>
                </c:pt>
                <c:pt idx="121">
                  <c:v>0.54183554545454538</c:v>
                </c:pt>
                <c:pt idx="122">
                  <c:v>0.49626681818181817</c:v>
                </c:pt>
                <c:pt idx="123">
                  <c:v>0.45762454545454545</c:v>
                </c:pt>
                <c:pt idx="124">
                  <c:v>0.42184299999999997</c:v>
                </c:pt>
                <c:pt idx="125">
                  <c:v>0.39512927272727266</c:v>
                </c:pt>
                <c:pt idx="126">
                  <c:v>0.37000309090909089</c:v>
                </c:pt>
                <c:pt idx="127">
                  <c:v>0.34702445454545455</c:v>
                </c:pt>
                <c:pt idx="128">
                  <c:v>0.32480681818181817</c:v>
                </c:pt>
                <c:pt idx="129">
                  <c:v>0.30250245454545455</c:v>
                </c:pt>
                <c:pt idx="130">
                  <c:v>0.28266072727272729</c:v>
                </c:pt>
                <c:pt idx="131">
                  <c:v>0.26234209090909089</c:v>
                </c:pt>
                <c:pt idx="132">
                  <c:v>0.24353836363636364</c:v>
                </c:pt>
                <c:pt idx="133">
                  <c:v>0.22527990909090911</c:v>
                </c:pt>
                <c:pt idx="134">
                  <c:v>0.20678109090909091</c:v>
                </c:pt>
                <c:pt idx="135">
                  <c:v>0.19081936363636365</c:v>
                </c:pt>
                <c:pt idx="136">
                  <c:v>0.17612281818181819</c:v>
                </c:pt>
                <c:pt idx="137">
                  <c:v>0.16228145454545453</c:v>
                </c:pt>
                <c:pt idx="138">
                  <c:v>0.14959600000000001</c:v>
                </c:pt>
                <c:pt idx="139">
                  <c:v>0.13978545454545455</c:v>
                </c:pt>
                <c:pt idx="140">
                  <c:v>0.12910181818181818</c:v>
                </c:pt>
                <c:pt idx="141">
                  <c:v>0.11797327272727272</c:v>
                </c:pt>
                <c:pt idx="142">
                  <c:v>0.10751072727272727</c:v>
                </c:pt>
                <c:pt idx="143">
                  <c:v>9.723254545454546E-2</c:v>
                </c:pt>
                <c:pt idx="144">
                  <c:v>8.7712999999999999E-2</c:v>
                </c:pt>
                <c:pt idx="145">
                  <c:v>7.9492545454545455E-2</c:v>
                </c:pt>
                <c:pt idx="146">
                  <c:v>7.2028545454545456E-2</c:v>
                </c:pt>
                <c:pt idx="147">
                  <c:v>6.4316181818181828E-2</c:v>
                </c:pt>
                <c:pt idx="148">
                  <c:v>5.7682818181818189E-2</c:v>
                </c:pt>
                <c:pt idx="149">
                  <c:v>5.1180545454545451E-2</c:v>
                </c:pt>
                <c:pt idx="150">
                  <c:v>4.5017454545454548E-2</c:v>
                </c:pt>
                <c:pt idx="151">
                  <c:v>3.9744727272727279E-2</c:v>
                </c:pt>
                <c:pt idx="152">
                  <c:v>3.4852090909090909E-2</c:v>
                </c:pt>
                <c:pt idx="153">
                  <c:v>3.0557454545454544E-2</c:v>
                </c:pt>
                <c:pt idx="154">
                  <c:v>2.6643545454545454E-2</c:v>
                </c:pt>
                <c:pt idx="155">
                  <c:v>2.3326454545454546E-2</c:v>
                </c:pt>
                <c:pt idx="156">
                  <c:v>2.0438454545454544E-2</c:v>
                </c:pt>
                <c:pt idx="157">
                  <c:v>1.7807E-2</c:v>
                </c:pt>
                <c:pt idx="158">
                  <c:v>1.5520636363636363E-2</c:v>
                </c:pt>
                <c:pt idx="159">
                  <c:v>1.3787181818181818E-2</c:v>
                </c:pt>
                <c:pt idx="160">
                  <c:v>1.2060636363636365E-2</c:v>
                </c:pt>
                <c:pt idx="161">
                  <c:v>1.0595454545454545E-2</c:v>
                </c:pt>
                <c:pt idx="162">
                  <c:v>9.3949090909090909E-3</c:v>
                </c:pt>
                <c:pt idx="163">
                  <c:v>8.3152727272727267E-3</c:v>
                </c:pt>
                <c:pt idx="164">
                  <c:v>7.3819999999999997E-3</c:v>
                </c:pt>
                <c:pt idx="165">
                  <c:v>6.6952727272727277E-3</c:v>
                </c:pt>
                <c:pt idx="166">
                  <c:v>5.9183636363636348E-3</c:v>
                </c:pt>
                <c:pt idx="167">
                  <c:v>5.3289090909090907E-3</c:v>
                </c:pt>
                <c:pt idx="168">
                  <c:v>4.7896363636363631E-3</c:v>
                </c:pt>
                <c:pt idx="169">
                  <c:v>4.2810909090909089E-3</c:v>
                </c:pt>
                <c:pt idx="170">
                  <c:v>3.916090909090909E-3</c:v>
                </c:pt>
                <c:pt idx="171">
                  <c:v>3.5510909090909087E-3</c:v>
                </c:pt>
                <c:pt idx="172">
                  <c:v>3.251E-3</c:v>
                </c:pt>
                <c:pt idx="173">
                  <c:v>2.9669090909090908E-3</c:v>
                </c:pt>
                <c:pt idx="174">
                  <c:v>2.7409090909090907E-3</c:v>
                </c:pt>
                <c:pt idx="175">
                  <c:v>2.5346363636363635E-3</c:v>
                </c:pt>
                <c:pt idx="176">
                  <c:v>2.3359090909090907E-3</c:v>
                </c:pt>
                <c:pt idx="177">
                  <c:v>2.1674545454545453E-3</c:v>
                </c:pt>
                <c:pt idx="178">
                  <c:v>1.9759090909090907E-3</c:v>
                </c:pt>
                <c:pt idx="179">
                  <c:v>1.8461818181818182E-3</c:v>
                </c:pt>
                <c:pt idx="180">
                  <c:v>1.7179090909090909E-3</c:v>
                </c:pt>
                <c:pt idx="181">
                  <c:v>1.6193636363636362E-3</c:v>
                </c:pt>
                <c:pt idx="182">
                  <c:v>1.4923636363636363E-3</c:v>
                </c:pt>
                <c:pt idx="183">
                  <c:v>1.3959999999999999E-3</c:v>
                </c:pt>
                <c:pt idx="184">
                  <c:v>1.2931818181818181E-3</c:v>
                </c:pt>
                <c:pt idx="185">
                  <c:v>1.2266363636363636E-3</c:v>
                </c:pt>
                <c:pt idx="186">
                  <c:v>1.1574545454545455E-3</c:v>
                </c:pt>
                <c:pt idx="187">
                  <c:v>1.0869090909090909E-3</c:v>
                </c:pt>
                <c:pt idx="188">
                  <c:v>1.01E-3</c:v>
                </c:pt>
                <c:pt idx="189">
                  <c:v>9.6727272727272721E-4</c:v>
                </c:pt>
                <c:pt idx="190">
                  <c:v>9.000909090909092E-4</c:v>
                </c:pt>
                <c:pt idx="191">
                  <c:v>8.6136363636363635E-4</c:v>
                </c:pt>
                <c:pt idx="192">
                  <c:v>8.0254545454545466E-4</c:v>
                </c:pt>
                <c:pt idx="193">
                  <c:v>7.6981818181818173E-4</c:v>
                </c:pt>
                <c:pt idx="194">
                  <c:v>7.3054545454545453E-4</c:v>
                </c:pt>
                <c:pt idx="195">
                  <c:v>6.7590909090909084E-4</c:v>
                </c:pt>
                <c:pt idx="196">
                  <c:v>6.4718181818181812E-4</c:v>
                </c:pt>
                <c:pt idx="197">
                  <c:v>6.0581818181818176E-4</c:v>
                </c:pt>
                <c:pt idx="198">
                  <c:v>5.8836363636363632E-4</c:v>
                </c:pt>
                <c:pt idx="199">
                  <c:v>5.538181818181819E-4</c:v>
                </c:pt>
                <c:pt idx="200">
                  <c:v>5.3618181818181814E-4</c:v>
                </c:pt>
                <c:pt idx="201">
                  <c:v>5.1072727272727272E-4</c:v>
                </c:pt>
                <c:pt idx="202">
                  <c:v>4.9372727272727274E-4</c:v>
                </c:pt>
                <c:pt idx="203">
                  <c:v>4.6272727272727275E-4</c:v>
                </c:pt>
                <c:pt idx="204">
                  <c:v>4.463636363636364E-4</c:v>
                </c:pt>
                <c:pt idx="205">
                  <c:v>4.1454545454545449E-4</c:v>
                </c:pt>
                <c:pt idx="206">
                  <c:v>4.0018181818181814E-4</c:v>
                </c:pt>
                <c:pt idx="207">
                  <c:v>3.822727272727273E-4</c:v>
                </c:pt>
                <c:pt idx="208">
                  <c:v>3.6618181818181818E-4</c:v>
                </c:pt>
                <c:pt idx="209">
                  <c:v>3.5354545454545458E-4</c:v>
                </c:pt>
                <c:pt idx="210">
                  <c:v>3.3454545454545456E-4</c:v>
                </c:pt>
                <c:pt idx="211">
                  <c:v>3.2372727272727268E-4</c:v>
                </c:pt>
                <c:pt idx="212">
                  <c:v>2.9690909090909084E-4</c:v>
                </c:pt>
                <c:pt idx="213">
                  <c:v>2.940909090909091E-4</c:v>
                </c:pt>
                <c:pt idx="214">
                  <c:v>2.9054545454545457E-4</c:v>
                </c:pt>
                <c:pt idx="215">
                  <c:v>2.7109090909090909E-4</c:v>
                </c:pt>
                <c:pt idx="216">
                  <c:v>2.5954545454545458E-4</c:v>
                </c:pt>
                <c:pt idx="217">
                  <c:v>2.4809090909090912E-4</c:v>
                </c:pt>
                <c:pt idx="218">
                  <c:v>2.3763636363636364E-4</c:v>
                </c:pt>
                <c:pt idx="219">
                  <c:v>2.2927272727272727E-4</c:v>
                </c:pt>
                <c:pt idx="220">
                  <c:v>2.169090909090909E-4</c:v>
                </c:pt>
                <c:pt idx="221">
                  <c:v>2.0936363636363635E-4</c:v>
                </c:pt>
                <c:pt idx="222">
                  <c:v>2.0472727272727274E-4</c:v>
                </c:pt>
                <c:pt idx="223">
                  <c:v>1.9190909090909089E-4</c:v>
                </c:pt>
                <c:pt idx="224">
                  <c:v>1.8927272727272727E-4</c:v>
                </c:pt>
                <c:pt idx="225">
                  <c:v>1.8327272727272729E-4</c:v>
                </c:pt>
                <c:pt idx="226">
                  <c:v>1.7227272727272726E-4</c:v>
                </c:pt>
                <c:pt idx="227">
                  <c:v>1.66E-4</c:v>
                </c:pt>
                <c:pt idx="228">
                  <c:v>1.6227272727272726E-4</c:v>
                </c:pt>
                <c:pt idx="229">
                  <c:v>1.5545454545454546E-4</c:v>
                </c:pt>
                <c:pt idx="230">
                  <c:v>1.5436363636363637E-4</c:v>
                </c:pt>
                <c:pt idx="231">
                  <c:v>1.4590909090909091E-4</c:v>
                </c:pt>
                <c:pt idx="232">
                  <c:v>1.4463636363636363E-4</c:v>
                </c:pt>
                <c:pt idx="233">
                  <c:v>1.3372727272727275E-4</c:v>
                </c:pt>
                <c:pt idx="234">
                  <c:v>1.3218181818181818E-4</c:v>
                </c:pt>
                <c:pt idx="235">
                  <c:v>1.3063636363636362E-4</c:v>
                </c:pt>
                <c:pt idx="236">
                  <c:v>1.2736363636363637E-4</c:v>
                </c:pt>
                <c:pt idx="237">
                  <c:v>1.2136363636363636E-4</c:v>
                </c:pt>
                <c:pt idx="238">
                  <c:v>1.2009090909090908E-4</c:v>
                </c:pt>
                <c:pt idx="239">
                  <c:v>1.0745454545454547E-4</c:v>
                </c:pt>
                <c:pt idx="240">
                  <c:v>1.13E-4</c:v>
                </c:pt>
                <c:pt idx="241">
                  <c:v>1.0681818181818183E-4</c:v>
                </c:pt>
                <c:pt idx="242">
                  <c:v>1.0190909090909091E-4</c:v>
                </c:pt>
                <c:pt idx="243">
                  <c:v>9.481818181818182E-5</c:v>
                </c:pt>
                <c:pt idx="244">
                  <c:v>9.5272727272727276E-5</c:v>
                </c:pt>
                <c:pt idx="245">
                  <c:v>8.9545454545454536E-5</c:v>
                </c:pt>
                <c:pt idx="246">
                  <c:v>8.490909090909092E-5</c:v>
                </c:pt>
                <c:pt idx="247">
                  <c:v>7.9181818181818194E-5</c:v>
                </c:pt>
                <c:pt idx="248">
                  <c:v>7.609090909090909E-5</c:v>
                </c:pt>
                <c:pt idx="249">
                  <c:v>7.8272727272727256E-5</c:v>
                </c:pt>
                <c:pt idx="250">
                  <c:v>7.7363636363636358E-5</c:v>
                </c:pt>
                <c:pt idx="251">
                  <c:v>7.0272727272727265E-5</c:v>
                </c:pt>
                <c:pt idx="252">
                  <c:v>7.0727272727272734E-5</c:v>
                </c:pt>
                <c:pt idx="253">
                  <c:v>7.0727272727272734E-5</c:v>
                </c:pt>
                <c:pt idx="254">
                  <c:v>6.8363636363636356E-5</c:v>
                </c:pt>
                <c:pt idx="255">
                  <c:v>6.545454545454545E-5</c:v>
                </c:pt>
                <c:pt idx="256">
                  <c:v>6.3909090909090911E-5</c:v>
                </c:pt>
                <c:pt idx="257">
                  <c:v>5.8181818181818179E-5</c:v>
                </c:pt>
                <c:pt idx="258">
                  <c:v>5.6999999999999996E-5</c:v>
                </c:pt>
                <c:pt idx="259">
                  <c:v>5.6999999999999996E-5</c:v>
                </c:pt>
                <c:pt idx="260">
                  <c:v>5.4818181818181817E-5</c:v>
                </c:pt>
                <c:pt idx="261">
                  <c:v>5.6363636363636362E-5</c:v>
                </c:pt>
                <c:pt idx="262">
                  <c:v>4.9727272727272718E-5</c:v>
                </c:pt>
                <c:pt idx="263">
                  <c:v>4.9545454545454547E-5</c:v>
                </c:pt>
                <c:pt idx="264">
                  <c:v>4.8636363636363635E-5</c:v>
                </c:pt>
                <c:pt idx="265">
                  <c:v>4.5545454545454544E-5</c:v>
                </c:pt>
                <c:pt idx="266">
                  <c:v>4.5727272727272723E-5</c:v>
                </c:pt>
                <c:pt idx="267">
                  <c:v>4.1363636363636364E-5</c:v>
                </c:pt>
                <c:pt idx="268">
                  <c:v>4.1999999999999998E-5</c:v>
                </c:pt>
                <c:pt idx="269">
                  <c:v>3.9818181818181825E-5</c:v>
                </c:pt>
                <c:pt idx="270">
                  <c:v>3.9999999999999996E-5</c:v>
                </c:pt>
                <c:pt idx="271">
                  <c:v>3.5363636363636367E-5</c:v>
                </c:pt>
                <c:pt idx="272">
                  <c:v>3.9090909090909092E-5</c:v>
                </c:pt>
                <c:pt idx="273">
                  <c:v>3.8272727272727273E-5</c:v>
                </c:pt>
                <c:pt idx="274">
                  <c:v>3.181818181818182E-5</c:v>
                </c:pt>
                <c:pt idx="275">
                  <c:v>3.3363636363636359E-5</c:v>
                </c:pt>
                <c:pt idx="276">
                  <c:v>3.1636363636363635E-5</c:v>
                </c:pt>
                <c:pt idx="277">
                  <c:v>3.2272727272727276E-5</c:v>
                </c:pt>
                <c:pt idx="278">
                  <c:v>2.9818181818181819E-5</c:v>
                </c:pt>
                <c:pt idx="279">
                  <c:v>2.9181818181818185E-5</c:v>
                </c:pt>
                <c:pt idx="280">
                  <c:v>2.7818181818181821E-5</c:v>
                </c:pt>
                <c:pt idx="281">
                  <c:v>2.7454545454545455E-5</c:v>
                </c:pt>
                <c:pt idx="282">
                  <c:v>2.7000000000000002E-5</c:v>
                </c:pt>
                <c:pt idx="283">
                  <c:v>2.5181818181818186E-5</c:v>
                </c:pt>
                <c:pt idx="284">
                  <c:v>2.3636363636363634E-5</c:v>
                </c:pt>
                <c:pt idx="285">
                  <c:v>2.409090909090909E-5</c:v>
                </c:pt>
                <c:pt idx="286">
                  <c:v>2.3181818181818185E-5</c:v>
                </c:pt>
                <c:pt idx="287">
                  <c:v>2.4999999999999998E-5</c:v>
                </c:pt>
                <c:pt idx="288">
                  <c:v>2.1181818181818184E-5</c:v>
                </c:pt>
                <c:pt idx="289">
                  <c:v>2.0999999999999999E-5</c:v>
                </c:pt>
                <c:pt idx="290">
                  <c:v>1.8818181818181816E-5</c:v>
                </c:pt>
                <c:pt idx="291">
                  <c:v>1.7272727272727271E-5</c:v>
                </c:pt>
                <c:pt idx="292">
                  <c:v>1.8818181818181816E-5</c:v>
                </c:pt>
                <c:pt idx="293">
                  <c:v>1.7909090909090908E-5</c:v>
                </c:pt>
                <c:pt idx="294">
                  <c:v>1.6181818181818184E-5</c:v>
                </c:pt>
                <c:pt idx="295">
                  <c:v>1.8818181818181816E-5</c:v>
                </c:pt>
                <c:pt idx="296">
                  <c:v>1.8363636363636364E-5</c:v>
                </c:pt>
                <c:pt idx="297">
                  <c:v>1.4999999999999999E-5</c:v>
                </c:pt>
                <c:pt idx="298">
                  <c:v>1.4999999999999999E-5</c:v>
                </c:pt>
                <c:pt idx="299">
                  <c:v>1.6818181818181818E-5</c:v>
                </c:pt>
                <c:pt idx="300">
                  <c:v>1.5727272727272725E-5</c:v>
                </c:pt>
                <c:pt idx="301">
                  <c:v>1.3272727272727273E-5</c:v>
                </c:pt>
                <c:pt idx="302">
                  <c:v>1.3909090909090911E-5</c:v>
                </c:pt>
                <c:pt idx="303">
                  <c:v>1.3272727272727273E-5</c:v>
                </c:pt>
                <c:pt idx="304">
                  <c:v>1.2363636363636364E-5</c:v>
                </c:pt>
                <c:pt idx="305">
                  <c:v>1.2181818181818182E-5</c:v>
                </c:pt>
                <c:pt idx="306">
                  <c:v>1.2181818181818182E-5</c:v>
                </c:pt>
                <c:pt idx="307">
                  <c:v>1.1272727272727272E-5</c:v>
                </c:pt>
                <c:pt idx="308">
                  <c:v>1.1090909090909091E-5</c:v>
                </c:pt>
                <c:pt idx="309">
                  <c:v>1.0636363636363635E-5</c:v>
                </c:pt>
                <c:pt idx="310">
                  <c:v>9.7272727272727267E-6</c:v>
                </c:pt>
                <c:pt idx="311">
                  <c:v>8.8181818181818186E-6</c:v>
                </c:pt>
                <c:pt idx="312">
                  <c:v>9.90909090909091E-6</c:v>
                </c:pt>
                <c:pt idx="313">
                  <c:v>9.5454545454545451E-6</c:v>
                </c:pt>
                <c:pt idx="314">
                  <c:v>8.1818181818181813E-6</c:v>
                </c:pt>
                <c:pt idx="315">
                  <c:v>9.2727272727272727E-6</c:v>
                </c:pt>
                <c:pt idx="316">
                  <c:v>9.090909090909091E-6</c:v>
                </c:pt>
                <c:pt idx="317">
                  <c:v>9.2727272727272727E-6</c:v>
                </c:pt>
                <c:pt idx="318">
                  <c:v>8.8181818181818186E-6</c:v>
                </c:pt>
                <c:pt idx="319">
                  <c:v>7.9999999999999996E-6</c:v>
                </c:pt>
                <c:pt idx="320">
                  <c:v>7.9999999999999996E-6</c:v>
                </c:pt>
                <c:pt idx="321">
                  <c:v>6.6363636363636367E-6</c:v>
                </c:pt>
                <c:pt idx="322">
                  <c:v>6.8181818181818174E-6</c:v>
                </c:pt>
                <c:pt idx="323">
                  <c:v>6.8181818181818174E-6</c:v>
                </c:pt>
                <c:pt idx="324">
                  <c:v>6.8181818181818174E-6</c:v>
                </c:pt>
                <c:pt idx="325">
                  <c:v>5.7272727272727277E-6</c:v>
                </c:pt>
                <c:pt idx="326">
                  <c:v>6.454545454545455E-6</c:v>
                </c:pt>
                <c:pt idx="327">
                  <c:v>5.7272727272727277E-6</c:v>
                </c:pt>
                <c:pt idx="328">
                  <c:v>6.1818181818181818E-6</c:v>
                </c:pt>
                <c:pt idx="329">
                  <c:v>5.0909090909090904E-6</c:v>
                </c:pt>
                <c:pt idx="330">
                  <c:v>5.2727272727272728E-6</c:v>
                </c:pt>
                <c:pt idx="331">
                  <c:v>5.5454545454545453E-6</c:v>
                </c:pt>
                <c:pt idx="332">
                  <c:v>5.7272727272727277E-6</c:v>
                </c:pt>
                <c:pt idx="333">
                  <c:v>4.6363636363636363E-6</c:v>
                </c:pt>
                <c:pt idx="334">
                  <c:v>3.9999999999999998E-6</c:v>
                </c:pt>
                <c:pt idx="335">
                  <c:v>3.9999999999999998E-6</c:v>
                </c:pt>
                <c:pt idx="336">
                  <c:v>4.9090909090909088E-6</c:v>
                </c:pt>
                <c:pt idx="337">
                  <c:v>4.1818181818181814E-6</c:v>
                </c:pt>
                <c:pt idx="338">
                  <c:v>3.7272727272727274E-6</c:v>
                </c:pt>
                <c:pt idx="339">
                  <c:v>3.7272727272727274E-6</c:v>
                </c:pt>
                <c:pt idx="340">
                  <c:v>3.5454545454545454E-6</c:v>
                </c:pt>
                <c:pt idx="341">
                  <c:v>3.5454545454545454E-6</c:v>
                </c:pt>
                <c:pt idx="342">
                  <c:v>3.0909090909090909E-6</c:v>
                </c:pt>
                <c:pt idx="343">
                  <c:v>3.5454545454545454E-6</c:v>
                </c:pt>
                <c:pt idx="344">
                  <c:v>2.1818181818181815E-6</c:v>
                </c:pt>
                <c:pt idx="345">
                  <c:v>3.5454545454545454E-6</c:v>
                </c:pt>
                <c:pt idx="346">
                  <c:v>3.7272727272727274E-6</c:v>
                </c:pt>
                <c:pt idx="347">
                  <c:v>2.6363636363636364E-6</c:v>
                </c:pt>
                <c:pt idx="348">
                  <c:v>2.1818181818181815E-6</c:v>
                </c:pt>
                <c:pt idx="349">
                  <c:v>2.9090909090909088E-6</c:v>
                </c:pt>
                <c:pt idx="350">
                  <c:v>2.4545454545454544E-6</c:v>
                </c:pt>
                <c:pt idx="351">
                  <c:v>2.6363636363636364E-6</c:v>
                </c:pt>
                <c:pt idx="352">
                  <c:v>3.5454545454545454E-6</c:v>
                </c:pt>
                <c:pt idx="353">
                  <c:v>2.6363636363636364E-6</c:v>
                </c:pt>
                <c:pt idx="354">
                  <c:v>2.1818181818181815E-6</c:v>
                </c:pt>
                <c:pt idx="355">
                  <c:v>1.3636363636363636E-6</c:v>
                </c:pt>
                <c:pt idx="356">
                  <c:v>1.7272727272727275E-6</c:v>
                </c:pt>
                <c:pt idx="357">
                  <c:v>2.1818181818181815E-6</c:v>
                </c:pt>
                <c:pt idx="358">
                  <c:v>1.7272727272727275E-6</c:v>
                </c:pt>
                <c:pt idx="359">
                  <c:v>2.1818181818181815E-6</c:v>
                </c:pt>
                <c:pt idx="360">
                  <c:v>1.5454545454545454E-6</c:v>
                </c:pt>
                <c:pt idx="361">
                  <c:v>2.1818181818181815E-6</c:v>
                </c:pt>
                <c:pt idx="362">
                  <c:v>1.5454545454545454E-6</c:v>
                </c:pt>
                <c:pt idx="363">
                  <c:v>1.7272727272727275E-6</c:v>
                </c:pt>
                <c:pt idx="364">
                  <c:v>1.7272727272727275E-6</c:v>
                </c:pt>
                <c:pt idx="365">
                  <c:v>1.3636363636363636E-6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88-46F5-96C8-7A542FF33279}"/>
            </c:ext>
          </c:extLst>
        </c:ser>
        <c:ser>
          <c:idx val="1"/>
          <c:order val="1"/>
          <c:tx>
            <c:strRef>
              <c:f>'case 1'!$G$2</c:f>
              <c:strCache>
                <c:ptCount val="1"/>
                <c:pt idx="0">
                  <c:v>case 1 - Oman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'case 1'!$E$3:$E$368</c:f>
              <c:numCache>
                <c:formatCode>[$-409]d\-mmm\-yy;@</c:formatCode>
                <c:ptCount val="366"/>
                <c:pt idx="0">
                  <c:v>43887</c:v>
                </c:pt>
                <c:pt idx="1">
                  <c:v>43888</c:v>
                </c:pt>
                <c:pt idx="2">
                  <c:v>43889</c:v>
                </c:pt>
                <c:pt idx="3">
                  <c:v>43890</c:v>
                </c:pt>
                <c:pt idx="4">
                  <c:v>43891</c:v>
                </c:pt>
                <c:pt idx="5">
                  <c:v>43892</c:v>
                </c:pt>
                <c:pt idx="6">
                  <c:v>43893</c:v>
                </c:pt>
                <c:pt idx="7">
                  <c:v>43894</c:v>
                </c:pt>
                <c:pt idx="8">
                  <c:v>43895</c:v>
                </c:pt>
                <c:pt idx="9">
                  <c:v>43896</c:v>
                </c:pt>
                <c:pt idx="10">
                  <c:v>43897</c:v>
                </c:pt>
                <c:pt idx="11">
                  <c:v>43898</c:v>
                </c:pt>
                <c:pt idx="12">
                  <c:v>43899</c:v>
                </c:pt>
                <c:pt idx="13">
                  <c:v>43900</c:v>
                </c:pt>
                <c:pt idx="14">
                  <c:v>43901</c:v>
                </c:pt>
                <c:pt idx="15">
                  <c:v>43902</c:v>
                </c:pt>
                <c:pt idx="16">
                  <c:v>43903</c:v>
                </c:pt>
                <c:pt idx="17">
                  <c:v>43904</c:v>
                </c:pt>
                <c:pt idx="18">
                  <c:v>43905</c:v>
                </c:pt>
                <c:pt idx="19">
                  <c:v>43906</c:v>
                </c:pt>
                <c:pt idx="20">
                  <c:v>43907</c:v>
                </c:pt>
                <c:pt idx="21">
                  <c:v>43908</c:v>
                </c:pt>
                <c:pt idx="22">
                  <c:v>43909</c:v>
                </c:pt>
                <c:pt idx="23">
                  <c:v>43910</c:v>
                </c:pt>
                <c:pt idx="24">
                  <c:v>43911</c:v>
                </c:pt>
                <c:pt idx="25">
                  <c:v>43912</c:v>
                </c:pt>
                <c:pt idx="26">
                  <c:v>43913</c:v>
                </c:pt>
                <c:pt idx="27">
                  <c:v>43914</c:v>
                </c:pt>
                <c:pt idx="28">
                  <c:v>43915</c:v>
                </c:pt>
                <c:pt idx="29">
                  <c:v>43916</c:v>
                </c:pt>
                <c:pt idx="30">
                  <c:v>43917</c:v>
                </c:pt>
                <c:pt idx="31">
                  <c:v>43918</c:v>
                </c:pt>
                <c:pt idx="32">
                  <c:v>43919</c:v>
                </c:pt>
                <c:pt idx="33">
                  <c:v>43920</c:v>
                </c:pt>
                <c:pt idx="34">
                  <c:v>43921</c:v>
                </c:pt>
                <c:pt idx="35">
                  <c:v>43922</c:v>
                </c:pt>
                <c:pt idx="36">
                  <c:v>43923</c:v>
                </c:pt>
                <c:pt idx="37">
                  <c:v>43924</c:v>
                </c:pt>
                <c:pt idx="38">
                  <c:v>43925</c:v>
                </c:pt>
                <c:pt idx="39">
                  <c:v>43926</c:v>
                </c:pt>
                <c:pt idx="40">
                  <c:v>43927</c:v>
                </c:pt>
                <c:pt idx="41">
                  <c:v>43928</c:v>
                </c:pt>
                <c:pt idx="42">
                  <c:v>43929</c:v>
                </c:pt>
                <c:pt idx="43">
                  <c:v>43930</c:v>
                </c:pt>
                <c:pt idx="44">
                  <c:v>43931</c:v>
                </c:pt>
                <c:pt idx="45">
                  <c:v>43932</c:v>
                </c:pt>
                <c:pt idx="46">
                  <c:v>43933</c:v>
                </c:pt>
                <c:pt idx="47">
                  <c:v>43934</c:v>
                </c:pt>
                <c:pt idx="48">
                  <c:v>43935</c:v>
                </c:pt>
                <c:pt idx="49">
                  <c:v>43936</c:v>
                </c:pt>
                <c:pt idx="50">
                  <c:v>43937</c:v>
                </c:pt>
                <c:pt idx="51">
                  <c:v>43938</c:v>
                </c:pt>
                <c:pt idx="52">
                  <c:v>43939</c:v>
                </c:pt>
                <c:pt idx="53">
                  <c:v>43940</c:v>
                </c:pt>
                <c:pt idx="54">
                  <c:v>43941</c:v>
                </c:pt>
                <c:pt idx="55">
                  <c:v>43942</c:v>
                </c:pt>
                <c:pt idx="56">
                  <c:v>43943</c:v>
                </c:pt>
                <c:pt idx="57">
                  <c:v>43944</c:v>
                </c:pt>
                <c:pt idx="58">
                  <c:v>43945</c:v>
                </c:pt>
                <c:pt idx="59">
                  <c:v>43946</c:v>
                </c:pt>
                <c:pt idx="60">
                  <c:v>43947</c:v>
                </c:pt>
                <c:pt idx="61">
                  <c:v>43948</c:v>
                </c:pt>
                <c:pt idx="62">
                  <c:v>43949</c:v>
                </c:pt>
                <c:pt idx="63">
                  <c:v>43950</c:v>
                </c:pt>
                <c:pt idx="64">
                  <c:v>43951</c:v>
                </c:pt>
                <c:pt idx="65">
                  <c:v>43952</c:v>
                </c:pt>
                <c:pt idx="66">
                  <c:v>43953</c:v>
                </c:pt>
                <c:pt idx="67">
                  <c:v>43954</c:v>
                </c:pt>
                <c:pt idx="68">
                  <c:v>43955</c:v>
                </c:pt>
                <c:pt idx="69">
                  <c:v>43956</c:v>
                </c:pt>
                <c:pt idx="70">
                  <c:v>43957</c:v>
                </c:pt>
                <c:pt idx="71">
                  <c:v>43958</c:v>
                </c:pt>
                <c:pt idx="72">
                  <c:v>43959</c:v>
                </c:pt>
                <c:pt idx="73">
                  <c:v>43960</c:v>
                </c:pt>
                <c:pt idx="74">
                  <c:v>43961</c:v>
                </c:pt>
                <c:pt idx="75">
                  <c:v>43962</c:v>
                </c:pt>
                <c:pt idx="76">
                  <c:v>43963</c:v>
                </c:pt>
                <c:pt idx="77">
                  <c:v>43964</c:v>
                </c:pt>
                <c:pt idx="78">
                  <c:v>43965</c:v>
                </c:pt>
                <c:pt idx="79">
                  <c:v>43966</c:v>
                </c:pt>
                <c:pt idx="80">
                  <c:v>43967</c:v>
                </c:pt>
                <c:pt idx="81">
                  <c:v>43968</c:v>
                </c:pt>
                <c:pt idx="82">
                  <c:v>43969</c:v>
                </c:pt>
                <c:pt idx="83">
                  <c:v>43970</c:v>
                </c:pt>
                <c:pt idx="84">
                  <c:v>43971</c:v>
                </c:pt>
                <c:pt idx="85">
                  <c:v>43972</c:v>
                </c:pt>
                <c:pt idx="86">
                  <c:v>43973</c:v>
                </c:pt>
                <c:pt idx="87">
                  <c:v>43974</c:v>
                </c:pt>
                <c:pt idx="88">
                  <c:v>43975</c:v>
                </c:pt>
                <c:pt idx="89">
                  <c:v>43976</c:v>
                </c:pt>
                <c:pt idx="90">
                  <c:v>43977</c:v>
                </c:pt>
                <c:pt idx="91">
                  <c:v>43978</c:v>
                </c:pt>
                <c:pt idx="92">
                  <c:v>43979</c:v>
                </c:pt>
                <c:pt idx="93">
                  <c:v>43980</c:v>
                </c:pt>
                <c:pt idx="94">
                  <c:v>43981</c:v>
                </c:pt>
                <c:pt idx="95">
                  <c:v>43982</c:v>
                </c:pt>
                <c:pt idx="96">
                  <c:v>43983</c:v>
                </c:pt>
                <c:pt idx="97">
                  <c:v>43984</c:v>
                </c:pt>
                <c:pt idx="98">
                  <c:v>43985</c:v>
                </c:pt>
                <c:pt idx="99">
                  <c:v>43986</c:v>
                </c:pt>
                <c:pt idx="100">
                  <c:v>43987</c:v>
                </c:pt>
                <c:pt idx="101">
                  <c:v>43988</c:v>
                </c:pt>
                <c:pt idx="102">
                  <c:v>43989</c:v>
                </c:pt>
                <c:pt idx="103">
                  <c:v>43990</c:v>
                </c:pt>
                <c:pt idx="104">
                  <c:v>43991</c:v>
                </c:pt>
                <c:pt idx="105">
                  <c:v>43992</c:v>
                </c:pt>
                <c:pt idx="106">
                  <c:v>43993</c:v>
                </c:pt>
                <c:pt idx="107">
                  <c:v>43994</c:v>
                </c:pt>
                <c:pt idx="108">
                  <c:v>43995</c:v>
                </c:pt>
                <c:pt idx="109">
                  <c:v>43996</c:v>
                </c:pt>
                <c:pt idx="110">
                  <c:v>43997</c:v>
                </c:pt>
                <c:pt idx="111">
                  <c:v>43998</c:v>
                </c:pt>
                <c:pt idx="112">
                  <c:v>43999</c:v>
                </c:pt>
                <c:pt idx="113">
                  <c:v>44000</c:v>
                </c:pt>
                <c:pt idx="114">
                  <c:v>44001</c:v>
                </c:pt>
                <c:pt idx="115">
                  <c:v>44002</c:v>
                </c:pt>
                <c:pt idx="116">
                  <c:v>44003</c:v>
                </c:pt>
                <c:pt idx="117">
                  <c:v>44004</c:v>
                </c:pt>
                <c:pt idx="118">
                  <c:v>44005</c:v>
                </c:pt>
                <c:pt idx="119">
                  <c:v>44006</c:v>
                </c:pt>
                <c:pt idx="120">
                  <c:v>44007</c:v>
                </c:pt>
                <c:pt idx="121">
                  <c:v>44008</c:v>
                </c:pt>
                <c:pt idx="122">
                  <c:v>44009</c:v>
                </c:pt>
                <c:pt idx="123">
                  <c:v>44010</c:v>
                </c:pt>
                <c:pt idx="124">
                  <c:v>44011</c:v>
                </c:pt>
                <c:pt idx="125">
                  <c:v>44012</c:v>
                </c:pt>
                <c:pt idx="126">
                  <c:v>44013</c:v>
                </c:pt>
                <c:pt idx="127">
                  <c:v>44014</c:v>
                </c:pt>
                <c:pt idx="128">
                  <c:v>44015</c:v>
                </c:pt>
                <c:pt idx="129">
                  <c:v>44016</c:v>
                </c:pt>
                <c:pt idx="130">
                  <c:v>44017</c:v>
                </c:pt>
                <c:pt idx="131">
                  <c:v>44018</c:v>
                </c:pt>
                <c:pt idx="132">
                  <c:v>44019</c:v>
                </c:pt>
                <c:pt idx="133">
                  <c:v>44020</c:v>
                </c:pt>
                <c:pt idx="134">
                  <c:v>44021</c:v>
                </c:pt>
                <c:pt idx="135">
                  <c:v>44022</c:v>
                </c:pt>
                <c:pt idx="136">
                  <c:v>44023</c:v>
                </c:pt>
                <c:pt idx="137">
                  <c:v>44024</c:v>
                </c:pt>
                <c:pt idx="138">
                  <c:v>44025</c:v>
                </c:pt>
                <c:pt idx="139">
                  <c:v>44026</c:v>
                </c:pt>
                <c:pt idx="140">
                  <c:v>44027</c:v>
                </c:pt>
                <c:pt idx="141">
                  <c:v>44028</c:v>
                </c:pt>
                <c:pt idx="142">
                  <c:v>44029</c:v>
                </c:pt>
                <c:pt idx="143">
                  <c:v>44030</c:v>
                </c:pt>
                <c:pt idx="144">
                  <c:v>44031</c:v>
                </c:pt>
                <c:pt idx="145">
                  <c:v>44032</c:v>
                </c:pt>
                <c:pt idx="146">
                  <c:v>44033</c:v>
                </c:pt>
                <c:pt idx="147">
                  <c:v>44034</c:v>
                </c:pt>
                <c:pt idx="148">
                  <c:v>44035</c:v>
                </c:pt>
                <c:pt idx="149">
                  <c:v>44036</c:v>
                </c:pt>
                <c:pt idx="150">
                  <c:v>44037</c:v>
                </c:pt>
                <c:pt idx="151">
                  <c:v>44038</c:v>
                </c:pt>
                <c:pt idx="152">
                  <c:v>44039</c:v>
                </c:pt>
                <c:pt idx="153">
                  <c:v>44040</c:v>
                </c:pt>
                <c:pt idx="154">
                  <c:v>44041</c:v>
                </c:pt>
                <c:pt idx="155">
                  <c:v>44042</c:v>
                </c:pt>
                <c:pt idx="156">
                  <c:v>44043</c:v>
                </c:pt>
                <c:pt idx="157">
                  <c:v>44044</c:v>
                </c:pt>
                <c:pt idx="158">
                  <c:v>44045</c:v>
                </c:pt>
                <c:pt idx="159">
                  <c:v>44046</c:v>
                </c:pt>
                <c:pt idx="160">
                  <c:v>44047</c:v>
                </c:pt>
                <c:pt idx="161">
                  <c:v>44048</c:v>
                </c:pt>
                <c:pt idx="162">
                  <c:v>44049</c:v>
                </c:pt>
                <c:pt idx="163">
                  <c:v>44050</c:v>
                </c:pt>
                <c:pt idx="164">
                  <c:v>44051</c:v>
                </c:pt>
                <c:pt idx="165">
                  <c:v>44052</c:v>
                </c:pt>
                <c:pt idx="166">
                  <c:v>44053</c:v>
                </c:pt>
                <c:pt idx="167">
                  <c:v>44054</c:v>
                </c:pt>
                <c:pt idx="168">
                  <c:v>44055</c:v>
                </c:pt>
                <c:pt idx="169">
                  <c:v>44056</c:v>
                </c:pt>
                <c:pt idx="170">
                  <c:v>44057</c:v>
                </c:pt>
                <c:pt idx="171">
                  <c:v>44058</c:v>
                </c:pt>
                <c:pt idx="172">
                  <c:v>44059</c:v>
                </c:pt>
                <c:pt idx="173">
                  <c:v>44060</c:v>
                </c:pt>
                <c:pt idx="174">
                  <c:v>44061</c:v>
                </c:pt>
                <c:pt idx="175">
                  <c:v>44062</c:v>
                </c:pt>
                <c:pt idx="176">
                  <c:v>44063</c:v>
                </c:pt>
                <c:pt idx="177">
                  <c:v>44064</c:v>
                </c:pt>
                <c:pt idx="178">
                  <c:v>44065</c:v>
                </c:pt>
                <c:pt idx="179">
                  <c:v>44066</c:v>
                </c:pt>
                <c:pt idx="180">
                  <c:v>44067</c:v>
                </c:pt>
                <c:pt idx="181">
                  <c:v>44068</c:v>
                </c:pt>
                <c:pt idx="182">
                  <c:v>44069</c:v>
                </c:pt>
                <c:pt idx="183">
                  <c:v>44070</c:v>
                </c:pt>
                <c:pt idx="184">
                  <c:v>44071</c:v>
                </c:pt>
                <c:pt idx="185">
                  <c:v>44072</c:v>
                </c:pt>
                <c:pt idx="186">
                  <c:v>44073</c:v>
                </c:pt>
                <c:pt idx="187">
                  <c:v>44074</c:v>
                </c:pt>
                <c:pt idx="188">
                  <c:v>44075</c:v>
                </c:pt>
                <c:pt idx="189">
                  <c:v>44076</c:v>
                </c:pt>
                <c:pt idx="190">
                  <c:v>44077</c:v>
                </c:pt>
                <c:pt idx="191">
                  <c:v>44078</c:v>
                </c:pt>
                <c:pt idx="192">
                  <c:v>44079</c:v>
                </c:pt>
                <c:pt idx="193">
                  <c:v>44080</c:v>
                </c:pt>
                <c:pt idx="194">
                  <c:v>44081</c:v>
                </c:pt>
                <c:pt idx="195">
                  <c:v>44082</c:v>
                </c:pt>
                <c:pt idx="196">
                  <c:v>44083</c:v>
                </c:pt>
                <c:pt idx="197">
                  <c:v>44084</c:v>
                </c:pt>
                <c:pt idx="198">
                  <c:v>44085</c:v>
                </c:pt>
                <c:pt idx="199">
                  <c:v>44086</c:v>
                </c:pt>
                <c:pt idx="200">
                  <c:v>44087</c:v>
                </c:pt>
                <c:pt idx="201">
                  <c:v>44088</c:v>
                </c:pt>
                <c:pt idx="202">
                  <c:v>44089</c:v>
                </c:pt>
                <c:pt idx="203">
                  <c:v>44090</c:v>
                </c:pt>
                <c:pt idx="204">
                  <c:v>44091</c:v>
                </c:pt>
                <c:pt idx="205">
                  <c:v>44092</c:v>
                </c:pt>
                <c:pt idx="206">
                  <c:v>44093</c:v>
                </c:pt>
                <c:pt idx="207">
                  <c:v>44094</c:v>
                </c:pt>
                <c:pt idx="208">
                  <c:v>44095</c:v>
                </c:pt>
                <c:pt idx="209">
                  <c:v>44096</c:v>
                </c:pt>
                <c:pt idx="210">
                  <c:v>44097</c:v>
                </c:pt>
                <c:pt idx="211">
                  <c:v>44098</c:v>
                </c:pt>
                <c:pt idx="212">
                  <c:v>44099</c:v>
                </c:pt>
                <c:pt idx="213">
                  <c:v>44100</c:v>
                </c:pt>
                <c:pt idx="214">
                  <c:v>44101</c:v>
                </c:pt>
                <c:pt idx="215">
                  <c:v>44102</c:v>
                </c:pt>
                <c:pt idx="216">
                  <c:v>44103</c:v>
                </c:pt>
                <c:pt idx="217">
                  <c:v>44104</c:v>
                </c:pt>
                <c:pt idx="218">
                  <c:v>44105</c:v>
                </c:pt>
                <c:pt idx="219">
                  <c:v>44106</c:v>
                </c:pt>
                <c:pt idx="220">
                  <c:v>44107</c:v>
                </c:pt>
                <c:pt idx="221">
                  <c:v>44108</c:v>
                </c:pt>
                <c:pt idx="222">
                  <c:v>44109</c:v>
                </c:pt>
                <c:pt idx="223">
                  <c:v>44110</c:v>
                </c:pt>
                <c:pt idx="224">
                  <c:v>44111</c:v>
                </c:pt>
                <c:pt idx="225">
                  <c:v>44112</c:v>
                </c:pt>
                <c:pt idx="226">
                  <c:v>44113</c:v>
                </c:pt>
                <c:pt idx="227">
                  <c:v>44114</c:v>
                </c:pt>
                <c:pt idx="228">
                  <c:v>44115</c:v>
                </c:pt>
                <c:pt idx="229">
                  <c:v>44116</c:v>
                </c:pt>
                <c:pt idx="230">
                  <c:v>44117</c:v>
                </c:pt>
                <c:pt idx="231">
                  <c:v>44118</c:v>
                </c:pt>
                <c:pt idx="232">
                  <c:v>44119</c:v>
                </c:pt>
                <c:pt idx="233">
                  <c:v>44120</c:v>
                </c:pt>
                <c:pt idx="234">
                  <c:v>44121</c:v>
                </c:pt>
                <c:pt idx="235">
                  <c:v>44122</c:v>
                </c:pt>
                <c:pt idx="236">
                  <c:v>44123</c:v>
                </c:pt>
                <c:pt idx="237">
                  <c:v>44124</c:v>
                </c:pt>
                <c:pt idx="238">
                  <c:v>44125</c:v>
                </c:pt>
                <c:pt idx="239">
                  <c:v>44126</c:v>
                </c:pt>
                <c:pt idx="240">
                  <c:v>44127</c:v>
                </c:pt>
                <c:pt idx="241">
                  <c:v>44128</c:v>
                </c:pt>
                <c:pt idx="242">
                  <c:v>44129</c:v>
                </c:pt>
                <c:pt idx="243">
                  <c:v>44130</c:v>
                </c:pt>
                <c:pt idx="244">
                  <c:v>44131</c:v>
                </c:pt>
                <c:pt idx="245">
                  <c:v>44132</c:v>
                </c:pt>
                <c:pt idx="246">
                  <c:v>44133</c:v>
                </c:pt>
                <c:pt idx="247">
                  <c:v>44134</c:v>
                </c:pt>
                <c:pt idx="248">
                  <c:v>44135</c:v>
                </c:pt>
                <c:pt idx="249">
                  <c:v>44136</c:v>
                </c:pt>
                <c:pt idx="250">
                  <c:v>44137</c:v>
                </c:pt>
                <c:pt idx="251">
                  <c:v>44138</c:v>
                </c:pt>
                <c:pt idx="252">
                  <c:v>44139</c:v>
                </c:pt>
                <c:pt idx="253">
                  <c:v>44140</c:v>
                </c:pt>
                <c:pt idx="254">
                  <c:v>44141</c:v>
                </c:pt>
                <c:pt idx="255">
                  <c:v>44142</c:v>
                </c:pt>
                <c:pt idx="256">
                  <c:v>44143</c:v>
                </c:pt>
                <c:pt idx="257">
                  <c:v>44144</c:v>
                </c:pt>
                <c:pt idx="258">
                  <c:v>44145</c:v>
                </c:pt>
                <c:pt idx="259">
                  <c:v>44146</c:v>
                </c:pt>
                <c:pt idx="260">
                  <c:v>44147</c:v>
                </c:pt>
                <c:pt idx="261">
                  <c:v>44148</c:v>
                </c:pt>
                <c:pt idx="262">
                  <c:v>44149</c:v>
                </c:pt>
                <c:pt idx="263">
                  <c:v>44150</c:v>
                </c:pt>
                <c:pt idx="264">
                  <c:v>44151</c:v>
                </c:pt>
                <c:pt idx="265">
                  <c:v>44152</c:v>
                </c:pt>
                <c:pt idx="266">
                  <c:v>44153</c:v>
                </c:pt>
                <c:pt idx="267">
                  <c:v>44154</c:v>
                </c:pt>
                <c:pt idx="268">
                  <c:v>44155</c:v>
                </c:pt>
                <c:pt idx="269">
                  <c:v>44156</c:v>
                </c:pt>
                <c:pt idx="270">
                  <c:v>44157</c:v>
                </c:pt>
                <c:pt idx="271">
                  <c:v>44158</c:v>
                </c:pt>
                <c:pt idx="272">
                  <c:v>44159</c:v>
                </c:pt>
                <c:pt idx="273">
                  <c:v>44160</c:v>
                </c:pt>
                <c:pt idx="274">
                  <c:v>44161</c:v>
                </c:pt>
                <c:pt idx="275">
                  <c:v>44162</c:v>
                </c:pt>
                <c:pt idx="276">
                  <c:v>44163</c:v>
                </c:pt>
                <c:pt idx="277">
                  <c:v>44164</c:v>
                </c:pt>
                <c:pt idx="278">
                  <c:v>44165</c:v>
                </c:pt>
                <c:pt idx="279">
                  <c:v>44166</c:v>
                </c:pt>
                <c:pt idx="280">
                  <c:v>44167</c:v>
                </c:pt>
                <c:pt idx="281">
                  <c:v>44168</c:v>
                </c:pt>
                <c:pt idx="282">
                  <c:v>44169</c:v>
                </c:pt>
                <c:pt idx="283">
                  <c:v>44170</c:v>
                </c:pt>
                <c:pt idx="284">
                  <c:v>44171</c:v>
                </c:pt>
                <c:pt idx="285">
                  <c:v>44172</c:v>
                </c:pt>
                <c:pt idx="286">
                  <c:v>44173</c:v>
                </c:pt>
                <c:pt idx="287">
                  <c:v>44174</c:v>
                </c:pt>
                <c:pt idx="288">
                  <c:v>44175</c:v>
                </c:pt>
                <c:pt idx="289">
                  <c:v>44176</c:v>
                </c:pt>
                <c:pt idx="290">
                  <c:v>44177</c:v>
                </c:pt>
                <c:pt idx="291">
                  <c:v>44178</c:v>
                </c:pt>
                <c:pt idx="292">
                  <c:v>44179</c:v>
                </c:pt>
                <c:pt idx="293">
                  <c:v>44180</c:v>
                </c:pt>
                <c:pt idx="294">
                  <c:v>44181</c:v>
                </c:pt>
                <c:pt idx="295">
                  <c:v>44182</c:v>
                </c:pt>
                <c:pt idx="296">
                  <c:v>44183</c:v>
                </c:pt>
                <c:pt idx="297">
                  <c:v>44184</c:v>
                </c:pt>
                <c:pt idx="298">
                  <c:v>44185</c:v>
                </c:pt>
                <c:pt idx="299">
                  <c:v>44186</c:v>
                </c:pt>
                <c:pt idx="300">
                  <c:v>44187</c:v>
                </c:pt>
                <c:pt idx="301">
                  <c:v>44188</c:v>
                </c:pt>
                <c:pt idx="302">
                  <c:v>44189</c:v>
                </c:pt>
                <c:pt idx="303">
                  <c:v>44190</c:v>
                </c:pt>
                <c:pt idx="304">
                  <c:v>44191</c:v>
                </c:pt>
                <c:pt idx="305">
                  <c:v>44192</c:v>
                </c:pt>
                <c:pt idx="306">
                  <c:v>44193</c:v>
                </c:pt>
                <c:pt idx="307">
                  <c:v>44194</c:v>
                </c:pt>
                <c:pt idx="308">
                  <c:v>44195</c:v>
                </c:pt>
                <c:pt idx="309">
                  <c:v>44196</c:v>
                </c:pt>
                <c:pt idx="310">
                  <c:v>44197</c:v>
                </c:pt>
                <c:pt idx="311">
                  <c:v>44198</c:v>
                </c:pt>
                <c:pt idx="312">
                  <c:v>44199</c:v>
                </c:pt>
                <c:pt idx="313">
                  <c:v>44200</c:v>
                </c:pt>
                <c:pt idx="314">
                  <c:v>44201</c:v>
                </c:pt>
                <c:pt idx="315">
                  <c:v>44202</c:v>
                </c:pt>
                <c:pt idx="316">
                  <c:v>44203</c:v>
                </c:pt>
                <c:pt idx="317">
                  <c:v>44204</c:v>
                </c:pt>
                <c:pt idx="318">
                  <c:v>44205</c:v>
                </c:pt>
                <c:pt idx="319">
                  <c:v>44206</c:v>
                </c:pt>
                <c:pt idx="320">
                  <c:v>44207</c:v>
                </c:pt>
                <c:pt idx="321">
                  <c:v>44208</c:v>
                </c:pt>
                <c:pt idx="322">
                  <c:v>44209</c:v>
                </c:pt>
                <c:pt idx="323">
                  <c:v>44210</c:v>
                </c:pt>
                <c:pt idx="324">
                  <c:v>44211</c:v>
                </c:pt>
                <c:pt idx="325">
                  <c:v>44212</c:v>
                </c:pt>
                <c:pt idx="326">
                  <c:v>44213</c:v>
                </c:pt>
                <c:pt idx="327">
                  <c:v>44214</c:v>
                </c:pt>
                <c:pt idx="328">
                  <c:v>44215</c:v>
                </c:pt>
                <c:pt idx="329">
                  <c:v>44216</c:v>
                </c:pt>
                <c:pt idx="330">
                  <c:v>44217</c:v>
                </c:pt>
                <c:pt idx="331">
                  <c:v>44218</c:v>
                </c:pt>
                <c:pt idx="332">
                  <c:v>44219</c:v>
                </c:pt>
                <c:pt idx="333">
                  <c:v>44220</c:v>
                </c:pt>
                <c:pt idx="334">
                  <c:v>44221</c:v>
                </c:pt>
                <c:pt idx="335">
                  <c:v>44222</c:v>
                </c:pt>
                <c:pt idx="336">
                  <c:v>44223</c:v>
                </c:pt>
                <c:pt idx="337">
                  <c:v>44224</c:v>
                </c:pt>
                <c:pt idx="338">
                  <c:v>44225</c:v>
                </c:pt>
                <c:pt idx="339">
                  <c:v>44226</c:v>
                </c:pt>
                <c:pt idx="340">
                  <c:v>44227</c:v>
                </c:pt>
                <c:pt idx="341">
                  <c:v>44228</c:v>
                </c:pt>
                <c:pt idx="342">
                  <c:v>44229</c:v>
                </c:pt>
                <c:pt idx="343">
                  <c:v>44230</c:v>
                </c:pt>
                <c:pt idx="344">
                  <c:v>44231</c:v>
                </c:pt>
                <c:pt idx="345">
                  <c:v>44232</c:v>
                </c:pt>
                <c:pt idx="346">
                  <c:v>44233</c:v>
                </c:pt>
                <c:pt idx="347">
                  <c:v>44234</c:v>
                </c:pt>
                <c:pt idx="348">
                  <c:v>44235</c:v>
                </c:pt>
                <c:pt idx="349">
                  <c:v>44236</c:v>
                </c:pt>
                <c:pt idx="350">
                  <c:v>44237</c:v>
                </c:pt>
                <c:pt idx="351">
                  <c:v>44238</c:v>
                </c:pt>
                <c:pt idx="352">
                  <c:v>44239</c:v>
                </c:pt>
                <c:pt idx="353">
                  <c:v>44240</c:v>
                </c:pt>
                <c:pt idx="354">
                  <c:v>44241</c:v>
                </c:pt>
                <c:pt idx="355">
                  <c:v>44242</c:v>
                </c:pt>
                <c:pt idx="356">
                  <c:v>44243</c:v>
                </c:pt>
                <c:pt idx="357">
                  <c:v>44244</c:v>
                </c:pt>
                <c:pt idx="358">
                  <c:v>44245</c:v>
                </c:pt>
                <c:pt idx="359">
                  <c:v>44246</c:v>
                </c:pt>
                <c:pt idx="360">
                  <c:v>44247</c:v>
                </c:pt>
                <c:pt idx="361">
                  <c:v>44248</c:v>
                </c:pt>
                <c:pt idx="362">
                  <c:v>44249</c:v>
                </c:pt>
                <c:pt idx="363">
                  <c:v>44250</c:v>
                </c:pt>
                <c:pt idx="364">
                  <c:v>44251</c:v>
                </c:pt>
                <c:pt idx="365">
                  <c:v>44252</c:v>
                </c:pt>
              </c:numCache>
            </c:numRef>
          </c:cat>
          <c:val>
            <c:numRef>
              <c:f>'case 1'!$G$3:$G$368</c:f>
              <c:numCache>
                <c:formatCode>General</c:formatCode>
                <c:ptCount val="366"/>
                <c:pt idx="0">
                  <c:v>0</c:v>
                </c:pt>
                <c:pt idx="1">
                  <c:v>5.0040000000000002E-5</c:v>
                </c:pt>
                <c:pt idx="2">
                  <c:v>2.5020000000000001E-5</c:v>
                </c:pt>
                <c:pt idx="3">
                  <c:v>3.3359999999999999E-5</c:v>
                </c:pt>
                <c:pt idx="4">
                  <c:v>5.0040000000000002E-5</c:v>
                </c:pt>
                <c:pt idx="5">
                  <c:v>5.838E-5</c:v>
                </c:pt>
                <c:pt idx="6">
                  <c:v>8.3399999999999994E-5</c:v>
                </c:pt>
                <c:pt idx="7">
                  <c:v>1.1676E-4</c:v>
                </c:pt>
                <c:pt idx="8">
                  <c:v>1.9182000000000002E-4</c:v>
                </c:pt>
                <c:pt idx="9">
                  <c:v>2.0016000000000001E-4</c:v>
                </c:pt>
                <c:pt idx="10">
                  <c:v>2.5854000000000003E-4</c:v>
                </c:pt>
                <c:pt idx="11">
                  <c:v>3.8364000000000003E-4</c:v>
                </c:pt>
                <c:pt idx="12">
                  <c:v>5.2541999999999997E-4</c:v>
                </c:pt>
                <c:pt idx="13">
                  <c:v>6.1716000000000006E-4</c:v>
                </c:pt>
                <c:pt idx="14">
                  <c:v>8.9231999999999994E-4</c:v>
                </c:pt>
                <c:pt idx="15">
                  <c:v>1.1341799999999998E-3</c:v>
                </c:pt>
                <c:pt idx="16">
                  <c:v>1.4344200000000001E-3</c:v>
                </c:pt>
                <c:pt idx="17">
                  <c:v>2.0599200000000002E-3</c:v>
                </c:pt>
                <c:pt idx="18">
                  <c:v>2.7020400000000002E-3</c:v>
                </c:pt>
                <c:pt idx="19">
                  <c:v>3.95298E-3</c:v>
                </c:pt>
                <c:pt idx="20">
                  <c:v>4.6618800000000002E-3</c:v>
                </c:pt>
                <c:pt idx="21">
                  <c:v>6.6884400000000004E-3</c:v>
                </c:pt>
                <c:pt idx="22">
                  <c:v>8.3397000000000002E-3</c:v>
                </c:pt>
                <c:pt idx="23">
                  <c:v>1.1642219999999998E-2</c:v>
                </c:pt>
                <c:pt idx="24">
                  <c:v>1.5344999999999999E-2</c:v>
                </c:pt>
                <c:pt idx="25">
                  <c:v>2.055732E-2</c:v>
                </c:pt>
                <c:pt idx="26">
                  <c:v>2.7804479999999996E-2</c:v>
                </c:pt>
                <c:pt idx="27">
                  <c:v>3.5485320000000001E-2</c:v>
                </c:pt>
                <c:pt idx="28">
                  <c:v>4.8687060000000004E-2</c:v>
                </c:pt>
                <c:pt idx="29">
                  <c:v>6.3623399999999997E-2</c:v>
                </c:pt>
                <c:pt idx="30">
                  <c:v>8.57319E-2</c:v>
                </c:pt>
                <c:pt idx="31">
                  <c:v>0.11358641999999999</c:v>
                </c:pt>
                <c:pt idx="32">
                  <c:v>0.15063125999999999</c:v>
                </c:pt>
                <c:pt idx="33">
                  <c:v>0.20078610000000002</c:v>
                </c:pt>
                <c:pt idx="34">
                  <c:v>0.26357556000000004</c:v>
                </c:pt>
                <c:pt idx="35">
                  <c:v>0.34044234000000001</c:v>
                </c:pt>
                <c:pt idx="36">
                  <c:v>0.44897495999999998</c:v>
                </c:pt>
                <c:pt idx="37">
                  <c:v>0.58847273999999994</c:v>
                </c:pt>
                <c:pt idx="38">
                  <c:v>0.76393961999999993</c:v>
                </c:pt>
                <c:pt idx="39">
                  <c:v>0.9772601999999998</c:v>
                </c:pt>
                <c:pt idx="40">
                  <c:v>1.2503512800000001</c:v>
                </c:pt>
                <c:pt idx="41">
                  <c:v>1.5714206399999999</c:v>
                </c:pt>
                <c:pt idx="42">
                  <c:v>1.95386148</c:v>
                </c:pt>
                <c:pt idx="43">
                  <c:v>2.3696193600000002</c:v>
                </c:pt>
                <c:pt idx="44">
                  <c:v>2.8051176600000001</c:v>
                </c:pt>
                <c:pt idx="45">
                  <c:v>3.2451022199999997</c:v>
                </c:pt>
                <c:pt idx="46">
                  <c:v>3.6212052000000003</c:v>
                </c:pt>
                <c:pt idx="47">
                  <c:v>3.8238841799999999</c:v>
                </c:pt>
                <c:pt idx="48">
                  <c:v>3.8736058199999999</c:v>
                </c:pt>
                <c:pt idx="49">
                  <c:v>3.8634310800000002</c:v>
                </c:pt>
                <c:pt idx="50">
                  <c:v>3.5932921799999997</c:v>
                </c:pt>
                <c:pt idx="51">
                  <c:v>3.1636820999999995</c:v>
                </c:pt>
                <c:pt idx="52">
                  <c:v>2.6683552800000001</c:v>
                </c:pt>
                <c:pt idx="53">
                  <c:v>2.1626119799999994</c:v>
                </c:pt>
                <c:pt idx="54">
                  <c:v>1.6899691800000001</c:v>
                </c:pt>
                <c:pt idx="55">
                  <c:v>1.2837517799999998</c:v>
                </c:pt>
                <c:pt idx="56">
                  <c:v>0.95702814000000003</c:v>
                </c:pt>
                <c:pt idx="57">
                  <c:v>0.6999075600000001</c:v>
                </c:pt>
                <c:pt idx="58">
                  <c:v>0.50179842000000008</c:v>
                </c:pt>
                <c:pt idx="59">
                  <c:v>0.38529311999999993</c:v>
                </c:pt>
                <c:pt idx="60">
                  <c:v>0.28781064000000001</c:v>
                </c:pt>
                <c:pt idx="61">
                  <c:v>0.20542296000000002</c:v>
                </c:pt>
                <c:pt idx="62">
                  <c:v>0.14923854</c:v>
                </c:pt>
                <c:pt idx="63">
                  <c:v>0.10643934000000002</c:v>
                </c:pt>
                <c:pt idx="64">
                  <c:v>7.665000000000001E-2</c:v>
                </c:pt>
                <c:pt idx="65">
                  <c:v>5.7702239999999995E-2</c:v>
                </c:pt>
                <c:pt idx="66">
                  <c:v>4.2198779999999998E-2</c:v>
                </c:pt>
                <c:pt idx="67">
                  <c:v>3.1015259999999999E-2</c:v>
                </c:pt>
                <c:pt idx="68">
                  <c:v>2.2859040000000001E-2</c:v>
                </c:pt>
                <c:pt idx="69">
                  <c:v>1.802202E-2</c:v>
                </c:pt>
                <c:pt idx="70">
                  <c:v>1.3293420000000002E-2</c:v>
                </c:pt>
                <c:pt idx="71">
                  <c:v>1.0533000000000002E-2</c:v>
                </c:pt>
                <c:pt idx="72">
                  <c:v>7.647479999999999E-3</c:v>
                </c:pt>
                <c:pt idx="73">
                  <c:v>5.7460199999999993E-3</c:v>
                </c:pt>
                <c:pt idx="74">
                  <c:v>4.9871400000000001E-3</c:v>
                </c:pt>
                <c:pt idx="75">
                  <c:v>3.9112799999999996E-3</c:v>
                </c:pt>
                <c:pt idx="76">
                  <c:v>2.8521600000000003E-3</c:v>
                </c:pt>
                <c:pt idx="77">
                  <c:v>2.5018799999999997E-3</c:v>
                </c:pt>
                <c:pt idx="78">
                  <c:v>1.8680999999999999E-3</c:v>
                </c:pt>
                <c:pt idx="79">
                  <c:v>1.5261599999999999E-3</c:v>
                </c:pt>
                <c:pt idx="80">
                  <c:v>1.2426E-3</c:v>
                </c:pt>
                <c:pt idx="81">
                  <c:v>1.1341799999999998E-3</c:v>
                </c:pt>
                <c:pt idx="82">
                  <c:v>9.173400000000001E-4</c:v>
                </c:pt>
                <c:pt idx="83">
                  <c:v>6.4218000000000001E-4</c:v>
                </c:pt>
                <c:pt idx="84">
                  <c:v>6.1716000000000006E-4</c:v>
                </c:pt>
                <c:pt idx="85">
                  <c:v>5.1708000000000006E-4</c:v>
                </c:pt>
                <c:pt idx="86">
                  <c:v>4.6704E-4</c:v>
                </c:pt>
                <c:pt idx="87">
                  <c:v>3.7530000000000002E-4</c:v>
                </c:pt>
                <c:pt idx="88">
                  <c:v>3.5027999999999996E-4</c:v>
                </c:pt>
                <c:pt idx="89">
                  <c:v>2.4185999999999999E-4</c:v>
                </c:pt>
                <c:pt idx="90">
                  <c:v>2.4185999999999999E-4</c:v>
                </c:pt>
                <c:pt idx="91">
                  <c:v>2.0016000000000001E-4</c:v>
                </c:pt>
                <c:pt idx="92">
                  <c:v>2.085E-4</c:v>
                </c:pt>
                <c:pt idx="93">
                  <c:v>1.9182000000000002E-4</c:v>
                </c:pt>
                <c:pt idx="94">
                  <c:v>1.3344E-4</c:v>
                </c:pt>
                <c:pt idx="95">
                  <c:v>1.0842000000000001E-4</c:v>
                </c:pt>
                <c:pt idx="96">
                  <c:v>1.0008E-4</c:v>
                </c:pt>
                <c:pt idx="97">
                  <c:v>1.1676E-4</c:v>
                </c:pt>
                <c:pt idx="98">
                  <c:v>1.0008E-4</c:v>
                </c:pt>
                <c:pt idx="99">
                  <c:v>9.1739999999999999E-5</c:v>
                </c:pt>
                <c:pt idx="100">
                  <c:v>5.0040000000000002E-5</c:v>
                </c:pt>
                <c:pt idx="101">
                  <c:v>5.838E-5</c:v>
                </c:pt>
                <c:pt idx="102">
                  <c:v>4.1699999999999997E-5</c:v>
                </c:pt>
                <c:pt idx="103">
                  <c:v>5.838E-5</c:v>
                </c:pt>
                <c:pt idx="104">
                  <c:v>4.1699999999999997E-5</c:v>
                </c:pt>
                <c:pt idx="105">
                  <c:v>5.0040000000000002E-5</c:v>
                </c:pt>
                <c:pt idx="106">
                  <c:v>5.0040000000000002E-5</c:v>
                </c:pt>
                <c:pt idx="107">
                  <c:v>5.0040000000000002E-5</c:v>
                </c:pt>
                <c:pt idx="108">
                  <c:v>2.5020000000000001E-5</c:v>
                </c:pt>
                <c:pt idx="109">
                  <c:v>6.6719999999999998E-5</c:v>
                </c:pt>
                <c:pt idx="110">
                  <c:v>3.3359999999999999E-5</c:v>
                </c:pt>
                <c:pt idx="111">
                  <c:v>8.3399999999999998E-6</c:v>
                </c:pt>
                <c:pt idx="112">
                  <c:v>2.5020000000000001E-5</c:v>
                </c:pt>
                <c:pt idx="113">
                  <c:v>3.3359999999999999E-5</c:v>
                </c:pt>
                <c:pt idx="114">
                  <c:v>1.668E-5</c:v>
                </c:pt>
                <c:pt idx="115">
                  <c:v>1.668E-5</c:v>
                </c:pt>
                <c:pt idx="116">
                  <c:v>8.3399999999999998E-6</c:v>
                </c:pt>
                <c:pt idx="117">
                  <c:v>0</c:v>
                </c:pt>
                <c:pt idx="118">
                  <c:v>2.5020000000000001E-5</c:v>
                </c:pt>
                <c:pt idx="119">
                  <c:v>1.668E-5</c:v>
                </c:pt>
                <c:pt idx="120">
                  <c:v>1.668E-5</c:v>
                </c:pt>
                <c:pt idx="121">
                  <c:v>1.668E-5</c:v>
                </c:pt>
                <c:pt idx="122">
                  <c:v>8.3399999999999998E-6</c:v>
                </c:pt>
                <c:pt idx="123">
                  <c:v>1.668E-5</c:v>
                </c:pt>
                <c:pt idx="124">
                  <c:v>0</c:v>
                </c:pt>
                <c:pt idx="125">
                  <c:v>1.668E-5</c:v>
                </c:pt>
                <c:pt idx="126">
                  <c:v>0</c:v>
                </c:pt>
                <c:pt idx="127">
                  <c:v>1.668E-5</c:v>
                </c:pt>
                <c:pt idx="128">
                  <c:v>1.668E-5</c:v>
                </c:pt>
                <c:pt idx="129">
                  <c:v>0</c:v>
                </c:pt>
                <c:pt idx="130">
                  <c:v>0</c:v>
                </c:pt>
                <c:pt idx="131">
                  <c:v>1.668E-5</c:v>
                </c:pt>
                <c:pt idx="132">
                  <c:v>0</c:v>
                </c:pt>
                <c:pt idx="133">
                  <c:v>0</c:v>
                </c:pt>
                <c:pt idx="134">
                  <c:v>1.668E-5</c:v>
                </c:pt>
                <c:pt idx="135">
                  <c:v>8.3399999999999998E-6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88-46F5-96C8-7A542FF33279}"/>
            </c:ext>
          </c:extLst>
        </c:ser>
        <c:ser>
          <c:idx val="2"/>
          <c:order val="2"/>
          <c:tx>
            <c:strRef>
              <c:f>'case 1'!$H$2</c:f>
              <c:strCache>
                <c:ptCount val="1"/>
                <c:pt idx="0">
                  <c:v>case 1 (a) - Pakistan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'case 1'!$E$3:$E$368</c:f>
              <c:numCache>
                <c:formatCode>[$-409]d\-mmm\-yy;@</c:formatCode>
                <c:ptCount val="366"/>
                <c:pt idx="0">
                  <c:v>43887</c:v>
                </c:pt>
                <c:pt idx="1">
                  <c:v>43888</c:v>
                </c:pt>
                <c:pt idx="2">
                  <c:v>43889</c:v>
                </c:pt>
                <c:pt idx="3">
                  <c:v>43890</c:v>
                </c:pt>
                <c:pt idx="4">
                  <c:v>43891</c:v>
                </c:pt>
                <c:pt idx="5">
                  <c:v>43892</c:v>
                </c:pt>
                <c:pt idx="6">
                  <c:v>43893</c:v>
                </c:pt>
                <c:pt idx="7">
                  <c:v>43894</c:v>
                </c:pt>
                <c:pt idx="8">
                  <c:v>43895</c:v>
                </c:pt>
                <c:pt idx="9">
                  <c:v>43896</c:v>
                </c:pt>
                <c:pt idx="10">
                  <c:v>43897</c:v>
                </c:pt>
                <c:pt idx="11">
                  <c:v>43898</c:v>
                </c:pt>
                <c:pt idx="12">
                  <c:v>43899</c:v>
                </c:pt>
                <c:pt idx="13">
                  <c:v>43900</c:v>
                </c:pt>
                <c:pt idx="14">
                  <c:v>43901</c:v>
                </c:pt>
                <c:pt idx="15">
                  <c:v>43902</c:v>
                </c:pt>
                <c:pt idx="16">
                  <c:v>43903</c:v>
                </c:pt>
                <c:pt idx="17">
                  <c:v>43904</c:v>
                </c:pt>
                <c:pt idx="18">
                  <c:v>43905</c:v>
                </c:pt>
                <c:pt idx="19">
                  <c:v>43906</c:v>
                </c:pt>
                <c:pt idx="20">
                  <c:v>43907</c:v>
                </c:pt>
                <c:pt idx="21">
                  <c:v>43908</c:v>
                </c:pt>
                <c:pt idx="22">
                  <c:v>43909</c:v>
                </c:pt>
                <c:pt idx="23">
                  <c:v>43910</c:v>
                </c:pt>
                <c:pt idx="24">
                  <c:v>43911</c:v>
                </c:pt>
                <c:pt idx="25">
                  <c:v>43912</c:v>
                </c:pt>
                <c:pt idx="26">
                  <c:v>43913</c:v>
                </c:pt>
                <c:pt idx="27">
                  <c:v>43914</c:v>
                </c:pt>
                <c:pt idx="28">
                  <c:v>43915</c:v>
                </c:pt>
                <c:pt idx="29">
                  <c:v>43916</c:v>
                </c:pt>
                <c:pt idx="30">
                  <c:v>43917</c:v>
                </c:pt>
                <c:pt idx="31">
                  <c:v>43918</c:v>
                </c:pt>
                <c:pt idx="32">
                  <c:v>43919</c:v>
                </c:pt>
                <c:pt idx="33">
                  <c:v>43920</c:v>
                </c:pt>
                <c:pt idx="34">
                  <c:v>43921</c:v>
                </c:pt>
                <c:pt idx="35">
                  <c:v>43922</c:v>
                </c:pt>
                <c:pt idx="36">
                  <c:v>43923</c:v>
                </c:pt>
                <c:pt idx="37">
                  <c:v>43924</c:v>
                </c:pt>
                <c:pt idx="38">
                  <c:v>43925</c:v>
                </c:pt>
                <c:pt idx="39">
                  <c:v>43926</c:v>
                </c:pt>
                <c:pt idx="40">
                  <c:v>43927</c:v>
                </c:pt>
                <c:pt idx="41">
                  <c:v>43928</c:v>
                </c:pt>
                <c:pt idx="42">
                  <c:v>43929</c:v>
                </c:pt>
                <c:pt idx="43">
                  <c:v>43930</c:v>
                </c:pt>
                <c:pt idx="44">
                  <c:v>43931</c:v>
                </c:pt>
                <c:pt idx="45">
                  <c:v>43932</c:v>
                </c:pt>
                <c:pt idx="46">
                  <c:v>43933</c:v>
                </c:pt>
                <c:pt idx="47">
                  <c:v>43934</c:v>
                </c:pt>
                <c:pt idx="48">
                  <c:v>43935</c:v>
                </c:pt>
                <c:pt idx="49">
                  <c:v>43936</c:v>
                </c:pt>
                <c:pt idx="50">
                  <c:v>43937</c:v>
                </c:pt>
                <c:pt idx="51">
                  <c:v>43938</c:v>
                </c:pt>
                <c:pt idx="52">
                  <c:v>43939</c:v>
                </c:pt>
                <c:pt idx="53">
                  <c:v>43940</c:v>
                </c:pt>
                <c:pt idx="54">
                  <c:v>43941</c:v>
                </c:pt>
                <c:pt idx="55">
                  <c:v>43942</c:v>
                </c:pt>
                <c:pt idx="56">
                  <c:v>43943</c:v>
                </c:pt>
                <c:pt idx="57">
                  <c:v>43944</c:v>
                </c:pt>
                <c:pt idx="58">
                  <c:v>43945</c:v>
                </c:pt>
                <c:pt idx="59">
                  <c:v>43946</c:v>
                </c:pt>
                <c:pt idx="60">
                  <c:v>43947</c:v>
                </c:pt>
                <c:pt idx="61">
                  <c:v>43948</c:v>
                </c:pt>
                <c:pt idx="62">
                  <c:v>43949</c:v>
                </c:pt>
                <c:pt idx="63">
                  <c:v>43950</c:v>
                </c:pt>
                <c:pt idx="64">
                  <c:v>43951</c:v>
                </c:pt>
                <c:pt idx="65">
                  <c:v>43952</c:v>
                </c:pt>
                <c:pt idx="66">
                  <c:v>43953</c:v>
                </c:pt>
                <c:pt idx="67">
                  <c:v>43954</c:v>
                </c:pt>
                <c:pt idx="68">
                  <c:v>43955</c:v>
                </c:pt>
                <c:pt idx="69">
                  <c:v>43956</c:v>
                </c:pt>
                <c:pt idx="70">
                  <c:v>43957</c:v>
                </c:pt>
                <c:pt idx="71">
                  <c:v>43958</c:v>
                </c:pt>
                <c:pt idx="72">
                  <c:v>43959</c:v>
                </c:pt>
                <c:pt idx="73">
                  <c:v>43960</c:v>
                </c:pt>
                <c:pt idx="74">
                  <c:v>43961</c:v>
                </c:pt>
                <c:pt idx="75">
                  <c:v>43962</c:v>
                </c:pt>
                <c:pt idx="76">
                  <c:v>43963</c:v>
                </c:pt>
                <c:pt idx="77">
                  <c:v>43964</c:v>
                </c:pt>
                <c:pt idx="78">
                  <c:v>43965</c:v>
                </c:pt>
                <c:pt idx="79">
                  <c:v>43966</c:v>
                </c:pt>
                <c:pt idx="80">
                  <c:v>43967</c:v>
                </c:pt>
                <c:pt idx="81">
                  <c:v>43968</c:v>
                </c:pt>
                <c:pt idx="82">
                  <c:v>43969</c:v>
                </c:pt>
                <c:pt idx="83">
                  <c:v>43970</c:v>
                </c:pt>
                <c:pt idx="84">
                  <c:v>43971</c:v>
                </c:pt>
                <c:pt idx="85">
                  <c:v>43972</c:v>
                </c:pt>
                <c:pt idx="86">
                  <c:v>43973</c:v>
                </c:pt>
                <c:pt idx="87">
                  <c:v>43974</c:v>
                </c:pt>
                <c:pt idx="88">
                  <c:v>43975</c:v>
                </c:pt>
                <c:pt idx="89">
                  <c:v>43976</c:v>
                </c:pt>
                <c:pt idx="90">
                  <c:v>43977</c:v>
                </c:pt>
                <c:pt idx="91">
                  <c:v>43978</c:v>
                </c:pt>
                <c:pt idx="92">
                  <c:v>43979</c:v>
                </c:pt>
                <c:pt idx="93">
                  <c:v>43980</c:v>
                </c:pt>
                <c:pt idx="94">
                  <c:v>43981</c:v>
                </c:pt>
                <c:pt idx="95">
                  <c:v>43982</c:v>
                </c:pt>
                <c:pt idx="96">
                  <c:v>43983</c:v>
                </c:pt>
                <c:pt idx="97">
                  <c:v>43984</c:v>
                </c:pt>
                <c:pt idx="98">
                  <c:v>43985</c:v>
                </c:pt>
                <c:pt idx="99">
                  <c:v>43986</c:v>
                </c:pt>
                <c:pt idx="100">
                  <c:v>43987</c:v>
                </c:pt>
                <c:pt idx="101">
                  <c:v>43988</c:v>
                </c:pt>
                <c:pt idx="102">
                  <c:v>43989</c:v>
                </c:pt>
                <c:pt idx="103">
                  <c:v>43990</c:v>
                </c:pt>
                <c:pt idx="104">
                  <c:v>43991</c:v>
                </c:pt>
                <c:pt idx="105">
                  <c:v>43992</c:v>
                </c:pt>
                <c:pt idx="106">
                  <c:v>43993</c:v>
                </c:pt>
                <c:pt idx="107">
                  <c:v>43994</c:v>
                </c:pt>
                <c:pt idx="108">
                  <c:v>43995</c:v>
                </c:pt>
                <c:pt idx="109">
                  <c:v>43996</c:v>
                </c:pt>
                <c:pt idx="110">
                  <c:v>43997</c:v>
                </c:pt>
                <c:pt idx="111">
                  <c:v>43998</c:v>
                </c:pt>
                <c:pt idx="112">
                  <c:v>43999</c:v>
                </c:pt>
                <c:pt idx="113">
                  <c:v>44000</c:v>
                </c:pt>
                <c:pt idx="114">
                  <c:v>44001</c:v>
                </c:pt>
                <c:pt idx="115">
                  <c:v>44002</c:v>
                </c:pt>
                <c:pt idx="116">
                  <c:v>44003</c:v>
                </c:pt>
                <c:pt idx="117">
                  <c:v>44004</c:v>
                </c:pt>
                <c:pt idx="118">
                  <c:v>44005</c:v>
                </c:pt>
                <c:pt idx="119">
                  <c:v>44006</c:v>
                </c:pt>
                <c:pt idx="120">
                  <c:v>44007</c:v>
                </c:pt>
                <c:pt idx="121">
                  <c:v>44008</c:v>
                </c:pt>
                <c:pt idx="122">
                  <c:v>44009</c:v>
                </c:pt>
                <c:pt idx="123">
                  <c:v>44010</c:v>
                </c:pt>
                <c:pt idx="124">
                  <c:v>44011</c:v>
                </c:pt>
                <c:pt idx="125">
                  <c:v>44012</c:v>
                </c:pt>
                <c:pt idx="126">
                  <c:v>44013</c:v>
                </c:pt>
                <c:pt idx="127">
                  <c:v>44014</c:v>
                </c:pt>
                <c:pt idx="128">
                  <c:v>44015</c:v>
                </c:pt>
                <c:pt idx="129">
                  <c:v>44016</c:v>
                </c:pt>
                <c:pt idx="130">
                  <c:v>44017</c:v>
                </c:pt>
                <c:pt idx="131">
                  <c:v>44018</c:v>
                </c:pt>
                <c:pt idx="132">
                  <c:v>44019</c:v>
                </c:pt>
                <c:pt idx="133">
                  <c:v>44020</c:v>
                </c:pt>
                <c:pt idx="134">
                  <c:v>44021</c:v>
                </c:pt>
                <c:pt idx="135">
                  <c:v>44022</c:v>
                </c:pt>
                <c:pt idx="136">
                  <c:v>44023</c:v>
                </c:pt>
                <c:pt idx="137">
                  <c:v>44024</c:v>
                </c:pt>
                <c:pt idx="138">
                  <c:v>44025</c:v>
                </c:pt>
                <c:pt idx="139">
                  <c:v>44026</c:v>
                </c:pt>
                <c:pt idx="140">
                  <c:v>44027</c:v>
                </c:pt>
                <c:pt idx="141">
                  <c:v>44028</c:v>
                </c:pt>
                <c:pt idx="142">
                  <c:v>44029</c:v>
                </c:pt>
                <c:pt idx="143">
                  <c:v>44030</c:v>
                </c:pt>
                <c:pt idx="144">
                  <c:v>44031</c:v>
                </c:pt>
                <c:pt idx="145">
                  <c:v>44032</c:v>
                </c:pt>
                <c:pt idx="146">
                  <c:v>44033</c:v>
                </c:pt>
                <c:pt idx="147">
                  <c:v>44034</c:v>
                </c:pt>
                <c:pt idx="148">
                  <c:v>44035</c:v>
                </c:pt>
                <c:pt idx="149">
                  <c:v>44036</c:v>
                </c:pt>
                <c:pt idx="150">
                  <c:v>44037</c:v>
                </c:pt>
                <c:pt idx="151">
                  <c:v>44038</c:v>
                </c:pt>
                <c:pt idx="152">
                  <c:v>44039</c:v>
                </c:pt>
                <c:pt idx="153">
                  <c:v>44040</c:v>
                </c:pt>
                <c:pt idx="154">
                  <c:v>44041</c:v>
                </c:pt>
                <c:pt idx="155">
                  <c:v>44042</c:v>
                </c:pt>
                <c:pt idx="156">
                  <c:v>44043</c:v>
                </c:pt>
                <c:pt idx="157">
                  <c:v>44044</c:v>
                </c:pt>
                <c:pt idx="158">
                  <c:v>44045</c:v>
                </c:pt>
                <c:pt idx="159">
                  <c:v>44046</c:v>
                </c:pt>
                <c:pt idx="160">
                  <c:v>44047</c:v>
                </c:pt>
                <c:pt idx="161">
                  <c:v>44048</c:v>
                </c:pt>
                <c:pt idx="162">
                  <c:v>44049</c:v>
                </c:pt>
                <c:pt idx="163">
                  <c:v>44050</c:v>
                </c:pt>
                <c:pt idx="164">
                  <c:v>44051</c:v>
                </c:pt>
                <c:pt idx="165">
                  <c:v>44052</c:v>
                </c:pt>
                <c:pt idx="166">
                  <c:v>44053</c:v>
                </c:pt>
                <c:pt idx="167">
                  <c:v>44054</c:v>
                </c:pt>
                <c:pt idx="168">
                  <c:v>44055</c:v>
                </c:pt>
                <c:pt idx="169">
                  <c:v>44056</c:v>
                </c:pt>
                <c:pt idx="170">
                  <c:v>44057</c:v>
                </c:pt>
                <c:pt idx="171">
                  <c:v>44058</c:v>
                </c:pt>
                <c:pt idx="172">
                  <c:v>44059</c:v>
                </c:pt>
                <c:pt idx="173">
                  <c:v>44060</c:v>
                </c:pt>
                <c:pt idx="174">
                  <c:v>44061</c:v>
                </c:pt>
                <c:pt idx="175">
                  <c:v>44062</c:v>
                </c:pt>
                <c:pt idx="176">
                  <c:v>44063</c:v>
                </c:pt>
                <c:pt idx="177">
                  <c:v>44064</c:v>
                </c:pt>
                <c:pt idx="178">
                  <c:v>44065</c:v>
                </c:pt>
                <c:pt idx="179">
                  <c:v>44066</c:v>
                </c:pt>
                <c:pt idx="180">
                  <c:v>44067</c:v>
                </c:pt>
                <c:pt idx="181">
                  <c:v>44068</c:v>
                </c:pt>
                <c:pt idx="182">
                  <c:v>44069</c:v>
                </c:pt>
                <c:pt idx="183">
                  <c:v>44070</c:v>
                </c:pt>
                <c:pt idx="184">
                  <c:v>44071</c:v>
                </c:pt>
                <c:pt idx="185">
                  <c:v>44072</c:v>
                </c:pt>
                <c:pt idx="186">
                  <c:v>44073</c:v>
                </c:pt>
                <c:pt idx="187">
                  <c:v>44074</c:v>
                </c:pt>
                <c:pt idx="188">
                  <c:v>44075</c:v>
                </c:pt>
                <c:pt idx="189">
                  <c:v>44076</c:v>
                </c:pt>
                <c:pt idx="190">
                  <c:v>44077</c:v>
                </c:pt>
                <c:pt idx="191">
                  <c:v>44078</c:v>
                </c:pt>
                <c:pt idx="192">
                  <c:v>44079</c:v>
                </c:pt>
                <c:pt idx="193">
                  <c:v>44080</c:v>
                </c:pt>
                <c:pt idx="194">
                  <c:v>44081</c:v>
                </c:pt>
                <c:pt idx="195">
                  <c:v>44082</c:v>
                </c:pt>
                <c:pt idx="196">
                  <c:v>44083</c:v>
                </c:pt>
                <c:pt idx="197">
                  <c:v>44084</c:v>
                </c:pt>
                <c:pt idx="198">
                  <c:v>44085</c:v>
                </c:pt>
                <c:pt idx="199">
                  <c:v>44086</c:v>
                </c:pt>
                <c:pt idx="200">
                  <c:v>44087</c:v>
                </c:pt>
                <c:pt idx="201">
                  <c:v>44088</c:v>
                </c:pt>
                <c:pt idx="202">
                  <c:v>44089</c:v>
                </c:pt>
                <c:pt idx="203">
                  <c:v>44090</c:v>
                </c:pt>
                <c:pt idx="204">
                  <c:v>44091</c:v>
                </c:pt>
                <c:pt idx="205">
                  <c:v>44092</c:v>
                </c:pt>
                <c:pt idx="206">
                  <c:v>44093</c:v>
                </c:pt>
                <c:pt idx="207">
                  <c:v>44094</c:v>
                </c:pt>
                <c:pt idx="208">
                  <c:v>44095</c:v>
                </c:pt>
                <c:pt idx="209">
                  <c:v>44096</c:v>
                </c:pt>
                <c:pt idx="210">
                  <c:v>44097</c:v>
                </c:pt>
                <c:pt idx="211">
                  <c:v>44098</c:v>
                </c:pt>
                <c:pt idx="212">
                  <c:v>44099</c:v>
                </c:pt>
                <c:pt idx="213">
                  <c:v>44100</c:v>
                </c:pt>
                <c:pt idx="214">
                  <c:v>44101</c:v>
                </c:pt>
                <c:pt idx="215">
                  <c:v>44102</c:v>
                </c:pt>
                <c:pt idx="216">
                  <c:v>44103</c:v>
                </c:pt>
                <c:pt idx="217">
                  <c:v>44104</c:v>
                </c:pt>
                <c:pt idx="218">
                  <c:v>44105</c:v>
                </c:pt>
                <c:pt idx="219">
                  <c:v>44106</c:v>
                </c:pt>
                <c:pt idx="220">
                  <c:v>44107</c:v>
                </c:pt>
                <c:pt idx="221">
                  <c:v>44108</c:v>
                </c:pt>
                <c:pt idx="222">
                  <c:v>44109</c:v>
                </c:pt>
                <c:pt idx="223">
                  <c:v>44110</c:v>
                </c:pt>
                <c:pt idx="224">
                  <c:v>44111</c:v>
                </c:pt>
                <c:pt idx="225">
                  <c:v>44112</c:v>
                </c:pt>
                <c:pt idx="226">
                  <c:v>44113</c:v>
                </c:pt>
                <c:pt idx="227">
                  <c:v>44114</c:v>
                </c:pt>
                <c:pt idx="228">
                  <c:v>44115</c:v>
                </c:pt>
                <c:pt idx="229">
                  <c:v>44116</c:v>
                </c:pt>
                <c:pt idx="230">
                  <c:v>44117</c:v>
                </c:pt>
                <c:pt idx="231">
                  <c:v>44118</c:v>
                </c:pt>
                <c:pt idx="232">
                  <c:v>44119</c:v>
                </c:pt>
                <c:pt idx="233">
                  <c:v>44120</c:v>
                </c:pt>
                <c:pt idx="234">
                  <c:v>44121</c:v>
                </c:pt>
                <c:pt idx="235">
                  <c:v>44122</c:v>
                </c:pt>
                <c:pt idx="236">
                  <c:v>44123</c:v>
                </c:pt>
                <c:pt idx="237">
                  <c:v>44124</c:v>
                </c:pt>
                <c:pt idx="238">
                  <c:v>44125</c:v>
                </c:pt>
                <c:pt idx="239">
                  <c:v>44126</c:v>
                </c:pt>
                <c:pt idx="240">
                  <c:v>44127</c:v>
                </c:pt>
                <c:pt idx="241">
                  <c:v>44128</c:v>
                </c:pt>
                <c:pt idx="242">
                  <c:v>44129</c:v>
                </c:pt>
                <c:pt idx="243">
                  <c:v>44130</c:v>
                </c:pt>
                <c:pt idx="244">
                  <c:v>44131</c:v>
                </c:pt>
                <c:pt idx="245">
                  <c:v>44132</c:v>
                </c:pt>
                <c:pt idx="246">
                  <c:v>44133</c:v>
                </c:pt>
                <c:pt idx="247">
                  <c:v>44134</c:v>
                </c:pt>
                <c:pt idx="248">
                  <c:v>44135</c:v>
                </c:pt>
                <c:pt idx="249">
                  <c:v>44136</c:v>
                </c:pt>
                <c:pt idx="250">
                  <c:v>44137</c:v>
                </c:pt>
                <c:pt idx="251">
                  <c:v>44138</c:v>
                </c:pt>
                <c:pt idx="252">
                  <c:v>44139</c:v>
                </c:pt>
                <c:pt idx="253">
                  <c:v>44140</c:v>
                </c:pt>
                <c:pt idx="254">
                  <c:v>44141</c:v>
                </c:pt>
                <c:pt idx="255">
                  <c:v>44142</c:v>
                </c:pt>
                <c:pt idx="256">
                  <c:v>44143</c:v>
                </c:pt>
                <c:pt idx="257">
                  <c:v>44144</c:v>
                </c:pt>
                <c:pt idx="258">
                  <c:v>44145</c:v>
                </c:pt>
                <c:pt idx="259">
                  <c:v>44146</c:v>
                </c:pt>
                <c:pt idx="260">
                  <c:v>44147</c:v>
                </c:pt>
                <c:pt idx="261">
                  <c:v>44148</c:v>
                </c:pt>
                <c:pt idx="262">
                  <c:v>44149</c:v>
                </c:pt>
                <c:pt idx="263">
                  <c:v>44150</c:v>
                </c:pt>
                <c:pt idx="264">
                  <c:v>44151</c:v>
                </c:pt>
                <c:pt idx="265">
                  <c:v>44152</c:v>
                </c:pt>
                <c:pt idx="266">
                  <c:v>44153</c:v>
                </c:pt>
                <c:pt idx="267">
                  <c:v>44154</c:v>
                </c:pt>
                <c:pt idx="268">
                  <c:v>44155</c:v>
                </c:pt>
                <c:pt idx="269">
                  <c:v>44156</c:v>
                </c:pt>
                <c:pt idx="270">
                  <c:v>44157</c:v>
                </c:pt>
                <c:pt idx="271">
                  <c:v>44158</c:v>
                </c:pt>
                <c:pt idx="272">
                  <c:v>44159</c:v>
                </c:pt>
                <c:pt idx="273">
                  <c:v>44160</c:v>
                </c:pt>
                <c:pt idx="274">
                  <c:v>44161</c:v>
                </c:pt>
                <c:pt idx="275">
                  <c:v>44162</c:v>
                </c:pt>
                <c:pt idx="276">
                  <c:v>44163</c:v>
                </c:pt>
                <c:pt idx="277">
                  <c:v>44164</c:v>
                </c:pt>
                <c:pt idx="278">
                  <c:v>44165</c:v>
                </c:pt>
                <c:pt idx="279">
                  <c:v>44166</c:v>
                </c:pt>
                <c:pt idx="280">
                  <c:v>44167</c:v>
                </c:pt>
                <c:pt idx="281">
                  <c:v>44168</c:v>
                </c:pt>
                <c:pt idx="282">
                  <c:v>44169</c:v>
                </c:pt>
                <c:pt idx="283">
                  <c:v>44170</c:v>
                </c:pt>
                <c:pt idx="284">
                  <c:v>44171</c:v>
                </c:pt>
                <c:pt idx="285">
                  <c:v>44172</c:v>
                </c:pt>
                <c:pt idx="286">
                  <c:v>44173</c:v>
                </c:pt>
                <c:pt idx="287">
                  <c:v>44174</c:v>
                </c:pt>
                <c:pt idx="288">
                  <c:v>44175</c:v>
                </c:pt>
                <c:pt idx="289">
                  <c:v>44176</c:v>
                </c:pt>
                <c:pt idx="290">
                  <c:v>44177</c:v>
                </c:pt>
                <c:pt idx="291">
                  <c:v>44178</c:v>
                </c:pt>
                <c:pt idx="292">
                  <c:v>44179</c:v>
                </c:pt>
                <c:pt idx="293">
                  <c:v>44180</c:v>
                </c:pt>
                <c:pt idx="294">
                  <c:v>44181</c:v>
                </c:pt>
                <c:pt idx="295">
                  <c:v>44182</c:v>
                </c:pt>
                <c:pt idx="296">
                  <c:v>44183</c:v>
                </c:pt>
                <c:pt idx="297">
                  <c:v>44184</c:v>
                </c:pt>
                <c:pt idx="298">
                  <c:v>44185</c:v>
                </c:pt>
                <c:pt idx="299">
                  <c:v>44186</c:v>
                </c:pt>
                <c:pt idx="300">
                  <c:v>44187</c:v>
                </c:pt>
                <c:pt idx="301">
                  <c:v>44188</c:v>
                </c:pt>
                <c:pt idx="302">
                  <c:v>44189</c:v>
                </c:pt>
                <c:pt idx="303">
                  <c:v>44190</c:v>
                </c:pt>
                <c:pt idx="304">
                  <c:v>44191</c:v>
                </c:pt>
                <c:pt idx="305">
                  <c:v>44192</c:v>
                </c:pt>
                <c:pt idx="306">
                  <c:v>44193</c:v>
                </c:pt>
                <c:pt idx="307">
                  <c:v>44194</c:v>
                </c:pt>
                <c:pt idx="308">
                  <c:v>44195</c:v>
                </c:pt>
                <c:pt idx="309">
                  <c:v>44196</c:v>
                </c:pt>
                <c:pt idx="310">
                  <c:v>44197</c:v>
                </c:pt>
                <c:pt idx="311">
                  <c:v>44198</c:v>
                </c:pt>
                <c:pt idx="312">
                  <c:v>44199</c:v>
                </c:pt>
                <c:pt idx="313">
                  <c:v>44200</c:v>
                </c:pt>
                <c:pt idx="314">
                  <c:v>44201</c:v>
                </c:pt>
                <c:pt idx="315">
                  <c:v>44202</c:v>
                </c:pt>
                <c:pt idx="316">
                  <c:v>44203</c:v>
                </c:pt>
                <c:pt idx="317">
                  <c:v>44204</c:v>
                </c:pt>
                <c:pt idx="318">
                  <c:v>44205</c:v>
                </c:pt>
                <c:pt idx="319">
                  <c:v>44206</c:v>
                </c:pt>
                <c:pt idx="320">
                  <c:v>44207</c:v>
                </c:pt>
                <c:pt idx="321">
                  <c:v>44208</c:v>
                </c:pt>
                <c:pt idx="322">
                  <c:v>44209</c:v>
                </c:pt>
                <c:pt idx="323">
                  <c:v>44210</c:v>
                </c:pt>
                <c:pt idx="324">
                  <c:v>44211</c:v>
                </c:pt>
                <c:pt idx="325">
                  <c:v>44212</c:v>
                </c:pt>
                <c:pt idx="326">
                  <c:v>44213</c:v>
                </c:pt>
                <c:pt idx="327">
                  <c:v>44214</c:v>
                </c:pt>
                <c:pt idx="328">
                  <c:v>44215</c:v>
                </c:pt>
                <c:pt idx="329">
                  <c:v>44216</c:v>
                </c:pt>
                <c:pt idx="330">
                  <c:v>44217</c:v>
                </c:pt>
                <c:pt idx="331">
                  <c:v>44218</c:v>
                </c:pt>
                <c:pt idx="332">
                  <c:v>44219</c:v>
                </c:pt>
                <c:pt idx="333">
                  <c:v>44220</c:v>
                </c:pt>
                <c:pt idx="334">
                  <c:v>44221</c:v>
                </c:pt>
                <c:pt idx="335">
                  <c:v>44222</c:v>
                </c:pt>
                <c:pt idx="336">
                  <c:v>44223</c:v>
                </c:pt>
                <c:pt idx="337">
                  <c:v>44224</c:v>
                </c:pt>
                <c:pt idx="338">
                  <c:v>44225</c:v>
                </c:pt>
                <c:pt idx="339">
                  <c:v>44226</c:v>
                </c:pt>
                <c:pt idx="340">
                  <c:v>44227</c:v>
                </c:pt>
                <c:pt idx="341">
                  <c:v>44228</c:v>
                </c:pt>
                <c:pt idx="342">
                  <c:v>44229</c:v>
                </c:pt>
                <c:pt idx="343">
                  <c:v>44230</c:v>
                </c:pt>
                <c:pt idx="344">
                  <c:v>44231</c:v>
                </c:pt>
                <c:pt idx="345">
                  <c:v>44232</c:v>
                </c:pt>
                <c:pt idx="346">
                  <c:v>44233</c:v>
                </c:pt>
                <c:pt idx="347">
                  <c:v>44234</c:v>
                </c:pt>
                <c:pt idx="348">
                  <c:v>44235</c:v>
                </c:pt>
                <c:pt idx="349">
                  <c:v>44236</c:v>
                </c:pt>
                <c:pt idx="350">
                  <c:v>44237</c:v>
                </c:pt>
                <c:pt idx="351">
                  <c:v>44238</c:v>
                </c:pt>
                <c:pt idx="352">
                  <c:v>44239</c:v>
                </c:pt>
                <c:pt idx="353">
                  <c:v>44240</c:v>
                </c:pt>
                <c:pt idx="354">
                  <c:v>44241</c:v>
                </c:pt>
                <c:pt idx="355">
                  <c:v>44242</c:v>
                </c:pt>
                <c:pt idx="356">
                  <c:v>44243</c:v>
                </c:pt>
                <c:pt idx="357">
                  <c:v>44244</c:v>
                </c:pt>
                <c:pt idx="358">
                  <c:v>44245</c:v>
                </c:pt>
                <c:pt idx="359">
                  <c:v>44246</c:v>
                </c:pt>
                <c:pt idx="360">
                  <c:v>44247</c:v>
                </c:pt>
                <c:pt idx="361">
                  <c:v>44248</c:v>
                </c:pt>
                <c:pt idx="362">
                  <c:v>44249</c:v>
                </c:pt>
                <c:pt idx="363">
                  <c:v>44250</c:v>
                </c:pt>
                <c:pt idx="364">
                  <c:v>44251</c:v>
                </c:pt>
                <c:pt idx="365">
                  <c:v>44252</c:v>
                </c:pt>
              </c:numCache>
            </c:numRef>
          </c:cat>
          <c:val>
            <c:numRef>
              <c:f>'case 1'!$H$3:$H$368</c:f>
              <c:numCache>
                <c:formatCode>General</c:formatCode>
                <c:ptCount val="3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4.5454545454545452E-7</c:v>
                </c:pt>
                <c:pt idx="4">
                  <c:v>9.0909090909090904E-7</c:v>
                </c:pt>
                <c:pt idx="5">
                  <c:v>4.5454545454545452E-7</c:v>
                </c:pt>
                <c:pt idx="6">
                  <c:v>6.363636363636363E-7</c:v>
                </c:pt>
                <c:pt idx="7">
                  <c:v>9.0909090909090904E-7</c:v>
                </c:pt>
                <c:pt idx="8">
                  <c:v>9.0909090909090904E-7</c:v>
                </c:pt>
                <c:pt idx="9">
                  <c:v>9.0909090909090904E-7</c:v>
                </c:pt>
                <c:pt idx="10">
                  <c:v>1.5454545454545454E-6</c:v>
                </c:pt>
                <c:pt idx="11">
                  <c:v>1.3636363636363636E-6</c:v>
                </c:pt>
                <c:pt idx="12">
                  <c:v>2.1818181818181815E-6</c:v>
                </c:pt>
                <c:pt idx="13">
                  <c:v>2.1818181818181815E-6</c:v>
                </c:pt>
                <c:pt idx="14">
                  <c:v>2.9090909090909088E-6</c:v>
                </c:pt>
                <c:pt idx="15">
                  <c:v>2.4545454545454544E-6</c:v>
                </c:pt>
                <c:pt idx="16">
                  <c:v>4.6363636363636363E-6</c:v>
                </c:pt>
                <c:pt idx="17">
                  <c:v>4.1818181818181814E-6</c:v>
                </c:pt>
                <c:pt idx="18">
                  <c:v>4.6363636363636363E-6</c:v>
                </c:pt>
                <c:pt idx="19">
                  <c:v>5.2727272727272728E-6</c:v>
                </c:pt>
                <c:pt idx="20">
                  <c:v>5.0909090909090904E-6</c:v>
                </c:pt>
                <c:pt idx="21">
                  <c:v>6.6363636363636367E-6</c:v>
                </c:pt>
                <c:pt idx="22">
                  <c:v>8.8181818181818186E-6</c:v>
                </c:pt>
                <c:pt idx="23">
                  <c:v>8.6363636363636353E-6</c:v>
                </c:pt>
                <c:pt idx="24">
                  <c:v>1.1272727272727272E-5</c:v>
                </c:pt>
                <c:pt idx="25">
                  <c:v>1.2999999999999999E-5</c:v>
                </c:pt>
                <c:pt idx="26">
                  <c:v>1.4363636363636361E-5</c:v>
                </c:pt>
                <c:pt idx="27">
                  <c:v>1.5272727272727273E-5</c:v>
                </c:pt>
                <c:pt idx="28">
                  <c:v>2.2545454545454544E-5</c:v>
                </c:pt>
                <c:pt idx="29">
                  <c:v>2.2363636363636366E-5</c:v>
                </c:pt>
                <c:pt idx="30">
                  <c:v>2.1636363636363636E-5</c:v>
                </c:pt>
                <c:pt idx="31">
                  <c:v>2.6272727272727273E-5</c:v>
                </c:pt>
                <c:pt idx="32">
                  <c:v>3.1363636363636365E-5</c:v>
                </c:pt>
                <c:pt idx="33">
                  <c:v>3.7545454545454546E-5</c:v>
                </c:pt>
                <c:pt idx="34">
                  <c:v>4.3545454545454543E-5</c:v>
                </c:pt>
                <c:pt idx="35">
                  <c:v>4.3818181818181821E-5</c:v>
                </c:pt>
                <c:pt idx="36">
                  <c:v>5.4363636363636361E-5</c:v>
                </c:pt>
                <c:pt idx="37">
                  <c:v>6.3909090909090911E-5</c:v>
                </c:pt>
                <c:pt idx="38">
                  <c:v>7.3181818181818184E-5</c:v>
                </c:pt>
                <c:pt idx="39">
                  <c:v>7.963636363636365E-5</c:v>
                </c:pt>
                <c:pt idx="40">
                  <c:v>8.7090909090909086E-5</c:v>
                </c:pt>
                <c:pt idx="41">
                  <c:v>9.2E-5</c:v>
                </c:pt>
                <c:pt idx="42">
                  <c:v>1.1809090909090909E-4</c:v>
                </c:pt>
                <c:pt idx="43">
                  <c:v>1.2863636363636365E-4</c:v>
                </c:pt>
                <c:pt idx="44">
                  <c:v>1.5145454545454544E-4</c:v>
                </c:pt>
                <c:pt idx="45">
                  <c:v>1.8109090909090909E-4</c:v>
                </c:pt>
                <c:pt idx="46">
                  <c:v>1.9454545454545454E-4</c:v>
                </c:pt>
                <c:pt idx="47">
                  <c:v>2.3390909090909091E-4</c:v>
                </c:pt>
                <c:pt idx="48">
                  <c:v>2.5363636363636365E-4</c:v>
                </c:pt>
                <c:pt idx="49">
                  <c:v>2.6818181818181818E-4</c:v>
                </c:pt>
                <c:pt idx="50">
                  <c:v>3.1463636363636367E-4</c:v>
                </c:pt>
                <c:pt idx="51">
                  <c:v>3.532727272727273E-4</c:v>
                </c:pt>
                <c:pt idx="52">
                  <c:v>3.9599999999999992E-4</c:v>
                </c:pt>
                <c:pt idx="53">
                  <c:v>4.5018181818181816E-4</c:v>
                </c:pt>
                <c:pt idx="54">
                  <c:v>5.178181818181819E-4</c:v>
                </c:pt>
                <c:pt idx="55">
                  <c:v>5.5936363636363627E-4</c:v>
                </c:pt>
                <c:pt idx="56">
                  <c:v>6.4872727272727272E-4</c:v>
                </c:pt>
                <c:pt idx="57">
                  <c:v>7.1990909090909093E-4</c:v>
                </c:pt>
                <c:pt idx="58">
                  <c:v>7.7845454545454528E-4</c:v>
                </c:pt>
                <c:pt idx="59">
                  <c:v>8.7445454545454556E-4</c:v>
                </c:pt>
                <c:pt idx="60">
                  <c:v>1.0252727272727271E-3</c:v>
                </c:pt>
                <c:pt idx="61">
                  <c:v>1.1415454545454545E-3</c:v>
                </c:pt>
                <c:pt idx="62">
                  <c:v>1.2522727272727273E-3</c:v>
                </c:pt>
                <c:pt idx="63">
                  <c:v>1.4247272727272726E-3</c:v>
                </c:pt>
                <c:pt idx="64">
                  <c:v>1.5770909090909091E-3</c:v>
                </c:pt>
                <c:pt idx="65">
                  <c:v>1.7680909090909093E-3</c:v>
                </c:pt>
                <c:pt idx="66">
                  <c:v>1.9350909090909091E-3</c:v>
                </c:pt>
                <c:pt idx="67">
                  <c:v>2.1849090909090911E-3</c:v>
                </c:pt>
                <c:pt idx="68">
                  <c:v>2.3834545454545454E-3</c:v>
                </c:pt>
                <c:pt idx="69">
                  <c:v>2.7444545454545456E-3</c:v>
                </c:pt>
                <c:pt idx="70">
                  <c:v>2.9721818181818183E-3</c:v>
                </c:pt>
                <c:pt idx="71">
                  <c:v>3.355818181818182E-3</c:v>
                </c:pt>
                <c:pt idx="72">
                  <c:v>3.676E-3</c:v>
                </c:pt>
                <c:pt idx="73">
                  <c:v>4.1259090909090907E-3</c:v>
                </c:pt>
                <c:pt idx="74">
                  <c:v>4.5679090909090904E-3</c:v>
                </c:pt>
                <c:pt idx="75">
                  <c:v>5.0131818181818177E-3</c:v>
                </c:pt>
                <c:pt idx="76">
                  <c:v>5.5470909090909095E-3</c:v>
                </c:pt>
                <c:pt idx="77">
                  <c:v>6.1383636363636362E-3</c:v>
                </c:pt>
                <c:pt idx="78">
                  <c:v>6.798090909090909E-3</c:v>
                </c:pt>
                <c:pt idx="79">
                  <c:v>7.5544545454545474E-3</c:v>
                </c:pt>
                <c:pt idx="80">
                  <c:v>8.2399090909090911E-3</c:v>
                </c:pt>
                <c:pt idx="81">
                  <c:v>9.1738181818181823E-3</c:v>
                </c:pt>
                <c:pt idx="82">
                  <c:v>1.0013909090909091E-2</c:v>
                </c:pt>
                <c:pt idx="83">
                  <c:v>1.1072363636363637E-2</c:v>
                </c:pt>
                <c:pt idx="84">
                  <c:v>1.2145545454545454E-2</c:v>
                </c:pt>
                <c:pt idx="85">
                  <c:v>1.3339272727272729E-2</c:v>
                </c:pt>
                <c:pt idx="86">
                  <c:v>1.4676636363636364E-2</c:v>
                </c:pt>
                <c:pt idx="87">
                  <c:v>1.6095727272727272E-2</c:v>
                </c:pt>
                <c:pt idx="88">
                  <c:v>1.7562181818181817E-2</c:v>
                </c:pt>
                <c:pt idx="89">
                  <c:v>1.9248272727272725E-2</c:v>
                </c:pt>
                <c:pt idx="90">
                  <c:v>2.1023272727272727E-2</c:v>
                </c:pt>
                <c:pt idx="91">
                  <c:v>2.2928272727272728E-2</c:v>
                </c:pt>
                <c:pt idx="92">
                  <c:v>2.5070909090909095E-2</c:v>
                </c:pt>
                <c:pt idx="93">
                  <c:v>2.7392454545454546E-2</c:v>
                </c:pt>
                <c:pt idx="94">
                  <c:v>2.9767909090909088E-2</c:v>
                </c:pt>
                <c:pt idx="95">
                  <c:v>3.235745454545455E-2</c:v>
                </c:pt>
                <c:pt idx="96">
                  <c:v>3.5454363636363638E-2</c:v>
                </c:pt>
                <c:pt idx="97">
                  <c:v>3.8472727272727276E-2</c:v>
                </c:pt>
                <c:pt idx="98">
                  <c:v>4.1470818181818185E-2</c:v>
                </c:pt>
                <c:pt idx="99">
                  <c:v>4.5186181818181813E-2</c:v>
                </c:pt>
                <c:pt idx="100">
                  <c:v>4.8814636363636359E-2</c:v>
                </c:pt>
                <c:pt idx="101">
                  <c:v>5.2950181818181813E-2</c:v>
                </c:pt>
                <c:pt idx="102">
                  <c:v>5.7178090909090915E-2</c:v>
                </c:pt>
                <c:pt idx="103">
                  <c:v>6.1887909090909091E-2</c:v>
                </c:pt>
                <c:pt idx="104">
                  <c:v>6.6300727272727261E-2</c:v>
                </c:pt>
                <c:pt idx="105">
                  <c:v>7.1567090909090914E-2</c:v>
                </c:pt>
                <c:pt idx="106">
                  <c:v>7.6908545454545466E-2</c:v>
                </c:pt>
                <c:pt idx="107">
                  <c:v>8.2493727272727288E-2</c:v>
                </c:pt>
                <c:pt idx="108">
                  <c:v>8.8714727272727278E-2</c:v>
                </c:pt>
                <c:pt idx="109">
                  <c:v>9.476927272727273E-2</c:v>
                </c:pt>
                <c:pt idx="110">
                  <c:v>0.10118618181818183</c:v>
                </c:pt>
                <c:pt idx="111">
                  <c:v>0.10819636363636365</c:v>
                </c:pt>
                <c:pt idx="112">
                  <c:v>0.11556745454545454</c:v>
                </c:pt>
                <c:pt idx="113">
                  <c:v>0.12289845454545453</c:v>
                </c:pt>
                <c:pt idx="114">
                  <c:v>0.13084599999999999</c:v>
                </c:pt>
                <c:pt idx="115">
                  <c:v>0.138905</c:v>
                </c:pt>
                <c:pt idx="116">
                  <c:v>0.14655672727272728</c:v>
                </c:pt>
                <c:pt idx="117">
                  <c:v>0.15492463636363638</c:v>
                </c:pt>
                <c:pt idx="118">
                  <c:v>0.16389636363636362</c:v>
                </c:pt>
                <c:pt idx="119">
                  <c:v>0.17275709090909089</c:v>
                </c:pt>
                <c:pt idx="120">
                  <c:v>0.18132190909090906</c:v>
                </c:pt>
                <c:pt idx="121">
                  <c:v>0.18951163636363635</c:v>
                </c:pt>
                <c:pt idx="122">
                  <c:v>0.19849372727272727</c:v>
                </c:pt>
                <c:pt idx="123">
                  <c:v>0.20762454545454542</c:v>
                </c:pt>
                <c:pt idx="124">
                  <c:v>0.21715054545454546</c:v>
                </c:pt>
                <c:pt idx="125">
                  <c:v>0.22638318181818184</c:v>
                </c:pt>
                <c:pt idx="126">
                  <c:v>0.23520654545454547</c:v>
                </c:pt>
                <c:pt idx="127">
                  <c:v>0.24458654545454547</c:v>
                </c:pt>
                <c:pt idx="128">
                  <c:v>0.25338336363636366</c:v>
                </c:pt>
                <c:pt idx="129">
                  <c:v>0.26124054545454539</c:v>
                </c:pt>
                <c:pt idx="130">
                  <c:v>0.26885890909090909</c:v>
                </c:pt>
                <c:pt idx="131">
                  <c:v>0.27673127272727271</c:v>
                </c:pt>
                <c:pt idx="132">
                  <c:v>0.28411309090909087</c:v>
                </c:pt>
                <c:pt idx="133">
                  <c:v>0.29119263636363635</c:v>
                </c:pt>
                <c:pt idx="134">
                  <c:v>0.29860799999999998</c:v>
                </c:pt>
                <c:pt idx="135">
                  <c:v>0.30599909090909094</c:v>
                </c:pt>
                <c:pt idx="136">
                  <c:v>0.31387218181818177</c:v>
                </c:pt>
                <c:pt idx="137">
                  <c:v>0.32247790909090912</c:v>
                </c:pt>
                <c:pt idx="138">
                  <c:v>0.32943881818181819</c:v>
                </c:pt>
                <c:pt idx="139">
                  <c:v>0.33542145454545458</c:v>
                </c:pt>
                <c:pt idx="140">
                  <c:v>0.34036054545454542</c:v>
                </c:pt>
                <c:pt idx="141">
                  <c:v>0.34416209090909089</c:v>
                </c:pt>
                <c:pt idx="142">
                  <c:v>0.34738190909090905</c:v>
                </c:pt>
                <c:pt idx="143">
                  <c:v>0.34973154545454549</c:v>
                </c:pt>
                <c:pt idx="144">
                  <c:v>0.35439981818181815</c:v>
                </c:pt>
                <c:pt idx="145">
                  <c:v>0.35913418181818185</c:v>
                </c:pt>
                <c:pt idx="146">
                  <c:v>0.36488690909090904</c:v>
                </c:pt>
                <c:pt idx="147">
                  <c:v>0.37003536363636363</c:v>
                </c:pt>
                <c:pt idx="148">
                  <c:v>0.37531254545454545</c:v>
                </c:pt>
                <c:pt idx="149">
                  <c:v>0.37983327272727269</c:v>
                </c:pt>
                <c:pt idx="150">
                  <c:v>0.38504018181818184</c:v>
                </c:pt>
                <c:pt idx="151">
                  <c:v>0.39023290909090907</c:v>
                </c:pt>
                <c:pt idx="152">
                  <c:v>0.39576454545454542</c:v>
                </c:pt>
                <c:pt idx="153">
                  <c:v>0.4001577272727273</c:v>
                </c:pt>
                <c:pt idx="154">
                  <c:v>0.40451063636363638</c:v>
                </c:pt>
                <c:pt idx="155">
                  <c:v>0.4091349090909091</c:v>
                </c:pt>
                <c:pt idx="156">
                  <c:v>0.41339345454545456</c:v>
                </c:pt>
                <c:pt idx="157">
                  <c:v>0.41899263636363643</c:v>
                </c:pt>
                <c:pt idx="158">
                  <c:v>0.42457154545454551</c:v>
                </c:pt>
                <c:pt idx="159">
                  <c:v>0.4315248181818182</c:v>
                </c:pt>
                <c:pt idx="160">
                  <c:v>0.43774054545454549</c:v>
                </c:pt>
                <c:pt idx="161">
                  <c:v>0.44570054545454552</c:v>
                </c:pt>
                <c:pt idx="162">
                  <c:v>0.45411954545454547</c:v>
                </c:pt>
                <c:pt idx="163">
                  <c:v>0.46294472727272729</c:v>
                </c:pt>
                <c:pt idx="164">
                  <c:v>0.47184863636363633</c:v>
                </c:pt>
                <c:pt idx="165">
                  <c:v>0.48205800000000004</c:v>
                </c:pt>
                <c:pt idx="166">
                  <c:v>0.49283427272727276</c:v>
                </c:pt>
                <c:pt idx="167">
                  <c:v>0.50426090909090915</c:v>
                </c:pt>
                <c:pt idx="168">
                  <c:v>0.51673581818181824</c:v>
                </c:pt>
                <c:pt idx="169">
                  <c:v>0.52955354545454547</c:v>
                </c:pt>
                <c:pt idx="170">
                  <c:v>0.54124118181818193</c:v>
                </c:pt>
                <c:pt idx="171">
                  <c:v>0.55402836363636376</c:v>
                </c:pt>
                <c:pt idx="172">
                  <c:v>0.56741172727272737</c:v>
                </c:pt>
                <c:pt idx="173">
                  <c:v>0.58081036363636362</c:v>
                </c:pt>
                <c:pt idx="174">
                  <c:v>0.59434836363636356</c:v>
                </c:pt>
                <c:pt idx="175">
                  <c:v>0.60781018181818181</c:v>
                </c:pt>
                <c:pt idx="176">
                  <c:v>0.62203827272727275</c:v>
                </c:pt>
                <c:pt idx="177">
                  <c:v>0.63575536363636365</c:v>
                </c:pt>
                <c:pt idx="178">
                  <c:v>0.65028454545454539</c:v>
                </c:pt>
                <c:pt idx="179">
                  <c:v>0.66419427272727272</c:v>
                </c:pt>
                <c:pt idx="180">
                  <c:v>0.67895899999999998</c:v>
                </c:pt>
                <c:pt idx="181">
                  <c:v>0.69260327272727285</c:v>
                </c:pt>
                <c:pt idx="182">
                  <c:v>0.70615263636363634</c:v>
                </c:pt>
                <c:pt idx="183">
                  <c:v>0.71959318181818188</c:v>
                </c:pt>
                <c:pt idx="184">
                  <c:v>0.73272127272727272</c:v>
                </c:pt>
                <c:pt idx="185">
                  <c:v>0.74565909090909088</c:v>
                </c:pt>
                <c:pt idx="186">
                  <c:v>0.75773663636363642</c:v>
                </c:pt>
                <c:pt idx="187">
                  <c:v>0.76914081818181823</c:v>
                </c:pt>
                <c:pt idx="188">
                  <c:v>0.78050000000000008</c:v>
                </c:pt>
                <c:pt idx="189">
                  <c:v>0.79149636363636355</c:v>
                </c:pt>
                <c:pt idx="190">
                  <c:v>0.80236254545454544</c:v>
                </c:pt>
                <c:pt idx="191">
                  <c:v>0.81525745454545451</c:v>
                </c:pt>
                <c:pt idx="192">
                  <c:v>0.82693718181818188</c:v>
                </c:pt>
                <c:pt idx="193">
                  <c:v>0.837108090909091</c:v>
                </c:pt>
                <c:pt idx="194">
                  <c:v>0.84086554545454539</c:v>
                </c:pt>
                <c:pt idx="195">
                  <c:v>0.84806345454545451</c:v>
                </c:pt>
                <c:pt idx="196">
                  <c:v>0.85115699999999994</c:v>
                </c:pt>
                <c:pt idx="197">
                  <c:v>0.85847027272727261</c:v>
                </c:pt>
                <c:pt idx="198">
                  <c:v>0.86133790909090902</c:v>
                </c:pt>
                <c:pt idx="199">
                  <c:v>0.86344054545454529</c:v>
                </c:pt>
                <c:pt idx="200">
                  <c:v>0.86423381818181833</c:v>
                </c:pt>
                <c:pt idx="201">
                  <c:v>0.86400809090909103</c:v>
                </c:pt>
                <c:pt idx="202">
                  <c:v>0.86335345454545465</c:v>
                </c:pt>
                <c:pt idx="203">
                  <c:v>0.86266563636363636</c:v>
                </c:pt>
                <c:pt idx="204">
                  <c:v>0.85843863636363615</c:v>
                </c:pt>
                <c:pt idx="205">
                  <c:v>0.85106354545454543</c:v>
                </c:pt>
                <c:pt idx="206">
                  <c:v>0.8432355454545456</c:v>
                </c:pt>
                <c:pt idx="207">
                  <c:v>0.83705036363636365</c:v>
                </c:pt>
                <c:pt idx="208">
                  <c:v>0.8334016363636364</c:v>
                </c:pt>
                <c:pt idx="209">
                  <c:v>0.83033563636363639</c:v>
                </c:pt>
                <c:pt idx="210">
                  <c:v>0.82562090909090913</c:v>
                </c:pt>
                <c:pt idx="211">
                  <c:v>0.82223299999999999</c:v>
                </c:pt>
                <c:pt idx="212">
                  <c:v>0.81866190909090897</c:v>
                </c:pt>
                <c:pt idx="213">
                  <c:v>0.81439472727272721</c:v>
                </c:pt>
                <c:pt idx="214">
                  <c:v>0.81092327272727271</c:v>
                </c:pt>
                <c:pt idx="215">
                  <c:v>0.80615154545454548</c:v>
                </c:pt>
                <c:pt idx="216">
                  <c:v>0.80218063636363635</c:v>
                </c:pt>
                <c:pt idx="217">
                  <c:v>0.79614181818181817</c:v>
                </c:pt>
                <c:pt idx="218">
                  <c:v>0.79127190909090916</c:v>
                </c:pt>
                <c:pt idx="219">
                  <c:v>0.78557863636363645</c:v>
                </c:pt>
                <c:pt idx="220">
                  <c:v>0.78048872727272722</c:v>
                </c:pt>
                <c:pt idx="221">
                  <c:v>0.77555499999999999</c:v>
                </c:pt>
                <c:pt idx="222">
                  <c:v>0.77046727272727278</c:v>
                </c:pt>
                <c:pt idx="223">
                  <c:v>0.76583418181818186</c:v>
                </c:pt>
                <c:pt idx="224">
                  <c:v>0.76042790909090907</c:v>
                </c:pt>
                <c:pt idx="225">
                  <c:v>0.75480890909090914</c:v>
                </c:pt>
                <c:pt idx="226">
                  <c:v>0.75057554545454541</c:v>
                </c:pt>
                <c:pt idx="227">
                  <c:v>0.74440445454545456</c:v>
                </c:pt>
                <c:pt idx="228">
                  <c:v>0.7390885454545455</c:v>
                </c:pt>
                <c:pt idx="229">
                  <c:v>0.73225009090909088</c:v>
                </c:pt>
                <c:pt idx="230">
                  <c:v>0.72683854545454551</c:v>
                </c:pt>
                <c:pt idx="231">
                  <c:v>0.72077272727272723</c:v>
                </c:pt>
                <c:pt idx="232">
                  <c:v>0.71524345454545446</c:v>
                </c:pt>
                <c:pt idx="233">
                  <c:v>0.70704409090909093</c:v>
                </c:pt>
                <c:pt idx="234">
                  <c:v>0.69786054545454534</c:v>
                </c:pt>
                <c:pt idx="235">
                  <c:v>0.6874216363636364</c:v>
                </c:pt>
                <c:pt idx="236">
                  <c:v>0.67629936363636367</c:v>
                </c:pt>
                <c:pt idx="237">
                  <c:v>0.66380845454545456</c:v>
                </c:pt>
                <c:pt idx="238">
                  <c:v>0.64922772727272726</c:v>
                </c:pt>
                <c:pt idx="239">
                  <c:v>0.63420345454545457</c:v>
                </c:pt>
                <c:pt idx="240">
                  <c:v>0.61775645454545458</c:v>
                </c:pt>
                <c:pt idx="241">
                  <c:v>0.59929990909090902</c:v>
                </c:pt>
                <c:pt idx="242">
                  <c:v>0.58019909090909094</c:v>
                </c:pt>
                <c:pt idx="243">
                  <c:v>0.55908163636363639</c:v>
                </c:pt>
                <c:pt idx="244">
                  <c:v>0.53718609090909097</c:v>
                </c:pt>
                <c:pt idx="245">
                  <c:v>0.5153328181818182</c:v>
                </c:pt>
                <c:pt idx="246">
                  <c:v>0.49136027272727278</c:v>
                </c:pt>
                <c:pt idx="247">
                  <c:v>0.46661218181818187</c:v>
                </c:pt>
                <c:pt idx="248">
                  <c:v>0.44161172727272729</c:v>
                </c:pt>
                <c:pt idx="249">
                  <c:v>0.4167716363636364</c:v>
                </c:pt>
                <c:pt idx="250">
                  <c:v>0.3968434545454545</c:v>
                </c:pt>
                <c:pt idx="251">
                  <c:v>0.37965727272727279</c:v>
                </c:pt>
                <c:pt idx="252">
                  <c:v>0.35794818181818183</c:v>
                </c:pt>
                <c:pt idx="253">
                  <c:v>0.33650281818181821</c:v>
                </c:pt>
                <c:pt idx="254">
                  <c:v>0.31546999999999997</c:v>
                </c:pt>
                <c:pt idx="255">
                  <c:v>0.29594845454545454</c:v>
                </c:pt>
                <c:pt idx="256">
                  <c:v>0.27695063636363637</c:v>
                </c:pt>
                <c:pt idx="257">
                  <c:v>0.25952990909090912</c:v>
                </c:pt>
                <c:pt idx="258">
                  <c:v>0.2427390909090909</c:v>
                </c:pt>
                <c:pt idx="259">
                  <c:v>0.22720872727272728</c:v>
                </c:pt>
                <c:pt idx="260">
                  <c:v>0.2124962727272727</c:v>
                </c:pt>
                <c:pt idx="261">
                  <c:v>0.1988877272727273</c:v>
                </c:pt>
                <c:pt idx="262">
                  <c:v>0.18780454545454547</c:v>
                </c:pt>
                <c:pt idx="263">
                  <c:v>0.17734390909090908</c:v>
                </c:pt>
                <c:pt idx="264">
                  <c:v>0.16808727272727272</c:v>
                </c:pt>
                <c:pt idx="265">
                  <c:v>0.15931100000000001</c:v>
                </c:pt>
                <c:pt idx="266">
                  <c:v>0.15012281818181819</c:v>
                </c:pt>
                <c:pt idx="267">
                  <c:v>0.13895963636363637</c:v>
                </c:pt>
                <c:pt idx="268">
                  <c:v>0.12852181818181818</c:v>
                </c:pt>
                <c:pt idx="269">
                  <c:v>0.11977454545454545</c:v>
                </c:pt>
                <c:pt idx="270">
                  <c:v>0.11181927272727274</c:v>
                </c:pt>
                <c:pt idx="271">
                  <c:v>0.10372618181818181</c:v>
                </c:pt>
                <c:pt idx="272">
                  <c:v>9.5825727272727285E-2</c:v>
                </c:pt>
                <c:pt idx="273">
                  <c:v>8.8197181818181813E-2</c:v>
                </c:pt>
                <c:pt idx="274">
                  <c:v>8.1015909090909083E-2</c:v>
                </c:pt>
                <c:pt idx="275">
                  <c:v>7.4453999999999992E-2</c:v>
                </c:pt>
                <c:pt idx="276">
                  <c:v>6.7723545454545467E-2</c:v>
                </c:pt>
                <c:pt idx="277">
                  <c:v>6.1757181818181808E-2</c:v>
                </c:pt>
                <c:pt idx="278">
                  <c:v>5.6248818181818178E-2</c:v>
                </c:pt>
                <c:pt idx="279">
                  <c:v>5.1005909090909088E-2</c:v>
                </c:pt>
                <c:pt idx="280">
                  <c:v>4.6611363636363638E-2</c:v>
                </c:pt>
                <c:pt idx="281">
                  <c:v>4.2162000000000005E-2</c:v>
                </c:pt>
                <c:pt idx="282">
                  <c:v>3.8429181818181821E-2</c:v>
                </c:pt>
                <c:pt idx="283">
                  <c:v>3.5104090909090911E-2</c:v>
                </c:pt>
                <c:pt idx="284">
                  <c:v>3.1919636363636365E-2</c:v>
                </c:pt>
                <c:pt idx="285">
                  <c:v>2.9245727272727277E-2</c:v>
                </c:pt>
                <c:pt idx="286">
                  <c:v>2.6494363636363632E-2</c:v>
                </c:pt>
                <c:pt idx="287">
                  <c:v>2.4435727272727272E-2</c:v>
                </c:pt>
                <c:pt idx="288">
                  <c:v>2.2446090909090905E-2</c:v>
                </c:pt>
                <c:pt idx="289">
                  <c:v>2.058154545454545E-2</c:v>
                </c:pt>
                <c:pt idx="290">
                  <c:v>1.8883272727272728E-2</c:v>
                </c:pt>
                <c:pt idx="291">
                  <c:v>1.7448818181818183E-2</c:v>
                </c:pt>
                <c:pt idx="292">
                  <c:v>1.6258818181818183E-2</c:v>
                </c:pt>
                <c:pt idx="293">
                  <c:v>1.5107818181818181E-2</c:v>
                </c:pt>
                <c:pt idx="294">
                  <c:v>1.3964545454545453E-2</c:v>
                </c:pt>
                <c:pt idx="295">
                  <c:v>1.3076636363636363E-2</c:v>
                </c:pt>
                <c:pt idx="296">
                  <c:v>1.213627272727273E-2</c:v>
                </c:pt>
                <c:pt idx="297">
                  <c:v>1.1345000000000001E-2</c:v>
                </c:pt>
                <c:pt idx="298">
                  <c:v>1.0580636363636363E-2</c:v>
                </c:pt>
                <c:pt idx="299">
                  <c:v>9.9777272727272718E-3</c:v>
                </c:pt>
                <c:pt idx="300">
                  <c:v>9.4092727272727262E-3</c:v>
                </c:pt>
                <c:pt idx="301">
                  <c:v>8.8631818181818187E-3</c:v>
                </c:pt>
                <c:pt idx="302">
                  <c:v>8.4160909090909095E-3</c:v>
                </c:pt>
                <c:pt idx="303">
                  <c:v>7.9351818181818187E-3</c:v>
                </c:pt>
                <c:pt idx="304">
                  <c:v>7.4817272727272727E-3</c:v>
                </c:pt>
                <c:pt idx="305">
                  <c:v>7.0441818181818184E-3</c:v>
                </c:pt>
                <c:pt idx="306">
                  <c:v>6.7299999999999999E-3</c:v>
                </c:pt>
                <c:pt idx="307">
                  <c:v>6.3687272727272724E-3</c:v>
                </c:pt>
                <c:pt idx="308">
                  <c:v>6.0390909090909089E-3</c:v>
                </c:pt>
                <c:pt idx="309">
                  <c:v>5.7019090909090899E-3</c:v>
                </c:pt>
                <c:pt idx="310">
                  <c:v>5.4372727272727272E-3</c:v>
                </c:pt>
                <c:pt idx="311">
                  <c:v>5.1586363636363635E-3</c:v>
                </c:pt>
                <c:pt idx="312">
                  <c:v>4.9770909090909093E-3</c:v>
                </c:pt>
                <c:pt idx="313">
                  <c:v>4.666E-3</c:v>
                </c:pt>
                <c:pt idx="314">
                  <c:v>4.4655454545454538E-3</c:v>
                </c:pt>
                <c:pt idx="315">
                  <c:v>4.2459999999999998E-3</c:v>
                </c:pt>
                <c:pt idx="316">
                  <c:v>4.0491818181818181E-3</c:v>
                </c:pt>
                <c:pt idx="317">
                  <c:v>3.8884545454545461E-3</c:v>
                </c:pt>
                <c:pt idx="318">
                  <c:v>3.6834545454545449E-3</c:v>
                </c:pt>
                <c:pt idx="319">
                  <c:v>3.492636363636364E-3</c:v>
                </c:pt>
                <c:pt idx="320">
                  <c:v>3.3958181818181817E-3</c:v>
                </c:pt>
                <c:pt idx="321">
                  <c:v>3.238181818181818E-3</c:v>
                </c:pt>
                <c:pt idx="322">
                  <c:v>3.0816363636363632E-3</c:v>
                </c:pt>
                <c:pt idx="323">
                  <c:v>2.9815454545454546E-3</c:v>
                </c:pt>
                <c:pt idx="324">
                  <c:v>2.8307272727272725E-3</c:v>
                </c:pt>
                <c:pt idx="325">
                  <c:v>2.7592727272727278E-3</c:v>
                </c:pt>
                <c:pt idx="326">
                  <c:v>2.5799999999999998E-3</c:v>
                </c:pt>
                <c:pt idx="327">
                  <c:v>2.5147272727272726E-3</c:v>
                </c:pt>
                <c:pt idx="328">
                  <c:v>2.4092727272727278E-3</c:v>
                </c:pt>
                <c:pt idx="329">
                  <c:v>2.2990000000000003E-3</c:v>
                </c:pt>
                <c:pt idx="330">
                  <c:v>2.1866363636363637E-3</c:v>
                </c:pt>
                <c:pt idx="331">
                  <c:v>2.1010909090909092E-3</c:v>
                </c:pt>
                <c:pt idx="332">
                  <c:v>2.0033636363636365E-3</c:v>
                </c:pt>
                <c:pt idx="333">
                  <c:v>1.9670909090909092E-3</c:v>
                </c:pt>
                <c:pt idx="334">
                  <c:v>1.8667272727272727E-3</c:v>
                </c:pt>
                <c:pt idx="335">
                  <c:v>1.8003636363636364E-3</c:v>
                </c:pt>
                <c:pt idx="336">
                  <c:v>1.7413636363636362E-3</c:v>
                </c:pt>
                <c:pt idx="337">
                  <c:v>1.6487272727272728E-3</c:v>
                </c:pt>
                <c:pt idx="338">
                  <c:v>1.6158181818181818E-3</c:v>
                </c:pt>
                <c:pt idx="339">
                  <c:v>1.547E-3</c:v>
                </c:pt>
                <c:pt idx="340">
                  <c:v>1.4764545454545453E-3</c:v>
                </c:pt>
                <c:pt idx="341">
                  <c:v>1.4101818181818182E-3</c:v>
                </c:pt>
                <c:pt idx="342">
                  <c:v>1.3538181818181819E-3</c:v>
                </c:pt>
                <c:pt idx="343">
                  <c:v>1.3044545454545455E-3</c:v>
                </c:pt>
                <c:pt idx="344">
                  <c:v>1.2547272727272728E-3</c:v>
                </c:pt>
                <c:pt idx="345">
                  <c:v>1.2269090909090908E-3</c:v>
                </c:pt>
                <c:pt idx="346">
                  <c:v>1.1716363636363636E-3</c:v>
                </c:pt>
                <c:pt idx="347">
                  <c:v>1.1313636363636363E-3</c:v>
                </c:pt>
                <c:pt idx="348">
                  <c:v>1.0977272727272726E-3</c:v>
                </c:pt>
                <c:pt idx="349">
                  <c:v>1.0499999999999999E-3</c:v>
                </c:pt>
                <c:pt idx="350">
                  <c:v>1.0155454545454545E-3</c:v>
                </c:pt>
                <c:pt idx="351">
                  <c:v>9.6400000000000012E-4</c:v>
                </c:pt>
                <c:pt idx="352">
                  <c:v>9.2445454545454547E-4</c:v>
                </c:pt>
                <c:pt idx="353">
                  <c:v>8.8436363636363647E-4</c:v>
                </c:pt>
                <c:pt idx="354">
                  <c:v>8.6181818181818191E-4</c:v>
                </c:pt>
                <c:pt idx="355">
                  <c:v>8.3927272727272724E-4</c:v>
                </c:pt>
                <c:pt idx="356">
                  <c:v>7.9018181818181824E-4</c:v>
                </c:pt>
                <c:pt idx="357">
                  <c:v>7.5790909090909099E-4</c:v>
                </c:pt>
                <c:pt idx="358">
                  <c:v>7.2499999999999995E-4</c:v>
                </c:pt>
                <c:pt idx="359">
                  <c:v>7.032727272727273E-4</c:v>
                </c:pt>
                <c:pt idx="360">
                  <c:v>6.9090909090909088E-4</c:v>
                </c:pt>
                <c:pt idx="361">
                  <c:v>6.453636363636363E-4</c:v>
                </c:pt>
                <c:pt idx="362">
                  <c:v>6.3299999999999999E-4</c:v>
                </c:pt>
                <c:pt idx="363">
                  <c:v>6.0581818181818176E-4</c:v>
                </c:pt>
                <c:pt idx="364">
                  <c:v>5.8500000000000002E-4</c:v>
                </c:pt>
                <c:pt idx="365">
                  <c:v>5.7709090909090915E-4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88-46F5-96C8-7A542FF33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465279"/>
        <c:axId val="493469855"/>
      </c:lineChart>
      <c:dateAx>
        <c:axId val="493465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[$-409]d\-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69855"/>
        <c:crosses val="autoZero"/>
        <c:auto val="1"/>
        <c:lblOffset val="100"/>
        <c:baseTimeUnit val="days"/>
      </c:dateAx>
      <c:valAx>
        <c:axId val="49346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/>
                  <a:t>% </a:t>
                </a:r>
                <a:r>
                  <a:rPr lang="en-US" b="1" dirty="0" smtClean="0"/>
                  <a:t>population </a:t>
                </a:r>
                <a:r>
                  <a:rPr lang="en-US" b="1" dirty="0"/>
                  <a:t>infected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6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'Real vs. '!$I$2</c:f>
              <c:strCache>
                <c:ptCount val="1"/>
                <c:pt idx="0">
                  <c:v>reported confirmed: Oman</c:v>
                </c:pt>
              </c:strCache>
            </c:strRef>
          </c:tx>
          <c:spPr>
            <a:ln w="31750" cap="rnd" cmpd="sng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'Real vs. '!$I$3:$I$33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19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53</c:v>
                </c:pt>
                <c:pt idx="16">
                  <c:v>60</c:v>
                </c:pt>
                <c:pt idx="17">
                  <c:v>70</c:v>
                </c:pt>
                <c:pt idx="18">
                  <c:v>90</c:v>
                </c:pt>
                <c:pt idx="19">
                  <c:v>100</c:v>
                </c:pt>
                <c:pt idx="20">
                  <c:v>110</c:v>
                </c:pt>
                <c:pt idx="21">
                  <c:v>120</c:v>
                </c:pt>
                <c:pt idx="22">
                  <c:v>130</c:v>
                </c:pt>
                <c:pt idx="23">
                  <c:v>140</c:v>
                </c:pt>
                <c:pt idx="24">
                  <c:v>150</c:v>
                </c:pt>
                <c:pt idx="25">
                  <c:v>160</c:v>
                </c:pt>
                <c:pt idx="26">
                  <c:v>170</c:v>
                </c:pt>
                <c:pt idx="27">
                  <c:v>180</c:v>
                </c:pt>
                <c:pt idx="28">
                  <c:v>190</c:v>
                </c:pt>
                <c:pt idx="29">
                  <c:v>200</c:v>
                </c:pt>
                <c:pt idx="30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90-4111-8543-41F538D3389D}"/>
            </c:ext>
          </c:extLst>
        </c:ser>
        <c:ser>
          <c:idx val="1"/>
          <c:order val="1"/>
          <c:tx>
            <c:strRef>
              <c:f>'Real vs. '!$J$2</c:f>
              <c:strCache>
                <c:ptCount val="1"/>
                <c:pt idx="0">
                  <c:v>case 1: Oman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'Real vs. '!$J$3:$J$33</c:f>
              <c:numCache>
                <c:formatCode>General</c:formatCode>
                <c:ptCount val="31"/>
                <c:pt idx="0">
                  <c:v>0</c:v>
                </c:pt>
                <c:pt idx="1">
                  <c:v>2.5019999999999998</c:v>
                </c:pt>
                <c:pt idx="2">
                  <c:v>3.7529999999999997</c:v>
                </c:pt>
                <c:pt idx="3">
                  <c:v>5.4209999999999994</c:v>
                </c:pt>
                <c:pt idx="4">
                  <c:v>7.9229999999999992</c:v>
                </c:pt>
                <c:pt idx="5">
                  <c:v>10.841999999999999</c:v>
                </c:pt>
                <c:pt idx="6">
                  <c:v>15.011999999999999</c:v>
                </c:pt>
                <c:pt idx="7">
                  <c:v>20.849999999999998</c:v>
                </c:pt>
                <c:pt idx="8">
                  <c:v>30.440999999999999</c:v>
                </c:pt>
                <c:pt idx="9">
                  <c:v>40.448999999999998</c:v>
                </c:pt>
                <c:pt idx="10">
                  <c:v>53.375999999999998</c:v>
                </c:pt>
                <c:pt idx="11">
                  <c:v>72.557999999999993</c:v>
                </c:pt>
                <c:pt idx="12">
                  <c:v>98.828999999999994</c:v>
                </c:pt>
                <c:pt idx="13">
                  <c:v>129.68699999999998</c:v>
                </c:pt>
                <c:pt idx="14">
                  <c:v>174.303</c:v>
                </c:pt>
                <c:pt idx="15">
                  <c:v>231.012</c:v>
                </c:pt>
                <c:pt idx="16">
                  <c:v>302.733</c:v>
                </c:pt>
                <c:pt idx="17">
                  <c:v>405.72900000000004</c:v>
                </c:pt>
                <c:pt idx="18">
                  <c:v>540.83100000000002</c:v>
                </c:pt>
                <c:pt idx="19">
                  <c:v>738.48</c:v>
                </c:pt>
                <c:pt idx="20">
                  <c:v>971.57400000000007</c:v>
                </c:pt>
                <c:pt idx="21">
                  <c:v>1305.9960000000001</c:v>
                </c:pt>
                <c:pt idx="22">
                  <c:v>1722.9810000000002</c:v>
                </c:pt>
                <c:pt idx="23">
                  <c:v>2305.0920000000001</c:v>
                </c:pt>
                <c:pt idx="24">
                  <c:v>3072.3420000000001</c:v>
                </c:pt>
                <c:pt idx="25">
                  <c:v>4100.2080000000005</c:v>
                </c:pt>
                <c:pt idx="26">
                  <c:v>5490.4320000000007</c:v>
                </c:pt>
                <c:pt idx="27">
                  <c:v>7264.6980000000003</c:v>
                </c:pt>
                <c:pt idx="28">
                  <c:v>9699.0509999999995</c:v>
                </c:pt>
                <c:pt idx="29">
                  <c:v>12880.221</c:v>
                </c:pt>
                <c:pt idx="30">
                  <c:v>17166.815999999999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90-4111-8543-41F538D3389D}"/>
            </c:ext>
          </c:extLst>
        </c:ser>
        <c:ser>
          <c:idx val="3"/>
          <c:order val="2"/>
          <c:tx>
            <c:strRef>
              <c:f>'Real vs. '!$K$2</c:f>
              <c:strCache>
                <c:ptCount val="1"/>
                <c:pt idx="0">
                  <c:v>reported + suspected: Oman</c:v>
                </c:pt>
              </c:strCache>
            </c:strRef>
          </c:tx>
          <c:spPr>
            <a:ln w="317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'Real vs. '!$K$3:$K$33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419</c:v>
                </c:pt>
                <c:pt idx="12">
                  <c:v>820</c:v>
                </c:pt>
                <c:pt idx="13">
                  <c:v>1220</c:v>
                </c:pt>
                <c:pt idx="14">
                  <c:v>1620</c:v>
                </c:pt>
                <c:pt idx="15">
                  <c:v>2053</c:v>
                </c:pt>
                <c:pt idx="16">
                  <c:v>2460</c:v>
                </c:pt>
                <c:pt idx="17">
                  <c:v>2870</c:v>
                </c:pt>
                <c:pt idx="18">
                  <c:v>3290</c:v>
                </c:pt>
                <c:pt idx="19">
                  <c:v>3700</c:v>
                </c:pt>
                <c:pt idx="20">
                  <c:v>4110</c:v>
                </c:pt>
                <c:pt idx="21">
                  <c:v>4520</c:v>
                </c:pt>
                <c:pt idx="22">
                  <c:v>4930</c:v>
                </c:pt>
                <c:pt idx="23">
                  <c:v>5340</c:v>
                </c:pt>
                <c:pt idx="24">
                  <c:v>5750</c:v>
                </c:pt>
                <c:pt idx="25">
                  <c:v>6160</c:v>
                </c:pt>
                <c:pt idx="26">
                  <c:v>6570</c:v>
                </c:pt>
                <c:pt idx="27">
                  <c:v>6980</c:v>
                </c:pt>
                <c:pt idx="28">
                  <c:v>7390</c:v>
                </c:pt>
                <c:pt idx="29">
                  <c:v>7800</c:v>
                </c:pt>
                <c:pt idx="30">
                  <c:v>8210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90-4111-8543-41F538D3389D}"/>
            </c:ext>
          </c:extLst>
        </c:ser>
        <c:ser>
          <c:idx val="2"/>
          <c:order val="3"/>
          <c:tx>
            <c:strRef>
              <c:f>'Real vs. '!$L$2</c:f>
              <c:strCache>
                <c:ptCount val="1"/>
                <c:pt idx="0">
                  <c:v>reported confirmed: Pakistan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'Real vs. '!$L$3:$L$33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19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53</c:v>
                </c:pt>
                <c:pt idx="16">
                  <c:v>194</c:v>
                </c:pt>
                <c:pt idx="17">
                  <c:v>237</c:v>
                </c:pt>
                <c:pt idx="18">
                  <c:v>335</c:v>
                </c:pt>
                <c:pt idx="19">
                  <c:v>456</c:v>
                </c:pt>
                <c:pt idx="20">
                  <c:v>501</c:v>
                </c:pt>
                <c:pt idx="21">
                  <c:v>645</c:v>
                </c:pt>
                <c:pt idx="22">
                  <c:v>799</c:v>
                </c:pt>
                <c:pt idx="23">
                  <c:v>875</c:v>
                </c:pt>
                <c:pt idx="24">
                  <c:v>1000</c:v>
                </c:pt>
                <c:pt idx="25">
                  <c:v>1093</c:v>
                </c:pt>
                <c:pt idx="26">
                  <c:v>1203</c:v>
                </c:pt>
                <c:pt idx="27">
                  <c:v>1203</c:v>
                </c:pt>
                <c:pt idx="28">
                  <c:v>1523</c:v>
                </c:pt>
                <c:pt idx="29">
                  <c:v>1625</c:v>
                </c:pt>
                <c:pt idx="30">
                  <c:v>1850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90-4111-8543-41F538D3389D}"/>
            </c:ext>
          </c:extLst>
        </c:ser>
        <c:ser>
          <c:idx val="4"/>
          <c:order val="4"/>
          <c:tx>
            <c:strRef>
              <c:f>'Real vs. '!$M$2</c:f>
              <c:strCache>
                <c:ptCount val="1"/>
                <c:pt idx="0">
                  <c:v>case 1: Pakistan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'Real vs. '!$M$3:$M$33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1.4</c:v>
                </c:pt>
                <c:pt idx="4">
                  <c:v>3.4</c:v>
                </c:pt>
                <c:pt idx="5">
                  <c:v>7.7999999999999989</c:v>
                </c:pt>
                <c:pt idx="6">
                  <c:v>12.2</c:v>
                </c:pt>
                <c:pt idx="7">
                  <c:v>18.599999999999998</c:v>
                </c:pt>
                <c:pt idx="8">
                  <c:v>26.799999999999997</c:v>
                </c:pt>
                <c:pt idx="9">
                  <c:v>37.599999999999994</c:v>
                </c:pt>
                <c:pt idx="10">
                  <c:v>48.399999999999991</c:v>
                </c:pt>
                <c:pt idx="11">
                  <c:v>65.399999999999991</c:v>
                </c:pt>
                <c:pt idx="12">
                  <c:v>89.799999999999983</c:v>
                </c:pt>
                <c:pt idx="13">
                  <c:v>117.59999999999998</c:v>
                </c:pt>
                <c:pt idx="14">
                  <c:v>159.99999999999997</c:v>
                </c:pt>
                <c:pt idx="15">
                  <c:v>212.99999999999997</c:v>
                </c:pt>
                <c:pt idx="16">
                  <c:v>285.39999999999998</c:v>
                </c:pt>
                <c:pt idx="17">
                  <c:v>386</c:v>
                </c:pt>
                <c:pt idx="18">
                  <c:v>493.4</c:v>
                </c:pt>
                <c:pt idx="19">
                  <c:v>647.20000000000005</c:v>
                </c:pt>
                <c:pt idx="20">
                  <c:v>852</c:v>
                </c:pt>
                <c:pt idx="21">
                  <c:v>1102</c:v>
                </c:pt>
                <c:pt idx="22">
                  <c:v>1423</c:v>
                </c:pt>
                <c:pt idx="23">
                  <c:v>1843.8</c:v>
                </c:pt>
                <c:pt idx="24">
                  <c:v>2431.4</c:v>
                </c:pt>
                <c:pt idx="25">
                  <c:v>3159</c:v>
                </c:pt>
                <c:pt idx="26">
                  <c:v>4102.6000000000004</c:v>
                </c:pt>
                <c:pt idx="27">
                  <c:v>5380.4000000000005</c:v>
                </c:pt>
                <c:pt idx="28">
                  <c:v>7009.8</c:v>
                </c:pt>
                <c:pt idx="29">
                  <c:v>9031.4</c:v>
                </c:pt>
                <c:pt idx="30">
                  <c:v>11704.8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90-4111-8543-41F538D3389D}"/>
            </c:ext>
          </c:extLst>
        </c:ser>
        <c:ser>
          <c:idx val="5"/>
          <c:order val="5"/>
          <c:tx>
            <c:strRef>
              <c:f>'Real vs. '!$N$2</c:f>
              <c:strCache>
                <c:ptCount val="1"/>
                <c:pt idx="0">
                  <c:v>reported + suspected: Pakistan</c:v>
                </c:pt>
              </c:strCache>
            </c:strRef>
          </c:tx>
          <c:spPr>
            <a:ln w="31750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'Real vs. '!$N$3:$N$33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504</c:v>
                </c:pt>
                <c:pt idx="4">
                  <c:v>1004</c:v>
                </c:pt>
                <c:pt idx="5">
                  <c:v>1504</c:v>
                </c:pt>
                <c:pt idx="6">
                  <c:v>2005</c:v>
                </c:pt>
                <c:pt idx="7">
                  <c:v>2505</c:v>
                </c:pt>
                <c:pt idx="8">
                  <c:v>3005</c:v>
                </c:pt>
                <c:pt idx="9">
                  <c:v>3506</c:v>
                </c:pt>
                <c:pt idx="10">
                  <c:v>4006</c:v>
                </c:pt>
                <c:pt idx="11">
                  <c:v>4519</c:v>
                </c:pt>
                <c:pt idx="12">
                  <c:v>5020</c:v>
                </c:pt>
                <c:pt idx="13">
                  <c:v>5520</c:v>
                </c:pt>
                <c:pt idx="14">
                  <c:v>6020</c:v>
                </c:pt>
                <c:pt idx="15">
                  <c:v>6553</c:v>
                </c:pt>
                <c:pt idx="16">
                  <c:v>7194</c:v>
                </c:pt>
                <c:pt idx="17">
                  <c:v>7737</c:v>
                </c:pt>
                <c:pt idx="18">
                  <c:v>8335</c:v>
                </c:pt>
                <c:pt idx="19">
                  <c:v>8956</c:v>
                </c:pt>
                <c:pt idx="20">
                  <c:v>9501</c:v>
                </c:pt>
                <c:pt idx="21">
                  <c:v>10145</c:v>
                </c:pt>
                <c:pt idx="22">
                  <c:v>10799</c:v>
                </c:pt>
                <c:pt idx="23">
                  <c:v>11375</c:v>
                </c:pt>
                <c:pt idx="24">
                  <c:v>12000</c:v>
                </c:pt>
                <c:pt idx="25">
                  <c:v>12593</c:v>
                </c:pt>
                <c:pt idx="26">
                  <c:v>13203</c:v>
                </c:pt>
                <c:pt idx="27">
                  <c:v>13703</c:v>
                </c:pt>
                <c:pt idx="28">
                  <c:v>14523</c:v>
                </c:pt>
                <c:pt idx="29">
                  <c:v>15125</c:v>
                </c:pt>
                <c:pt idx="30">
                  <c:v>15850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90-4111-8543-41F538D33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205984"/>
        <c:axId val="832196832"/>
      </c:lineChart>
      <c:catAx>
        <c:axId val="8322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2196832"/>
        <c:crosses val="autoZero"/>
        <c:auto val="1"/>
        <c:lblAlgn val="ctr"/>
        <c:lblOffset val="100"/>
        <c:tickLblSkip val="2"/>
        <c:noMultiLvlLbl val="0"/>
      </c:catAx>
      <c:valAx>
        <c:axId val="83219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total cases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22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399968163358984"/>
          <c:y val="6.3457881960997053E-2"/>
          <c:w val="0.44304772904797335"/>
          <c:h val="0.3755917566671598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'case 3'!$F$2</c:f>
              <c:strCache>
                <c:ptCount val="1"/>
                <c:pt idx="0">
                  <c:v>case 3 - Pakistan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'case 3'!$E$3:$E$368</c:f>
              <c:numCache>
                <c:formatCode>[$-409]d\-mmm\-yy;@</c:formatCode>
                <c:ptCount val="366"/>
                <c:pt idx="0">
                  <c:v>43887</c:v>
                </c:pt>
                <c:pt idx="1">
                  <c:v>43888</c:v>
                </c:pt>
                <c:pt idx="2">
                  <c:v>43889</c:v>
                </c:pt>
                <c:pt idx="3">
                  <c:v>43890</c:v>
                </c:pt>
                <c:pt idx="4">
                  <c:v>43891</c:v>
                </c:pt>
                <c:pt idx="5">
                  <c:v>43892</c:v>
                </c:pt>
                <c:pt idx="6">
                  <c:v>43893</c:v>
                </c:pt>
                <c:pt idx="7">
                  <c:v>43894</c:v>
                </c:pt>
                <c:pt idx="8">
                  <c:v>43895</c:v>
                </c:pt>
                <c:pt idx="9">
                  <c:v>43896</c:v>
                </c:pt>
                <c:pt idx="10">
                  <c:v>43897</c:v>
                </c:pt>
                <c:pt idx="11">
                  <c:v>43898</c:v>
                </c:pt>
                <c:pt idx="12">
                  <c:v>43899</c:v>
                </c:pt>
                <c:pt idx="13">
                  <c:v>43900</c:v>
                </c:pt>
                <c:pt idx="14">
                  <c:v>43901</c:v>
                </c:pt>
                <c:pt idx="15">
                  <c:v>43902</c:v>
                </c:pt>
                <c:pt idx="16">
                  <c:v>43903</c:v>
                </c:pt>
                <c:pt idx="17">
                  <c:v>43904</c:v>
                </c:pt>
                <c:pt idx="18">
                  <c:v>43905</c:v>
                </c:pt>
                <c:pt idx="19">
                  <c:v>43906</c:v>
                </c:pt>
                <c:pt idx="20">
                  <c:v>43907</c:v>
                </c:pt>
                <c:pt idx="21">
                  <c:v>43908</c:v>
                </c:pt>
                <c:pt idx="22">
                  <c:v>43909</c:v>
                </c:pt>
                <c:pt idx="23">
                  <c:v>43910</c:v>
                </c:pt>
                <c:pt idx="24">
                  <c:v>43911</c:v>
                </c:pt>
                <c:pt idx="25">
                  <c:v>43912</c:v>
                </c:pt>
                <c:pt idx="26">
                  <c:v>43913</c:v>
                </c:pt>
                <c:pt idx="27">
                  <c:v>43914</c:v>
                </c:pt>
                <c:pt idx="28">
                  <c:v>43915</c:v>
                </c:pt>
                <c:pt idx="29">
                  <c:v>43916</c:v>
                </c:pt>
                <c:pt idx="30">
                  <c:v>43917</c:v>
                </c:pt>
                <c:pt idx="31">
                  <c:v>43918</c:v>
                </c:pt>
                <c:pt idx="32">
                  <c:v>43919</c:v>
                </c:pt>
                <c:pt idx="33">
                  <c:v>43920</c:v>
                </c:pt>
                <c:pt idx="34">
                  <c:v>43921</c:v>
                </c:pt>
                <c:pt idx="35">
                  <c:v>43922</c:v>
                </c:pt>
                <c:pt idx="36">
                  <c:v>43923</c:v>
                </c:pt>
                <c:pt idx="37">
                  <c:v>43924</c:v>
                </c:pt>
                <c:pt idx="38">
                  <c:v>43925</c:v>
                </c:pt>
                <c:pt idx="39">
                  <c:v>43926</c:v>
                </c:pt>
                <c:pt idx="40">
                  <c:v>43927</c:v>
                </c:pt>
                <c:pt idx="41">
                  <c:v>43928</c:v>
                </c:pt>
                <c:pt idx="42">
                  <c:v>43929</c:v>
                </c:pt>
                <c:pt idx="43">
                  <c:v>43930</c:v>
                </c:pt>
                <c:pt idx="44">
                  <c:v>43931</c:v>
                </c:pt>
                <c:pt idx="45">
                  <c:v>43932</c:v>
                </c:pt>
                <c:pt idx="46">
                  <c:v>43933</c:v>
                </c:pt>
                <c:pt idx="47">
                  <c:v>43934</c:v>
                </c:pt>
                <c:pt idx="48">
                  <c:v>43935</c:v>
                </c:pt>
                <c:pt idx="49">
                  <c:v>43936</c:v>
                </c:pt>
                <c:pt idx="50">
                  <c:v>43937</c:v>
                </c:pt>
                <c:pt idx="51">
                  <c:v>43938</c:v>
                </c:pt>
                <c:pt idx="52">
                  <c:v>43939</c:v>
                </c:pt>
                <c:pt idx="53">
                  <c:v>43940</c:v>
                </c:pt>
                <c:pt idx="54">
                  <c:v>43941</c:v>
                </c:pt>
                <c:pt idx="55">
                  <c:v>43942</c:v>
                </c:pt>
                <c:pt idx="56">
                  <c:v>43943</c:v>
                </c:pt>
                <c:pt idx="57">
                  <c:v>43944</c:v>
                </c:pt>
                <c:pt idx="58">
                  <c:v>43945</c:v>
                </c:pt>
                <c:pt idx="59">
                  <c:v>43946</c:v>
                </c:pt>
                <c:pt idx="60">
                  <c:v>43947</c:v>
                </c:pt>
                <c:pt idx="61">
                  <c:v>43948</c:v>
                </c:pt>
                <c:pt idx="62">
                  <c:v>43949</c:v>
                </c:pt>
                <c:pt idx="63">
                  <c:v>43950</c:v>
                </c:pt>
                <c:pt idx="64">
                  <c:v>43951</c:v>
                </c:pt>
                <c:pt idx="65">
                  <c:v>43952</c:v>
                </c:pt>
                <c:pt idx="66">
                  <c:v>43953</c:v>
                </c:pt>
                <c:pt idx="67">
                  <c:v>43954</c:v>
                </c:pt>
                <c:pt idx="68">
                  <c:v>43955</c:v>
                </c:pt>
                <c:pt idx="69">
                  <c:v>43956</c:v>
                </c:pt>
                <c:pt idx="70">
                  <c:v>43957</c:v>
                </c:pt>
                <c:pt idx="71">
                  <c:v>43958</c:v>
                </c:pt>
                <c:pt idx="72">
                  <c:v>43959</c:v>
                </c:pt>
                <c:pt idx="73">
                  <c:v>43960</c:v>
                </c:pt>
                <c:pt idx="74">
                  <c:v>43961</c:v>
                </c:pt>
                <c:pt idx="75">
                  <c:v>43962</c:v>
                </c:pt>
                <c:pt idx="76">
                  <c:v>43963</c:v>
                </c:pt>
                <c:pt idx="77">
                  <c:v>43964</c:v>
                </c:pt>
                <c:pt idx="78">
                  <c:v>43965</c:v>
                </c:pt>
                <c:pt idx="79">
                  <c:v>43966</c:v>
                </c:pt>
                <c:pt idx="80">
                  <c:v>43967</c:v>
                </c:pt>
                <c:pt idx="81">
                  <c:v>43968</c:v>
                </c:pt>
                <c:pt idx="82">
                  <c:v>43969</c:v>
                </c:pt>
                <c:pt idx="83">
                  <c:v>43970</c:v>
                </c:pt>
                <c:pt idx="84">
                  <c:v>43971</c:v>
                </c:pt>
                <c:pt idx="85">
                  <c:v>43972</c:v>
                </c:pt>
                <c:pt idx="86">
                  <c:v>43973</c:v>
                </c:pt>
                <c:pt idx="87">
                  <c:v>43974</c:v>
                </c:pt>
                <c:pt idx="88">
                  <c:v>43975</c:v>
                </c:pt>
                <c:pt idx="89">
                  <c:v>43976</c:v>
                </c:pt>
                <c:pt idx="90">
                  <c:v>43977</c:v>
                </c:pt>
                <c:pt idx="91">
                  <c:v>43978</c:v>
                </c:pt>
                <c:pt idx="92">
                  <c:v>43979</c:v>
                </c:pt>
                <c:pt idx="93">
                  <c:v>43980</c:v>
                </c:pt>
                <c:pt idx="94">
                  <c:v>43981</c:v>
                </c:pt>
                <c:pt idx="95">
                  <c:v>43982</c:v>
                </c:pt>
                <c:pt idx="96">
                  <c:v>43983</c:v>
                </c:pt>
                <c:pt idx="97">
                  <c:v>43984</c:v>
                </c:pt>
                <c:pt idx="98">
                  <c:v>43985</c:v>
                </c:pt>
                <c:pt idx="99">
                  <c:v>43986</c:v>
                </c:pt>
                <c:pt idx="100">
                  <c:v>43987</c:v>
                </c:pt>
                <c:pt idx="101">
                  <c:v>43988</c:v>
                </c:pt>
                <c:pt idx="102">
                  <c:v>43989</c:v>
                </c:pt>
                <c:pt idx="103">
                  <c:v>43990</c:v>
                </c:pt>
                <c:pt idx="104">
                  <c:v>43991</c:v>
                </c:pt>
                <c:pt idx="105">
                  <c:v>43992</c:v>
                </c:pt>
                <c:pt idx="106">
                  <c:v>43993</c:v>
                </c:pt>
                <c:pt idx="107">
                  <c:v>43994</c:v>
                </c:pt>
                <c:pt idx="108">
                  <c:v>43995</c:v>
                </c:pt>
                <c:pt idx="109">
                  <c:v>43996</c:v>
                </c:pt>
                <c:pt idx="110">
                  <c:v>43997</c:v>
                </c:pt>
                <c:pt idx="111">
                  <c:v>43998</c:v>
                </c:pt>
                <c:pt idx="112">
                  <c:v>43999</c:v>
                </c:pt>
                <c:pt idx="113">
                  <c:v>44000</c:v>
                </c:pt>
                <c:pt idx="114">
                  <c:v>44001</c:v>
                </c:pt>
                <c:pt idx="115">
                  <c:v>44002</c:v>
                </c:pt>
                <c:pt idx="116">
                  <c:v>44003</c:v>
                </c:pt>
                <c:pt idx="117">
                  <c:v>44004</c:v>
                </c:pt>
                <c:pt idx="118">
                  <c:v>44005</c:v>
                </c:pt>
                <c:pt idx="119">
                  <c:v>44006</c:v>
                </c:pt>
                <c:pt idx="120">
                  <c:v>44007</c:v>
                </c:pt>
                <c:pt idx="121">
                  <c:v>44008</c:v>
                </c:pt>
                <c:pt idx="122">
                  <c:v>44009</c:v>
                </c:pt>
                <c:pt idx="123">
                  <c:v>44010</c:v>
                </c:pt>
                <c:pt idx="124">
                  <c:v>44011</c:v>
                </c:pt>
                <c:pt idx="125">
                  <c:v>44012</c:v>
                </c:pt>
                <c:pt idx="126">
                  <c:v>44013</c:v>
                </c:pt>
                <c:pt idx="127">
                  <c:v>44014</c:v>
                </c:pt>
                <c:pt idx="128">
                  <c:v>44015</c:v>
                </c:pt>
                <c:pt idx="129">
                  <c:v>44016</c:v>
                </c:pt>
                <c:pt idx="130">
                  <c:v>44017</c:v>
                </c:pt>
                <c:pt idx="131">
                  <c:v>44018</c:v>
                </c:pt>
                <c:pt idx="132">
                  <c:v>44019</c:v>
                </c:pt>
                <c:pt idx="133">
                  <c:v>44020</c:v>
                </c:pt>
                <c:pt idx="134">
                  <c:v>44021</c:v>
                </c:pt>
                <c:pt idx="135">
                  <c:v>44022</c:v>
                </c:pt>
                <c:pt idx="136">
                  <c:v>44023</c:v>
                </c:pt>
                <c:pt idx="137">
                  <c:v>44024</c:v>
                </c:pt>
                <c:pt idx="138">
                  <c:v>44025</c:v>
                </c:pt>
                <c:pt idx="139">
                  <c:v>44026</c:v>
                </c:pt>
                <c:pt idx="140">
                  <c:v>44027</c:v>
                </c:pt>
                <c:pt idx="141">
                  <c:v>44028</c:v>
                </c:pt>
                <c:pt idx="142">
                  <c:v>44029</c:v>
                </c:pt>
                <c:pt idx="143">
                  <c:v>44030</c:v>
                </c:pt>
                <c:pt idx="144">
                  <c:v>44031</c:v>
                </c:pt>
                <c:pt idx="145">
                  <c:v>44032</c:v>
                </c:pt>
                <c:pt idx="146">
                  <c:v>44033</c:v>
                </c:pt>
                <c:pt idx="147">
                  <c:v>44034</c:v>
                </c:pt>
                <c:pt idx="148">
                  <c:v>44035</c:v>
                </c:pt>
                <c:pt idx="149">
                  <c:v>44036</c:v>
                </c:pt>
                <c:pt idx="150">
                  <c:v>44037</c:v>
                </c:pt>
                <c:pt idx="151">
                  <c:v>44038</c:v>
                </c:pt>
                <c:pt idx="152">
                  <c:v>44039</c:v>
                </c:pt>
                <c:pt idx="153">
                  <c:v>44040</c:v>
                </c:pt>
                <c:pt idx="154">
                  <c:v>44041</c:v>
                </c:pt>
                <c:pt idx="155">
                  <c:v>44042</c:v>
                </c:pt>
                <c:pt idx="156">
                  <c:v>44043</c:v>
                </c:pt>
                <c:pt idx="157">
                  <c:v>44044</c:v>
                </c:pt>
                <c:pt idx="158">
                  <c:v>44045</c:v>
                </c:pt>
                <c:pt idx="159">
                  <c:v>44046</c:v>
                </c:pt>
                <c:pt idx="160">
                  <c:v>44047</c:v>
                </c:pt>
                <c:pt idx="161">
                  <c:v>44048</c:v>
                </c:pt>
                <c:pt idx="162">
                  <c:v>44049</c:v>
                </c:pt>
                <c:pt idx="163">
                  <c:v>44050</c:v>
                </c:pt>
                <c:pt idx="164">
                  <c:v>44051</c:v>
                </c:pt>
                <c:pt idx="165">
                  <c:v>44052</c:v>
                </c:pt>
                <c:pt idx="166">
                  <c:v>44053</c:v>
                </c:pt>
                <c:pt idx="167">
                  <c:v>44054</c:v>
                </c:pt>
                <c:pt idx="168">
                  <c:v>44055</c:v>
                </c:pt>
                <c:pt idx="169">
                  <c:v>44056</c:v>
                </c:pt>
                <c:pt idx="170">
                  <c:v>44057</c:v>
                </c:pt>
                <c:pt idx="171">
                  <c:v>44058</c:v>
                </c:pt>
                <c:pt idx="172">
                  <c:v>44059</c:v>
                </c:pt>
                <c:pt idx="173">
                  <c:v>44060</c:v>
                </c:pt>
                <c:pt idx="174">
                  <c:v>44061</c:v>
                </c:pt>
                <c:pt idx="175">
                  <c:v>44062</c:v>
                </c:pt>
                <c:pt idx="176">
                  <c:v>44063</c:v>
                </c:pt>
                <c:pt idx="177">
                  <c:v>44064</c:v>
                </c:pt>
                <c:pt idx="178">
                  <c:v>44065</c:v>
                </c:pt>
                <c:pt idx="179">
                  <c:v>44066</c:v>
                </c:pt>
                <c:pt idx="180">
                  <c:v>44067</c:v>
                </c:pt>
                <c:pt idx="181">
                  <c:v>44068</c:v>
                </c:pt>
                <c:pt idx="182">
                  <c:v>44069</c:v>
                </c:pt>
                <c:pt idx="183">
                  <c:v>44070</c:v>
                </c:pt>
                <c:pt idx="184">
                  <c:v>44071</c:v>
                </c:pt>
                <c:pt idx="185">
                  <c:v>44072</c:v>
                </c:pt>
                <c:pt idx="186">
                  <c:v>44073</c:v>
                </c:pt>
                <c:pt idx="187">
                  <c:v>44074</c:v>
                </c:pt>
                <c:pt idx="188">
                  <c:v>44075</c:v>
                </c:pt>
                <c:pt idx="189">
                  <c:v>44076</c:v>
                </c:pt>
                <c:pt idx="190">
                  <c:v>44077</c:v>
                </c:pt>
                <c:pt idx="191">
                  <c:v>44078</c:v>
                </c:pt>
                <c:pt idx="192">
                  <c:v>44079</c:v>
                </c:pt>
                <c:pt idx="193">
                  <c:v>44080</c:v>
                </c:pt>
                <c:pt idx="194">
                  <c:v>44081</c:v>
                </c:pt>
                <c:pt idx="195">
                  <c:v>44082</c:v>
                </c:pt>
                <c:pt idx="196">
                  <c:v>44083</c:v>
                </c:pt>
                <c:pt idx="197">
                  <c:v>44084</c:v>
                </c:pt>
                <c:pt idx="198">
                  <c:v>44085</c:v>
                </c:pt>
                <c:pt idx="199">
                  <c:v>44086</c:v>
                </c:pt>
                <c:pt idx="200">
                  <c:v>44087</c:v>
                </c:pt>
                <c:pt idx="201">
                  <c:v>44088</c:v>
                </c:pt>
                <c:pt idx="202">
                  <c:v>44089</c:v>
                </c:pt>
                <c:pt idx="203">
                  <c:v>44090</c:v>
                </c:pt>
                <c:pt idx="204">
                  <c:v>44091</c:v>
                </c:pt>
                <c:pt idx="205">
                  <c:v>44092</c:v>
                </c:pt>
                <c:pt idx="206">
                  <c:v>44093</c:v>
                </c:pt>
                <c:pt idx="207">
                  <c:v>44094</c:v>
                </c:pt>
                <c:pt idx="208">
                  <c:v>44095</c:v>
                </c:pt>
                <c:pt idx="209">
                  <c:v>44096</c:v>
                </c:pt>
                <c:pt idx="210">
                  <c:v>44097</c:v>
                </c:pt>
                <c:pt idx="211">
                  <c:v>44098</c:v>
                </c:pt>
                <c:pt idx="212">
                  <c:v>44099</c:v>
                </c:pt>
                <c:pt idx="213">
                  <c:v>44100</c:v>
                </c:pt>
                <c:pt idx="214">
                  <c:v>44101</c:v>
                </c:pt>
                <c:pt idx="215">
                  <c:v>44102</c:v>
                </c:pt>
                <c:pt idx="216">
                  <c:v>44103</c:v>
                </c:pt>
                <c:pt idx="217">
                  <c:v>44104</c:v>
                </c:pt>
                <c:pt idx="218">
                  <c:v>44105</c:v>
                </c:pt>
                <c:pt idx="219">
                  <c:v>44106</c:v>
                </c:pt>
                <c:pt idx="220">
                  <c:v>44107</c:v>
                </c:pt>
                <c:pt idx="221">
                  <c:v>44108</c:v>
                </c:pt>
                <c:pt idx="222">
                  <c:v>44109</c:v>
                </c:pt>
                <c:pt idx="223">
                  <c:v>44110</c:v>
                </c:pt>
                <c:pt idx="224">
                  <c:v>44111</c:v>
                </c:pt>
                <c:pt idx="225">
                  <c:v>44112</c:v>
                </c:pt>
                <c:pt idx="226">
                  <c:v>44113</c:v>
                </c:pt>
                <c:pt idx="227">
                  <c:v>44114</c:v>
                </c:pt>
                <c:pt idx="228">
                  <c:v>44115</c:v>
                </c:pt>
                <c:pt idx="229">
                  <c:v>44116</c:v>
                </c:pt>
                <c:pt idx="230">
                  <c:v>44117</c:v>
                </c:pt>
                <c:pt idx="231">
                  <c:v>44118</c:v>
                </c:pt>
                <c:pt idx="232">
                  <c:v>44119</c:v>
                </c:pt>
                <c:pt idx="233">
                  <c:v>44120</c:v>
                </c:pt>
                <c:pt idx="234">
                  <c:v>44121</c:v>
                </c:pt>
                <c:pt idx="235">
                  <c:v>44122</c:v>
                </c:pt>
                <c:pt idx="236">
                  <c:v>44123</c:v>
                </c:pt>
                <c:pt idx="237">
                  <c:v>44124</c:v>
                </c:pt>
                <c:pt idx="238">
                  <c:v>44125</c:v>
                </c:pt>
                <c:pt idx="239">
                  <c:v>44126</c:v>
                </c:pt>
                <c:pt idx="240">
                  <c:v>44127</c:v>
                </c:pt>
                <c:pt idx="241">
                  <c:v>44128</c:v>
                </c:pt>
                <c:pt idx="242">
                  <c:v>44129</c:v>
                </c:pt>
                <c:pt idx="243">
                  <c:v>44130</c:v>
                </c:pt>
                <c:pt idx="244">
                  <c:v>44131</c:v>
                </c:pt>
                <c:pt idx="245">
                  <c:v>44132</c:v>
                </c:pt>
                <c:pt idx="246">
                  <c:v>44133</c:v>
                </c:pt>
                <c:pt idx="247">
                  <c:v>44134</c:v>
                </c:pt>
                <c:pt idx="248">
                  <c:v>44135</c:v>
                </c:pt>
                <c:pt idx="249">
                  <c:v>44136</c:v>
                </c:pt>
                <c:pt idx="250">
                  <c:v>44137</c:v>
                </c:pt>
                <c:pt idx="251">
                  <c:v>44138</c:v>
                </c:pt>
                <c:pt idx="252">
                  <c:v>44139</c:v>
                </c:pt>
                <c:pt idx="253">
                  <c:v>44140</c:v>
                </c:pt>
                <c:pt idx="254">
                  <c:v>44141</c:v>
                </c:pt>
                <c:pt idx="255">
                  <c:v>44142</c:v>
                </c:pt>
                <c:pt idx="256">
                  <c:v>44143</c:v>
                </c:pt>
                <c:pt idx="257">
                  <c:v>44144</c:v>
                </c:pt>
                <c:pt idx="258">
                  <c:v>44145</c:v>
                </c:pt>
                <c:pt idx="259">
                  <c:v>44146</c:v>
                </c:pt>
                <c:pt idx="260">
                  <c:v>44147</c:v>
                </c:pt>
                <c:pt idx="261">
                  <c:v>44148</c:v>
                </c:pt>
                <c:pt idx="262">
                  <c:v>44149</c:v>
                </c:pt>
                <c:pt idx="263">
                  <c:v>44150</c:v>
                </c:pt>
                <c:pt idx="264">
                  <c:v>44151</c:v>
                </c:pt>
                <c:pt idx="265">
                  <c:v>44152</c:v>
                </c:pt>
                <c:pt idx="266">
                  <c:v>44153</c:v>
                </c:pt>
                <c:pt idx="267">
                  <c:v>44154</c:v>
                </c:pt>
                <c:pt idx="268">
                  <c:v>44155</c:v>
                </c:pt>
                <c:pt idx="269">
                  <c:v>44156</c:v>
                </c:pt>
                <c:pt idx="270">
                  <c:v>44157</c:v>
                </c:pt>
                <c:pt idx="271">
                  <c:v>44158</c:v>
                </c:pt>
                <c:pt idx="272">
                  <c:v>44159</c:v>
                </c:pt>
                <c:pt idx="273">
                  <c:v>44160</c:v>
                </c:pt>
                <c:pt idx="274">
                  <c:v>44161</c:v>
                </c:pt>
                <c:pt idx="275">
                  <c:v>44162</c:v>
                </c:pt>
                <c:pt idx="276">
                  <c:v>44163</c:v>
                </c:pt>
                <c:pt idx="277">
                  <c:v>44164</c:v>
                </c:pt>
                <c:pt idx="278">
                  <c:v>44165</c:v>
                </c:pt>
                <c:pt idx="279">
                  <c:v>44166</c:v>
                </c:pt>
                <c:pt idx="280">
                  <c:v>44167</c:v>
                </c:pt>
                <c:pt idx="281">
                  <c:v>44168</c:v>
                </c:pt>
                <c:pt idx="282">
                  <c:v>44169</c:v>
                </c:pt>
                <c:pt idx="283">
                  <c:v>44170</c:v>
                </c:pt>
                <c:pt idx="284">
                  <c:v>44171</c:v>
                </c:pt>
                <c:pt idx="285">
                  <c:v>44172</c:v>
                </c:pt>
                <c:pt idx="286">
                  <c:v>44173</c:v>
                </c:pt>
                <c:pt idx="287">
                  <c:v>44174</c:v>
                </c:pt>
                <c:pt idx="288">
                  <c:v>44175</c:v>
                </c:pt>
                <c:pt idx="289">
                  <c:v>44176</c:v>
                </c:pt>
                <c:pt idx="290">
                  <c:v>44177</c:v>
                </c:pt>
                <c:pt idx="291">
                  <c:v>44178</c:v>
                </c:pt>
                <c:pt idx="292">
                  <c:v>44179</c:v>
                </c:pt>
                <c:pt idx="293">
                  <c:v>44180</c:v>
                </c:pt>
                <c:pt idx="294">
                  <c:v>44181</c:v>
                </c:pt>
                <c:pt idx="295">
                  <c:v>44182</c:v>
                </c:pt>
                <c:pt idx="296">
                  <c:v>44183</c:v>
                </c:pt>
                <c:pt idx="297">
                  <c:v>44184</c:v>
                </c:pt>
                <c:pt idx="298">
                  <c:v>44185</c:v>
                </c:pt>
                <c:pt idx="299">
                  <c:v>44186</c:v>
                </c:pt>
                <c:pt idx="300">
                  <c:v>44187</c:v>
                </c:pt>
                <c:pt idx="301">
                  <c:v>44188</c:v>
                </c:pt>
                <c:pt idx="302">
                  <c:v>44189</c:v>
                </c:pt>
                <c:pt idx="303">
                  <c:v>44190</c:v>
                </c:pt>
                <c:pt idx="304">
                  <c:v>44191</c:v>
                </c:pt>
                <c:pt idx="305">
                  <c:v>44192</c:v>
                </c:pt>
                <c:pt idx="306">
                  <c:v>44193</c:v>
                </c:pt>
                <c:pt idx="307">
                  <c:v>44194</c:v>
                </c:pt>
                <c:pt idx="308">
                  <c:v>44195</c:v>
                </c:pt>
                <c:pt idx="309">
                  <c:v>44196</c:v>
                </c:pt>
                <c:pt idx="310">
                  <c:v>44197</c:v>
                </c:pt>
                <c:pt idx="311">
                  <c:v>44198</c:v>
                </c:pt>
                <c:pt idx="312">
                  <c:v>44199</c:v>
                </c:pt>
                <c:pt idx="313">
                  <c:v>44200</c:v>
                </c:pt>
                <c:pt idx="314">
                  <c:v>44201</c:v>
                </c:pt>
                <c:pt idx="315">
                  <c:v>44202</c:v>
                </c:pt>
                <c:pt idx="316">
                  <c:v>44203</c:v>
                </c:pt>
                <c:pt idx="317">
                  <c:v>44204</c:v>
                </c:pt>
                <c:pt idx="318">
                  <c:v>44205</c:v>
                </c:pt>
                <c:pt idx="319">
                  <c:v>44206</c:v>
                </c:pt>
                <c:pt idx="320">
                  <c:v>44207</c:v>
                </c:pt>
                <c:pt idx="321">
                  <c:v>44208</c:v>
                </c:pt>
                <c:pt idx="322">
                  <c:v>44209</c:v>
                </c:pt>
                <c:pt idx="323">
                  <c:v>44210</c:v>
                </c:pt>
                <c:pt idx="324">
                  <c:v>44211</c:v>
                </c:pt>
                <c:pt idx="325">
                  <c:v>44212</c:v>
                </c:pt>
                <c:pt idx="326">
                  <c:v>44213</c:v>
                </c:pt>
                <c:pt idx="327">
                  <c:v>44214</c:v>
                </c:pt>
                <c:pt idx="328">
                  <c:v>44215</c:v>
                </c:pt>
                <c:pt idx="329">
                  <c:v>44216</c:v>
                </c:pt>
                <c:pt idx="330">
                  <c:v>44217</c:v>
                </c:pt>
                <c:pt idx="331">
                  <c:v>44218</c:v>
                </c:pt>
                <c:pt idx="332">
                  <c:v>44219</c:v>
                </c:pt>
                <c:pt idx="333">
                  <c:v>44220</c:v>
                </c:pt>
                <c:pt idx="334">
                  <c:v>44221</c:v>
                </c:pt>
                <c:pt idx="335">
                  <c:v>44222</c:v>
                </c:pt>
                <c:pt idx="336">
                  <c:v>44223</c:v>
                </c:pt>
                <c:pt idx="337">
                  <c:v>44224</c:v>
                </c:pt>
                <c:pt idx="338">
                  <c:v>44225</c:v>
                </c:pt>
                <c:pt idx="339">
                  <c:v>44226</c:v>
                </c:pt>
                <c:pt idx="340">
                  <c:v>44227</c:v>
                </c:pt>
                <c:pt idx="341">
                  <c:v>44228</c:v>
                </c:pt>
                <c:pt idx="342">
                  <c:v>44229</c:v>
                </c:pt>
                <c:pt idx="343">
                  <c:v>44230</c:v>
                </c:pt>
                <c:pt idx="344">
                  <c:v>44231</c:v>
                </c:pt>
                <c:pt idx="345">
                  <c:v>44232</c:v>
                </c:pt>
                <c:pt idx="346">
                  <c:v>44233</c:v>
                </c:pt>
                <c:pt idx="347">
                  <c:v>44234</c:v>
                </c:pt>
                <c:pt idx="348">
                  <c:v>44235</c:v>
                </c:pt>
                <c:pt idx="349">
                  <c:v>44236</c:v>
                </c:pt>
                <c:pt idx="350">
                  <c:v>44237</c:v>
                </c:pt>
                <c:pt idx="351">
                  <c:v>44238</c:v>
                </c:pt>
                <c:pt idx="352">
                  <c:v>44239</c:v>
                </c:pt>
                <c:pt idx="353">
                  <c:v>44240</c:v>
                </c:pt>
                <c:pt idx="354">
                  <c:v>44241</c:v>
                </c:pt>
                <c:pt idx="355">
                  <c:v>44242</c:v>
                </c:pt>
                <c:pt idx="356">
                  <c:v>44243</c:v>
                </c:pt>
                <c:pt idx="357">
                  <c:v>44244</c:v>
                </c:pt>
                <c:pt idx="358">
                  <c:v>44245</c:v>
                </c:pt>
                <c:pt idx="359">
                  <c:v>44246</c:v>
                </c:pt>
                <c:pt idx="360">
                  <c:v>44247</c:v>
                </c:pt>
                <c:pt idx="361">
                  <c:v>44248</c:v>
                </c:pt>
                <c:pt idx="362">
                  <c:v>44249</c:v>
                </c:pt>
                <c:pt idx="363">
                  <c:v>44250</c:v>
                </c:pt>
                <c:pt idx="364">
                  <c:v>44251</c:v>
                </c:pt>
                <c:pt idx="365">
                  <c:v>44252</c:v>
                </c:pt>
              </c:numCache>
            </c:numRef>
          </c:cat>
          <c:val>
            <c:numRef>
              <c:f>'case 3'!$F$3:$F$368</c:f>
              <c:numCache>
                <c:formatCode>General</c:formatCode>
                <c:ptCount val="366"/>
                <c:pt idx="0">
                  <c:v>0</c:v>
                </c:pt>
                <c:pt idx="1">
                  <c:v>0</c:v>
                </c:pt>
                <c:pt idx="2">
                  <c:v>2.1818181818181815E-6</c:v>
                </c:pt>
                <c:pt idx="3">
                  <c:v>4.6363636363636363E-6</c:v>
                </c:pt>
                <c:pt idx="4">
                  <c:v>8.6363636363636353E-6</c:v>
                </c:pt>
                <c:pt idx="5">
                  <c:v>9.5454545454545451E-6</c:v>
                </c:pt>
                <c:pt idx="6">
                  <c:v>1.1454545454545455E-5</c:v>
                </c:pt>
                <c:pt idx="7">
                  <c:v>1.3909090909090911E-5</c:v>
                </c:pt>
                <c:pt idx="8">
                  <c:v>1.6363636363636363E-5</c:v>
                </c:pt>
                <c:pt idx="9">
                  <c:v>1.9272727272727272E-5</c:v>
                </c:pt>
                <c:pt idx="10">
                  <c:v>2.4363636363636364E-5</c:v>
                </c:pt>
                <c:pt idx="11">
                  <c:v>1.9454545454545453E-5</c:v>
                </c:pt>
                <c:pt idx="12">
                  <c:v>1.1727272727272726E-5</c:v>
                </c:pt>
                <c:pt idx="13">
                  <c:v>6.454545454545455E-6</c:v>
                </c:pt>
                <c:pt idx="14">
                  <c:v>3.7272727272727274E-6</c:v>
                </c:pt>
                <c:pt idx="15">
                  <c:v>2.1818181818181815E-6</c:v>
                </c:pt>
                <c:pt idx="16">
                  <c:v>1.9999999999999999E-6</c:v>
                </c:pt>
                <c:pt idx="17">
                  <c:v>9.0909090909090904E-7</c:v>
                </c:pt>
                <c:pt idx="18">
                  <c:v>1.3636363636363636E-6</c:v>
                </c:pt>
                <c:pt idx="19">
                  <c:v>9.0909090909090904E-7</c:v>
                </c:pt>
                <c:pt idx="20">
                  <c:v>4.5454545454545452E-7</c:v>
                </c:pt>
                <c:pt idx="21">
                  <c:v>1.818181818181818E-7</c:v>
                </c:pt>
                <c:pt idx="22">
                  <c:v>6.363636363636363E-7</c:v>
                </c:pt>
                <c:pt idx="23">
                  <c:v>4.5454545454545452E-7</c:v>
                </c:pt>
                <c:pt idx="24">
                  <c:v>4.5454545454545452E-7</c:v>
                </c:pt>
                <c:pt idx="25">
                  <c:v>6.363636363636363E-7</c:v>
                </c:pt>
                <c:pt idx="26">
                  <c:v>9.0909090909090904E-7</c:v>
                </c:pt>
                <c:pt idx="27">
                  <c:v>4.5454545454545452E-7</c:v>
                </c:pt>
                <c:pt idx="28">
                  <c:v>9.0909090909090904E-7</c:v>
                </c:pt>
                <c:pt idx="29">
                  <c:v>1.5454545454545454E-6</c:v>
                </c:pt>
                <c:pt idx="30">
                  <c:v>1.5454545454545454E-6</c:v>
                </c:pt>
                <c:pt idx="31">
                  <c:v>1.0909090909090908E-6</c:v>
                </c:pt>
                <c:pt idx="32">
                  <c:v>1.5454545454545454E-6</c:v>
                </c:pt>
                <c:pt idx="33">
                  <c:v>1.3636363636363636E-6</c:v>
                </c:pt>
                <c:pt idx="34">
                  <c:v>1.9999999999999999E-6</c:v>
                </c:pt>
                <c:pt idx="35">
                  <c:v>1.9999999999999999E-6</c:v>
                </c:pt>
                <c:pt idx="36">
                  <c:v>1.9999999999999999E-6</c:v>
                </c:pt>
                <c:pt idx="37">
                  <c:v>3.5454545454545454E-6</c:v>
                </c:pt>
                <c:pt idx="38">
                  <c:v>3.7272727272727274E-6</c:v>
                </c:pt>
                <c:pt idx="39">
                  <c:v>4.6363636363636363E-6</c:v>
                </c:pt>
                <c:pt idx="40">
                  <c:v>4.6363636363636363E-6</c:v>
                </c:pt>
                <c:pt idx="41">
                  <c:v>6.8181818181818174E-6</c:v>
                </c:pt>
                <c:pt idx="42">
                  <c:v>6.6363636363636367E-6</c:v>
                </c:pt>
                <c:pt idx="43">
                  <c:v>8.8181818181818186E-6</c:v>
                </c:pt>
                <c:pt idx="44">
                  <c:v>5.7272727272727277E-6</c:v>
                </c:pt>
                <c:pt idx="45">
                  <c:v>8.8181818181818186E-6</c:v>
                </c:pt>
                <c:pt idx="46">
                  <c:v>1.1909090909090909E-5</c:v>
                </c:pt>
                <c:pt idx="47">
                  <c:v>1.0181818181818181E-5</c:v>
                </c:pt>
                <c:pt idx="48">
                  <c:v>1.1909090909090909E-5</c:v>
                </c:pt>
                <c:pt idx="49">
                  <c:v>1.6363636363636363E-5</c:v>
                </c:pt>
                <c:pt idx="50">
                  <c:v>1.4636363636363639E-5</c:v>
                </c:pt>
                <c:pt idx="51">
                  <c:v>1.4363636363636361E-5</c:v>
                </c:pt>
                <c:pt idx="52">
                  <c:v>2.0999999999999999E-5</c:v>
                </c:pt>
                <c:pt idx="53">
                  <c:v>2.1636363636363636E-5</c:v>
                </c:pt>
                <c:pt idx="54">
                  <c:v>2.8545454545454544E-5</c:v>
                </c:pt>
                <c:pt idx="55">
                  <c:v>2.6727272727272728E-5</c:v>
                </c:pt>
                <c:pt idx="56">
                  <c:v>2.8999999999999997E-5</c:v>
                </c:pt>
                <c:pt idx="57">
                  <c:v>3.2909090909090917E-5</c:v>
                </c:pt>
                <c:pt idx="58">
                  <c:v>4.1090909090909086E-5</c:v>
                </c:pt>
                <c:pt idx="59">
                  <c:v>4.1363636363636364E-5</c:v>
                </c:pt>
                <c:pt idx="60">
                  <c:v>4.2909090909090902E-5</c:v>
                </c:pt>
                <c:pt idx="61">
                  <c:v>5.8181818181818179E-5</c:v>
                </c:pt>
                <c:pt idx="62">
                  <c:v>6.2090909090909088E-5</c:v>
                </c:pt>
                <c:pt idx="63">
                  <c:v>7.0999999999999991E-5</c:v>
                </c:pt>
                <c:pt idx="64">
                  <c:v>7.9363636363636352E-5</c:v>
                </c:pt>
                <c:pt idx="65">
                  <c:v>8.8454545454545453E-5</c:v>
                </c:pt>
                <c:pt idx="66">
                  <c:v>9.2181818181818172E-5</c:v>
                </c:pt>
                <c:pt idx="67">
                  <c:v>1.0499999999999999E-4</c:v>
                </c:pt>
                <c:pt idx="68">
                  <c:v>1.2045454545454545E-4</c:v>
                </c:pt>
                <c:pt idx="69">
                  <c:v>1.3354545454545455E-4</c:v>
                </c:pt>
                <c:pt idx="70">
                  <c:v>1.4036363636363636E-4</c:v>
                </c:pt>
                <c:pt idx="71">
                  <c:v>1.6718181818181819E-4</c:v>
                </c:pt>
                <c:pt idx="72">
                  <c:v>1.7309090909090909E-4</c:v>
                </c:pt>
                <c:pt idx="73">
                  <c:v>1.928181818181818E-4</c:v>
                </c:pt>
                <c:pt idx="74">
                  <c:v>2.1972727272727272E-4</c:v>
                </c:pt>
                <c:pt idx="75">
                  <c:v>2.4872727272727275E-4</c:v>
                </c:pt>
                <c:pt idx="76">
                  <c:v>2.5672727272727273E-4</c:v>
                </c:pt>
                <c:pt idx="77">
                  <c:v>3.1E-4</c:v>
                </c:pt>
                <c:pt idx="78">
                  <c:v>3.1063636363636363E-4</c:v>
                </c:pt>
                <c:pt idx="79">
                  <c:v>3.4118181818181817E-4</c:v>
                </c:pt>
                <c:pt idx="80">
                  <c:v>3.8754545454545454E-4</c:v>
                </c:pt>
                <c:pt idx="81">
                  <c:v>4.2427272727272724E-4</c:v>
                </c:pt>
                <c:pt idx="82">
                  <c:v>4.7163636363636353E-4</c:v>
                </c:pt>
                <c:pt idx="83">
                  <c:v>4.9836363636363641E-4</c:v>
                </c:pt>
                <c:pt idx="84">
                  <c:v>5.6736363636363636E-4</c:v>
                </c:pt>
                <c:pt idx="85">
                  <c:v>6.069090909090909E-4</c:v>
                </c:pt>
                <c:pt idx="86">
                  <c:v>6.6172727272727271E-4</c:v>
                </c:pt>
                <c:pt idx="87">
                  <c:v>7.293636363636365E-4</c:v>
                </c:pt>
                <c:pt idx="88">
                  <c:v>8.0063636363636361E-4</c:v>
                </c:pt>
                <c:pt idx="89">
                  <c:v>8.9127272727272731E-4</c:v>
                </c:pt>
                <c:pt idx="90">
                  <c:v>9.7327272727272735E-4</c:v>
                </c:pt>
                <c:pt idx="91">
                  <c:v>1.0592727272727273E-3</c:v>
                </c:pt>
                <c:pt idx="92">
                  <c:v>1.1609999999999999E-3</c:v>
                </c:pt>
                <c:pt idx="93">
                  <c:v>1.281E-3</c:v>
                </c:pt>
                <c:pt idx="94">
                  <c:v>1.369E-3</c:v>
                </c:pt>
                <c:pt idx="95">
                  <c:v>1.5207272727272728E-3</c:v>
                </c:pt>
                <c:pt idx="96">
                  <c:v>1.6127272727272724E-3</c:v>
                </c:pt>
                <c:pt idx="97">
                  <c:v>1.7711818181818182E-3</c:v>
                </c:pt>
                <c:pt idx="98">
                  <c:v>1.9199999999999998E-3</c:v>
                </c:pt>
                <c:pt idx="99">
                  <c:v>2.1382727272727269E-3</c:v>
                </c:pt>
                <c:pt idx="100">
                  <c:v>2.2755454545454546E-3</c:v>
                </c:pt>
                <c:pt idx="101">
                  <c:v>2.454E-3</c:v>
                </c:pt>
                <c:pt idx="102">
                  <c:v>2.6405454545454544E-3</c:v>
                </c:pt>
                <c:pt idx="103">
                  <c:v>2.9114545454545452E-3</c:v>
                </c:pt>
                <c:pt idx="104">
                  <c:v>3.1384545454545454E-3</c:v>
                </c:pt>
                <c:pt idx="105">
                  <c:v>3.4022727272727273E-3</c:v>
                </c:pt>
                <c:pt idx="106">
                  <c:v>3.6817272727272727E-3</c:v>
                </c:pt>
                <c:pt idx="107">
                  <c:v>3.9678181818181817E-3</c:v>
                </c:pt>
                <c:pt idx="108">
                  <c:v>4.3292727272727267E-3</c:v>
                </c:pt>
                <c:pt idx="109">
                  <c:v>4.6319999999999998E-3</c:v>
                </c:pt>
                <c:pt idx="110">
                  <c:v>4.9421818181818187E-3</c:v>
                </c:pt>
                <c:pt idx="111">
                  <c:v>5.327363636363637E-3</c:v>
                </c:pt>
                <c:pt idx="112">
                  <c:v>5.839181818181818E-3</c:v>
                </c:pt>
                <c:pt idx="113">
                  <c:v>6.1590909090909101E-3</c:v>
                </c:pt>
                <c:pt idx="114">
                  <c:v>6.6943636363636363E-3</c:v>
                </c:pt>
                <c:pt idx="115">
                  <c:v>7.1646363636363643E-3</c:v>
                </c:pt>
                <c:pt idx="116">
                  <c:v>7.6037272727272707E-3</c:v>
                </c:pt>
                <c:pt idx="117">
                  <c:v>8.2681818181818186E-3</c:v>
                </c:pt>
                <c:pt idx="118">
                  <c:v>8.8031818181818176E-3</c:v>
                </c:pt>
                <c:pt idx="119">
                  <c:v>9.467181818181819E-3</c:v>
                </c:pt>
                <c:pt idx="120">
                  <c:v>1.0034545454545454E-2</c:v>
                </c:pt>
                <c:pt idx="121">
                  <c:v>1.0787999999999999E-2</c:v>
                </c:pt>
                <c:pt idx="122">
                  <c:v>1.1476090909090908E-2</c:v>
                </c:pt>
                <c:pt idx="123">
                  <c:v>1.2204545454545454E-2</c:v>
                </c:pt>
                <c:pt idx="124">
                  <c:v>1.2967636363636362E-2</c:v>
                </c:pt>
                <c:pt idx="125">
                  <c:v>1.3787636363636363E-2</c:v>
                </c:pt>
                <c:pt idx="126">
                  <c:v>1.4707181818181819E-2</c:v>
                </c:pt>
                <c:pt idx="127">
                  <c:v>1.5542909090909092E-2</c:v>
                </c:pt>
                <c:pt idx="128">
                  <c:v>1.6496545454545455E-2</c:v>
                </c:pt>
                <c:pt idx="129">
                  <c:v>1.7533727272727274E-2</c:v>
                </c:pt>
                <c:pt idx="130">
                  <c:v>1.8518E-2</c:v>
                </c:pt>
                <c:pt idx="131">
                  <c:v>1.9551909090909092E-2</c:v>
                </c:pt>
                <c:pt idx="132">
                  <c:v>2.0705999999999999E-2</c:v>
                </c:pt>
                <c:pt idx="133">
                  <c:v>2.1837181818181818E-2</c:v>
                </c:pt>
                <c:pt idx="134">
                  <c:v>2.3001454545454547E-2</c:v>
                </c:pt>
                <c:pt idx="135">
                  <c:v>2.4109818181818184E-2</c:v>
                </c:pt>
                <c:pt idx="136">
                  <c:v>2.5475272727272725E-2</c:v>
                </c:pt>
                <c:pt idx="137">
                  <c:v>2.6680272727272723E-2</c:v>
                </c:pt>
                <c:pt idx="138">
                  <c:v>2.8090454545454547E-2</c:v>
                </c:pt>
                <c:pt idx="139">
                  <c:v>2.9404636363636358E-2</c:v>
                </c:pt>
                <c:pt idx="140">
                  <c:v>3.0866999999999999E-2</c:v>
                </c:pt>
                <c:pt idx="141">
                  <c:v>3.2535181818181824E-2</c:v>
                </c:pt>
                <c:pt idx="142">
                  <c:v>3.4119363636363635E-2</c:v>
                </c:pt>
                <c:pt idx="143">
                  <c:v>3.5861636363636366E-2</c:v>
                </c:pt>
                <c:pt idx="144">
                  <c:v>3.7883090909090901E-2</c:v>
                </c:pt>
                <c:pt idx="145">
                  <c:v>4.0043636363636365E-2</c:v>
                </c:pt>
                <c:pt idx="146">
                  <c:v>4.2423363636363634E-2</c:v>
                </c:pt>
                <c:pt idx="147">
                  <c:v>4.4817181818181819E-2</c:v>
                </c:pt>
                <c:pt idx="148">
                  <c:v>4.7069909090909093E-2</c:v>
                </c:pt>
                <c:pt idx="149">
                  <c:v>4.9665636363636356E-2</c:v>
                </c:pt>
                <c:pt idx="150">
                  <c:v>5.2009454545454539E-2</c:v>
                </c:pt>
                <c:pt idx="151">
                  <c:v>5.462081818181818E-2</c:v>
                </c:pt>
                <c:pt idx="152">
                  <c:v>5.7167454545454542E-2</c:v>
                </c:pt>
                <c:pt idx="153">
                  <c:v>5.9902454545454543E-2</c:v>
                </c:pt>
                <c:pt idx="154">
                  <c:v>6.2653363636363632E-2</c:v>
                </c:pt>
                <c:pt idx="155">
                  <c:v>6.5252545454545466E-2</c:v>
                </c:pt>
                <c:pt idx="156">
                  <c:v>6.7620909090909093E-2</c:v>
                </c:pt>
                <c:pt idx="157">
                  <c:v>7.0660181818181816E-2</c:v>
                </c:pt>
                <c:pt idx="158">
                  <c:v>7.3374999999999996E-2</c:v>
                </c:pt>
                <c:pt idx="159">
                  <c:v>7.6253909090909094E-2</c:v>
                </c:pt>
                <c:pt idx="160">
                  <c:v>7.8729363636363639E-2</c:v>
                </c:pt>
                <c:pt idx="161">
                  <c:v>8.1578181818181827E-2</c:v>
                </c:pt>
                <c:pt idx="162">
                  <c:v>8.4646363636363631E-2</c:v>
                </c:pt>
                <c:pt idx="163">
                  <c:v>8.6942181818181807E-2</c:v>
                </c:pt>
                <c:pt idx="164">
                  <c:v>8.9942090909090916E-2</c:v>
                </c:pt>
                <c:pt idx="165">
                  <c:v>9.2321272727272724E-2</c:v>
                </c:pt>
                <c:pt idx="166">
                  <c:v>9.4896818181818179E-2</c:v>
                </c:pt>
                <c:pt idx="167">
                  <c:v>9.7951363636363628E-2</c:v>
                </c:pt>
                <c:pt idx="168">
                  <c:v>0.10047363636363636</c:v>
                </c:pt>
                <c:pt idx="169">
                  <c:v>0.10313563636363639</c:v>
                </c:pt>
                <c:pt idx="170">
                  <c:v>0.10632145454545452</c:v>
                </c:pt>
                <c:pt idx="171">
                  <c:v>0.10920145454545456</c:v>
                </c:pt>
                <c:pt idx="172">
                  <c:v>0.11230699999999999</c:v>
                </c:pt>
                <c:pt idx="173">
                  <c:v>0.11546627272727274</c:v>
                </c:pt>
                <c:pt idx="174">
                  <c:v>0.11952136363636363</c:v>
                </c:pt>
                <c:pt idx="175">
                  <c:v>0.12402136363636362</c:v>
                </c:pt>
                <c:pt idx="176">
                  <c:v>0.12976945454545452</c:v>
                </c:pt>
                <c:pt idx="177">
                  <c:v>0.13495618181818181</c:v>
                </c:pt>
                <c:pt idx="178">
                  <c:v>0.14081800000000003</c:v>
                </c:pt>
                <c:pt idx="179">
                  <c:v>0.14668918181818183</c:v>
                </c:pt>
                <c:pt idx="180">
                  <c:v>0.15315145454545456</c:v>
                </c:pt>
                <c:pt idx="181">
                  <c:v>0.15942772727272728</c:v>
                </c:pt>
                <c:pt idx="182">
                  <c:v>0.16636427272727272</c:v>
                </c:pt>
                <c:pt idx="183">
                  <c:v>0.17321054545454545</c:v>
                </c:pt>
                <c:pt idx="184">
                  <c:v>0.18057463636363635</c:v>
                </c:pt>
                <c:pt idx="185">
                  <c:v>0.18801763636363639</c:v>
                </c:pt>
                <c:pt idx="186">
                  <c:v>0.19583590909090909</c:v>
                </c:pt>
                <c:pt idx="187">
                  <c:v>0.20375409090909088</c:v>
                </c:pt>
                <c:pt idx="188">
                  <c:v>0.21150327272727276</c:v>
                </c:pt>
                <c:pt idx="189">
                  <c:v>0.22002745454545453</c:v>
                </c:pt>
                <c:pt idx="190">
                  <c:v>0.22765381818181818</c:v>
                </c:pt>
                <c:pt idx="191">
                  <c:v>0.23614263636363633</c:v>
                </c:pt>
                <c:pt idx="192">
                  <c:v>0.24446318181818183</c:v>
                </c:pt>
                <c:pt idx="193">
                  <c:v>0.25067181818181816</c:v>
                </c:pt>
                <c:pt idx="194">
                  <c:v>0.25588245454545455</c:v>
                </c:pt>
                <c:pt idx="195">
                  <c:v>0.26009372727272728</c:v>
                </c:pt>
                <c:pt idx="196">
                  <c:v>0.26637181818181821</c:v>
                </c:pt>
                <c:pt idx="197">
                  <c:v>0.27314690909090911</c:v>
                </c:pt>
                <c:pt idx="198">
                  <c:v>0.27894227272727273</c:v>
                </c:pt>
                <c:pt idx="199">
                  <c:v>0.28444563636363634</c:v>
                </c:pt>
                <c:pt idx="200">
                  <c:v>0.28944972727272728</c:v>
                </c:pt>
                <c:pt idx="201">
                  <c:v>0.2938637272727273</c:v>
                </c:pt>
                <c:pt idx="202">
                  <c:v>0.29785872727272728</c:v>
                </c:pt>
                <c:pt idx="203">
                  <c:v>0.30339945454545458</c:v>
                </c:pt>
                <c:pt idx="204">
                  <c:v>0.30948936363636365</c:v>
                </c:pt>
                <c:pt idx="205">
                  <c:v>0.31565881818181823</c:v>
                </c:pt>
                <c:pt idx="206">
                  <c:v>0.32152454545454545</c:v>
                </c:pt>
                <c:pt idx="207">
                  <c:v>0.32603300000000002</c:v>
                </c:pt>
                <c:pt idx="208">
                  <c:v>0.33045827272727274</c:v>
                </c:pt>
                <c:pt idx="209">
                  <c:v>0.33392927272727274</c:v>
                </c:pt>
                <c:pt idx="210">
                  <c:v>0.33616299999999999</c:v>
                </c:pt>
                <c:pt idx="211">
                  <c:v>0.33708627272727276</c:v>
                </c:pt>
                <c:pt idx="212">
                  <c:v>0.33736845454545455</c:v>
                </c:pt>
                <c:pt idx="213">
                  <c:v>0.3375313636363636</c:v>
                </c:pt>
                <c:pt idx="214">
                  <c:v>0.33804099999999998</c:v>
                </c:pt>
                <c:pt idx="215">
                  <c:v>0.33895763636363635</c:v>
                </c:pt>
                <c:pt idx="216">
                  <c:v>0.33956618181818188</c:v>
                </c:pt>
                <c:pt idx="217">
                  <c:v>0.33846018181818183</c:v>
                </c:pt>
                <c:pt idx="218">
                  <c:v>0.3365329090909091</c:v>
                </c:pt>
                <c:pt idx="219">
                  <c:v>0.33474972727272728</c:v>
                </c:pt>
                <c:pt idx="220">
                  <c:v>0.33288099999999998</c:v>
                </c:pt>
                <c:pt idx="221">
                  <c:v>0.33146818181818183</c:v>
                </c:pt>
                <c:pt idx="222">
                  <c:v>0.32970163636363636</c:v>
                </c:pt>
                <c:pt idx="223">
                  <c:v>0.32847872727272726</c:v>
                </c:pt>
                <c:pt idx="224">
                  <c:v>0.32771154545454539</c:v>
                </c:pt>
                <c:pt idx="225">
                  <c:v>0.32795654545454545</c:v>
                </c:pt>
                <c:pt idx="226">
                  <c:v>0.32825436363636362</c:v>
                </c:pt>
                <c:pt idx="227">
                  <c:v>0.33017218181818186</c:v>
                </c:pt>
                <c:pt idx="228">
                  <c:v>0.33200354545454541</c:v>
                </c:pt>
                <c:pt idx="229">
                  <c:v>0.33672109090909091</c:v>
                </c:pt>
                <c:pt idx="230">
                  <c:v>0.34129509090909094</c:v>
                </c:pt>
                <c:pt idx="231">
                  <c:v>0.34837581818181818</c:v>
                </c:pt>
                <c:pt idx="232">
                  <c:v>0.35701227272727271</c:v>
                </c:pt>
                <c:pt idx="233">
                  <c:v>0.36651681818181825</c:v>
                </c:pt>
                <c:pt idx="234">
                  <c:v>0.37825490909090909</c:v>
                </c:pt>
                <c:pt idx="235">
                  <c:v>0.39151990909090911</c:v>
                </c:pt>
                <c:pt idx="236">
                  <c:v>0.39548899999999998</c:v>
                </c:pt>
                <c:pt idx="237">
                  <c:v>0.3939499090909091</c:v>
                </c:pt>
                <c:pt idx="238">
                  <c:v>0.3921050909090909</c:v>
                </c:pt>
                <c:pt idx="239">
                  <c:v>0.39236645454545455</c:v>
                </c:pt>
                <c:pt idx="240">
                  <c:v>0.39346090909090914</c:v>
                </c:pt>
                <c:pt idx="241">
                  <c:v>0.39623390909090905</c:v>
                </c:pt>
                <c:pt idx="242">
                  <c:v>0.39986236363636368</c:v>
                </c:pt>
                <c:pt idx="243">
                  <c:v>0.40455818181818176</c:v>
                </c:pt>
                <c:pt idx="244">
                  <c:v>0.41061209090909095</c:v>
                </c:pt>
                <c:pt idx="245">
                  <c:v>0.41842409090909088</c:v>
                </c:pt>
                <c:pt idx="246">
                  <c:v>0.42650636363636357</c:v>
                </c:pt>
                <c:pt idx="247">
                  <c:v>0.43589109090909089</c:v>
                </c:pt>
                <c:pt idx="248">
                  <c:v>0.4463651818181818</c:v>
                </c:pt>
                <c:pt idx="249">
                  <c:v>0.45790463636363637</c:v>
                </c:pt>
                <c:pt idx="250">
                  <c:v>0.46978309090909093</c:v>
                </c:pt>
                <c:pt idx="251">
                  <c:v>0.48189336363636365</c:v>
                </c:pt>
                <c:pt idx="252">
                  <c:v>0.49435618181818175</c:v>
                </c:pt>
                <c:pt idx="253">
                  <c:v>0.50785463636363648</c:v>
                </c:pt>
                <c:pt idx="254">
                  <c:v>0.52081599999999995</c:v>
                </c:pt>
                <c:pt idx="255">
                  <c:v>0.53141472727272732</c:v>
                </c:pt>
                <c:pt idx="256">
                  <c:v>0.5395155454545455</c:v>
                </c:pt>
                <c:pt idx="257">
                  <c:v>0.53018900000000002</c:v>
                </c:pt>
                <c:pt idx="258">
                  <c:v>0.5206333636363637</c:v>
                </c:pt>
                <c:pt idx="259">
                  <c:v>0.51123227272727267</c:v>
                </c:pt>
                <c:pt idx="260">
                  <c:v>0.50366790909090908</c:v>
                </c:pt>
                <c:pt idx="261">
                  <c:v>0.48561745454545446</c:v>
                </c:pt>
                <c:pt idx="262">
                  <c:v>0.46849636363636366</c:v>
                </c:pt>
                <c:pt idx="263">
                  <c:v>0.45209309090909089</c:v>
                </c:pt>
                <c:pt idx="264">
                  <c:v>0.43629145454545448</c:v>
                </c:pt>
                <c:pt idx="265">
                  <c:v>0.42175718181818184</c:v>
                </c:pt>
                <c:pt idx="266">
                  <c:v>0.4079553636363637</c:v>
                </c:pt>
                <c:pt idx="267">
                  <c:v>0.39537009090909092</c:v>
                </c:pt>
                <c:pt idx="268">
                  <c:v>0.38391699999999995</c:v>
                </c:pt>
                <c:pt idx="269">
                  <c:v>0.37292627272727275</c:v>
                </c:pt>
                <c:pt idx="270">
                  <c:v>0.36338654545454546</c:v>
                </c:pt>
                <c:pt idx="271">
                  <c:v>0.35355236363636366</c:v>
                </c:pt>
                <c:pt idx="272">
                  <c:v>0.34400954545454543</c:v>
                </c:pt>
                <c:pt idx="273">
                  <c:v>0.33473472727272729</c:v>
                </c:pt>
                <c:pt idx="274">
                  <c:v>0.32612099999999994</c:v>
                </c:pt>
                <c:pt idx="275">
                  <c:v>0.31741772727272727</c:v>
                </c:pt>
                <c:pt idx="276">
                  <c:v>0.30910972727272729</c:v>
                </c:pt>
                <c:pt idx="277">
                  <c:v>0.3094581818181818</c:v>
                </c:pt>
                <c:pt idx="278">
                  <c:v>0.3125442727272727</c:v>
                </c:pt>
                <c:pt idx="279">
                  <c:v>0.31520799999999999</c:v>
                </c:pt>
                <c:pt idx="280">
                  <c:v>0.31169872727272724</c:v>
                </c:pt>
                <c:pt idx="281">
                  <c:v>0.30303818181818182</c:v>
                </c:pt>
                <c:pt idx="282">
                  <c:v>0.29452327272727274</c:v>
                </c:pt>
                <c:pt idx="283">
                  <c:v>0.28783200000000003</c:v>
                </c:pt>
                <c:pt idx="284">
                  <c:v>0.28187163636363632</c:v>
                </c:pt>
                <c:pt idx="285">
                  <c:v>0.27826172727272724</c:v>
                </c:pt>
                <c:pt idx="286">
                  <c:v>0.27440845454545454</c:v>
                </c:pt>
                <c:pt idx="287">
                  <c:v>0.25914300000000001</c:v>
                </c:pt>
                <c:pt idx="288">
                  <c:v>0.24613272727272728</c:v>
                </c:pt>
                <c:pt idx="289">
                  <c:v>0.23468718181818182</c:v>
                </c:pt>
                <c:pt idx="290">
                  <c:v>0.22439018181818179</c:v>
                </c:pt>
                <c:pt idx="291">
                  <c:v>0.21530327272727279</c:v>
                </c:pt>
                <c:pt idx="292">
                  <c:v>0.20796663636363635</c:v>
                </c:pt>
                <c:pt idx="293">
                  <c:v>0.20112081818181815</c:v>
                </c:pt>
                <c:pt idx="294">
                  <c:v>0.19551463636363636</c:v>
                </c:pt>
                <c:pt idx="295">
                  <c:v>0.19076681818181815</c:v>
                </c:pt>
                <c:pt idx="296">
                  <c:v>0.18669818181818182</c:v>
                </c:pt>
                <c:pt idx="297">
                  <c:v>0.18356890909090909</c:v>
                </c:pt>
                <c:pt idx="298">
                  <c:v>0.17778654545454545</c:v>
                </c:pt>
                <c:pt idx="299">
                  <c:v>0.17094981818181818</c:v>
                </c:pt>
                <c:pt idx="300">
                  <c:v>0.16374463636363637</c:v>
                </c:pt>
                <c:pt idx="301">
                  <c:v>0.15657272727272728</c:v>
                </c:pt>
                <c:pt idx="302">
                  <c:v>0.149368</c:v>
                </c:pt>
                <c:pt idx="303">
                  <c:v>0.14191263636363635</c:v>
                </c:pt>
                <c:pt idx="304">
                  <c:v>0.13456754545454544</c:v>
                </c:pt>
                <c:pt idx="305">
                  <c:v>0.12873363636363636</c:v>
                </c:pt>
                <c:pt idx="306">
                  <c:v>0.12335036363636362</c:v>
                </c:pt>
                <c:pt idx="307">
                  <c:v>0.11850790909090909</c:v>
                </c:pt>
                <c:pt idx="308">
                  <c:v>0.11487454545454545</c:v>
                </c:pt>
                <c:pt idx="309">
                  <c:v>0.11225763636363635</c:v>
                </c:pt>
                <c:pt idx="310">
                  <c:v>0.11056936363636363</c:v>
                </c:pt>
                <c:pt idx="311">
                  <c:v>0.10983336363636365</c:v>
                </c:pt>
                <c:pt idx="312">
                  <c:v>0.10901436363636363</c:v>
                </c:pt>
                <c:pt idx="313">
                  <c:v>0.10656772727272727</c:v>
                </c:pt>
                <c:pt idx="314">
                  <c:v>0.10452654545454546</c:v>
                </c:pt>
                <c:pt idx="315">
                  <c:v>0.10336272727272727</c:v>
                </c:pt>
                <c:pt idx="316">
                  <c:v>0.10377236363636365</c:v>
                </c:pt>
                <c:pt idx="317">
                  <c:v>0.10496345454545455</c:v>
                </c:pt>
                <c:pt idx="318">
                  <c:v>0.10696063636363637</c:v>
                </c:pt>
                <c:pt idx="319">
                  <c:v>0.10936127272727272</c:v>
                </c:pt>
                <c:pt idx="320">
                  <c:v>0.11229790909090909</c:v>
                </c:pt>
                <c:pt idx="321">
                  <c:v>0.11547881818181817</c:v>
                </c:pt>
                <c:pt idx="322">
                  <c:v>0.11620890909090908</c:v>
                </c:pt>
                <c:pt idx="323">
                  <c:v>0.11478681818181818</c:v>
                </c:pt>
                <c:pt idx="324">
                  <c:v>0.11230718181818181</c:v>
                </c:pt>
                <c:pt idx="325">
                  <c:v>0.10986845454545455</c:v>
                </c:pt>
                <c:pt idx="326">
                  <c:v>0.10673527272727272</c:v>
                </c:pt>
                <c:pt idx="327">
                  <c:v>0.10320590909090908</c:v>
                </c:pt>
                <c:pt idx="328">
                  <c:v>9.9868000000000012E-2</c:v>
                </c:pt>
                <c:pt idx="329">
                  <c:v>9.6266818181818176E-2</c:v>
                </c:pt>
                <c:pt idx="330">
                  <c:v>9.2744272727272731E-2</c:v>
                </c:pt>
                <c:pt idx="331">
                  <c:v>8.9747272727272731E-2</c:v>
                </c:pt>
                <c:pt idx="332">
                  <c:v>8.7882727272727279E-2</c:v>
                </c:pt>
                <c:pt idx="333">
                  <c:v>8.6284454545454539E-2</c:v>
                </c:pt>
                <c:pt idx="334">
                  <c:v>8.5455818181818188E-2</c:v>
                </c:pt>
                <c:pt idx="335">
                  <c:v>8.5263909090909085E-2</c:v>
                </c:pt>
                <c:pt idx="336">
                  <c:v>8.5927363636363635E-2</c:v>
                </c:pt>
                <c:pt idx="337">
                  <c:v>8.7514818181818194E-2</c:v>
                </c:pt>
                <c:pt idx="338">
                  <c:v>8.954854545454545E-2</c:v>
                </c:pt>
                <c:pt idx="339">
                  <c:v>8.4073272727272733E-2</c:v>
                </c:pt>
                <c:pt idx="340">
                  <c:v>7.4559181818181802E-2</c:v>
                </c:pt>
                <c:pt idx="341">
                  <c:v>6.5836909090909099E-2</c:v>
                </c:pt>
                <c:pt idx="342">
                  <c:v>5.7935090909090908E-2</c:v>
                </c:pt>
                <c:pt idx="343">
                  <c:v>5.0949727272727278E-2</c:v>
                </c:pt>
                <c:pt idx="344">
                  <c:v>4.4760363636363633E-2</c:v>
                </c:pt>
                <c:pt idx="345">
                  <c:v>3.9076363636363631E-2</c:v>
                </c:pt>
                <c:pt idx="346">
                  <c:v>3.4327181818181819E-2</c:v>
                </c:pt>
                <c:pt idx="347">
                  <c:v>3.0111909090909088E-2</c:v>
                </c:pt>
                <c:pt idx="348">
                  <c:v>2.6278818181818184E-2</c:v>
                </c:pt>
                <c:pt idx="349">
                  <c:v>2.3237363636363632E-2</c:v>
                </c:pt>
                <c:pt idx="350">
                  <c:v>2.0669272727272727E-2</c:v>
                </c:pt>
                <c:pt idx="351">
                  <c:v>1.823609090909091E-2</c:v>
                </c:pt>
                <c:pt idx="352">
                  <c:v>1.6400999999999999E-2</c:v>
                </c:pt>
                <c:pt idx="353">
                  <c:v>1.4787454545454545E-2</c:v>
                </c:pt>
                <c:pt idx="354">
                  <c:v>1.3453818181818181E-2</c:v>
                </c:pt>
                <c:pt idx="355">
                  <c:v>1.2349181818181818E-2</c:v>
                </c:pt>
                <c:pt idx="356">
                  <c:v>1.1557181818181817E-2</c:v>
                </c:pt>
                <c:pt idx="357">
                  <c:v>1.0832E-2</c:v>
                </c:pt>
                <c:pt idx="358">
                  <c:v>1.0311090909090909E-2</c:v>
                </c:pt>
                <c:pt idx="359">
                  <c:v>9.9281818181818186E-3</c:v>
                </c:pt>
                <c:pt idx="360">
                  <c:v>9.5179999999999987E-3</c:v>
                </c:pt>
                <c:pt idx="361">
                  <c:v>9.3520000000000009E-3</c:v>
                </c:pt>
                <c:pt idx="362">
                  <c:v>9.1240000000000002E-3</c:v>
                </c:pt>
                <c:pt idx="363">
                  <c:v>8.9785454545454543E-3</c:v>
                </c:pt>
                <c:pt idx="364">
                  <c:v>8.7678181818181822E-3</c:v>
                </c:pt>
                <c:pt idx="365">
                  <c:v>8.5076363636363631E-3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F-49BC-9BBE-B1A3E9833FC8}"/>
            </c:ext>
          </c:extLst>
        </c:ser>
        <c:ser>
          <c:idx val="1"/>
          <c:order val="1"/>
          <c:tx>
            <c:strRef>
              <c:f>'case 3'!$G$2</c:f>
              <c:strCache>
                <c:ptCount val="1"/>
                <c:pt idx="0">
                  <c:v>case 3 - Oman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'case 3'!$E$3:$E$368</c:f>
              <c:numCache>
                <c:formatCode>[$-409]d\-mmm\-yy;@</c:formatCode>
                <c:ptCount val="366"/>
                <c:pt idx="0">
                  <c:v>43887</c:v>
                </c:pt>
                <c:pt idx="1">
                  <c:v>43888</c:v>
                </c:pt>
                <c:pt idx="2">
                  <c:v>43889</c:v>
                </c:pt>
                <c:pt idx="3">
                  <c:v>43890</c:v>
                </c:pt>
                <c:pt idx="4">
                  <c:v>43891</c:v>
                </c:pt>
                <c:pt idx="5">
                  <c:v>43892</c:v>
                </c:pt>
                <c:pt idx="6">
                  <c:v>43893</c:v>
                </c:pt>
                <c:pt idx="7">
                  <c:v>43894</c:v>
                </c:pt>
                <c:pt idx="8">
                  <c:v>43895</c:v>
                </c:pt>
                <c:pt idx="9">
                  <c:v>43896</c:v>
                </c:pt>
                <c:pt idx="10">
                  <c:v>43897</c:v>
                </c:pt>
                <c:pt idx="11">
                  <c:v>43898</c:v>
                </c:pt>
                <c:pt idx="12">
                  <c:v>43899</c:v>
                </c:pt>
                <c:pt idx="13">
                  <c:v>43900</c:v>
                </c:pt>
                <c:pt idx="14">
                  <c:v>43901</c:v>
                </c:pt>
                <c:pt idx="15">
                  <c:v>43902</c:v>
                </c:pt>
                <c:pt idx="16">
                  <c:v>43903</c:v>
                </c:pt>
                <c:pt idx="17">
                  <c:v>43904</c:v>
                </c:pt>
                <c:pt idx="18">
                  <c:v>43905</c:v>
                </c:pt>
                <c:pt idx="19">
                  <c:v>43906</c:v>
                </c:pt>
                <c:pt idx="20">
                  <c:v>43907</c:v>
                </c:pt>
                <c:pt idx="21">
                  <c:v>43908</c:v>
                </c:pt>
                <c:pt idx="22">
                  <c:v>43909</c:v>
                </c:pt>
                <c:pt idx="23">
                  <c:v>43910</c:v>
                </c:pt>
                <c:pt idx="24">
                  <c:v>43911</c:v>
                </c:pt>
                <c:pt idx="25">
                  <c:v>43912</c:v>
                </c:pt>
                <c:pt idx="26">
                  <c:v>43913</c:v>
                </c:pt>
                <c:pt idx="27">
                  <c:v>43914</c:v>
                </c:pt>
                <c:pt idx="28">
                  <c:v>43915</c:v>
                </c:pt>
                <c:pt idx="29">
                  <c:v>43916</c:v>
                </c:pt>
                <c:pt idx="30">
                  <c:v>43917</c:v>
                </c:pt>
                <c:pt idx="31">
                  <c:v>43918</c:v>
                </c:pt>
                <c:pt idx="32">
                  <c:v>43919</c:v>
                </c:pt>
                <c:pt idx="33">
                  <c:v>43920</c:v>
                </c:pt>
                <c:pt idx="34">
                  <c:v>43921</c:v>
                </c:pt>
                <c:pt idx="35">
                  <c:v>43922</c:v>
                </c:pt>
                <c:pt idx="36">
                  <c:v>43923</c:v>
                </c:pt>
                <c:pt idx="37">
                  <c:v>43924</c:v>
                </c:pt>
                <c:pt idx="38">
                  <c:v>43925</c:v>
                </c:pt>
                <c:pt idx="39">
                  <c:v>43926</c:v>
                </c:pt>
                <c:pt idx="40">
                  <c:v>43927</c:v>
                </c:pt>
                <c:pt idx="41">
                  <c:v>43928</c:v>
                </c:pt>
                <c:pt idx="42">
                  <c:v>43929</c:v>
                </c:pt>
                <c:pt idx="43">
                  <c:v>43930</c:v>
                </c:pt>
                <c:pt idx="44">
                  <c:v>43931</c:v>
                </c:pt>
                <c:pt idx="45">
                  <c:v>43932</c:v>
                </c:pt>
                <c:pt idx="46">
                  <c:v>43933</c:v>
                </c:pt>
                <c:pt idx="47">
                  <c:v>43934</c:v>
                </c:pt>
                <c:pt idx="48">
                  <c:v>43935</c:v>
                </c:pt>
                <c:pt idx="49">
                  <c:v>43936</c:v>
                </c:pt>
                <c:pt idx="50">
                  <c:v>43937</c:v>
                </c:pt>
                <c:pt idx="51">
                  <c:v>43938</c:v>
                </c:pt>
                <c:pt idx="52">
                  <c:v>43939</c:v>
                </c:pt>
                <c:pt idx="53">
                  <c:v>43940</c:v>
                </c:pt>
                <c:pt idx="54">
                  <c:v>43941</c:v>
                </c:pt>
                <c:pt idx="55">
                  <c:v>43942</c:v>
                </c:pt>
                <c:pt idx="56">
                  <c:v>43943</c:v>
                </c:pt>
                <c:pt idx="57">
                  <c:v>43944</c:v>
                </c:pt>
                <c:pt idx="58">
                  <c:v>43945</c:v>
                </c:pt>
                <c:pt idx="59">
                  <c:v>43946</c:v>
                </c:pt>
                <c:pt idx="60">
                  <c:v>43947</c:v>
                </c:pt>
                <c:pt idx="61">
                  <c:v>43948</c:v>
                </c:pt>
                <c:pt idx="62">
                  <c:v>43949</c:v>
                </c:pt>
                <c:pt idx="63">
                  <c:v>43950</c:v>
                </c:pt>
                <c:pt idx="64">
                  <c:v>43951</c:v>
                </c:pt>
                <c:pt idx="65">
                  <c:v>43952</c:v>
                </c:pt>
                <c:pt idx="66">
                  <c:v>43953</c:v>
                </c:pt>
                <c:pt idx="67">
                  <c:v>43954</c:v>
                </c:pt>
                <c:pt idx="68">
                  <c:v>43955</c:v>
                </c:pt>
                <c:pt idx="69">
                  <c:v>43956</c:v>
                </c:pt>
                <c:pt idx="70">
                  <c:v>43957</c:v>
                </c:pt>
                <c:pt idx="71">
                  <c:v>43958</c:v>
                </c:pt>
                <c:pt idx="72">
                  <c:v>43959</c:v>
                </c:pt>
                <c:pt idx="73">
                  <c:v>43960</c:v>
                </c:pt>
                <c:pt idx="74">
                  <c:v>43961</c:v>
                </c:pt>
                <c:pt idx="75">
                  <c:v>43962</c:v>
                </c:pt>
                <c:pt idx="76">
                  <c:v>43963</c:v>
                </c:pt>
                <c:pt idx="77">
                  <c:v>43964</c:v>
                </c:pt>
                <c:pt idx="78">
                  <c:v>43965</c:v>
                </c:pt>
                <c:pt idx="79">
                  <c:v>43966</c:v>
                </c:pt>
                <c:pt idx="80">
                  <c:v>43967</c:v>
                </c:pt>
                <c:pt idx="81">
                  <c:v>43968</c:v>
                </c:pt>
                <c:pt idx="82">
                  <c:v>43969</c:v>
                </c:pt>
                <c:pt idx="83">
                  <c:v>43970</c:v>
                </c:pt>
                <c:pt idx="84">
                  <c:v>43971</c:v>
                </c:pt>
                <c:pt idx="85">
                  <c:v>43972</c:v>
                </c:pt>
                <c:pt idx="86">
                  <c:v>43973</c:v>
                </c:pt>
                <c:pt idx="87">
                  <c:v>43974</c:v>
                </c:pt>
                <c:pt idx="88">
                  <c:v>43975</c:v>
                </c:pt>
                <c:pt idx="89">
                  <c:v>43976</c:v>
                </c:pt>
                <c:pt idx="90">
                  <c:v>43977</c:v>
                </c:pt>
                <c:pt idx="91">
                  <c:v>43978</c:v>
                </c:pt>
                <c:pt idx="92">
                  <c:v>43979</c:v>
                </c:pt>
                <c:pt idx="93">
                  <c:v>43980</c:v>
                </c:pt>
                <c:pt idx="94">
                  <c:v>43981</c:v>
                </c:pt>
                <c:pt idx="95">
                  <c:v>43982</c:v>
                </c:pt>
                <c:pt idx="96">
                  <c:v>43983</c:v>
                </c:pt>
                <c:pt idx="97">
                  <c:v>43984</c:v>
                </c:pt>
                <c:pt idx="98">
                  <c:v>43985</c:v>
                </c:pt>
                <c:pt idx="99">
                  <c:v>43986</c:v>
                </c:pt>
                <c:pt idx="100">
                  <c:v>43987</c:v>
                </c:pt>
                <c:pt idx="101">
                  <c:v>43988</c:v>
                </c:pt>
                <c:pt idx="102">
                  <c:v>43989</c:v>
                </c:pt>
                <c:pt idx="103">
                  <c:v>43990</c:v>
                </c:pt>
                <c:pt idx="104">
                  <c:v>43991</c:v>
                </c:pt>
                <c:pt idx="105">
                  <c:v>43992</c:v>
                </c:pt>
                <c:pt idx="106">
                  <c:v>43993</c:v>
                </c:pt>
                <c:pt idx="107">
                  <c:v>43994</c:v>
                </c:pt>
                <c:pt idx="108">
                  <c:v>43995</c:v>
                </c:pt>
                <c:pt idx="109">
                  <c:v>43996</c:v>
                </c:pt>
                <c:pt idx="110">
                  <c:v>43997</c:v>
                </c:pt>
                <c:pt idx="111">
                  <c:v>43998</c:v>
                </c:pt>
                <c:pt idx="112">
                  <c:v>43999</c:v>
                </c:pt>
                <c:pt idx="113">
                  <c:v>44000</c:v>
                </c:pt>
                <c:pt idx="114">
                  <c:v>44001</c:v>
                </c:pt>
                <c:pt idx="115">
                  <c:v>44002</c:v>
                </c:pt>
                <c:pt idx="116">
                  <c:v>44003</c:v>
                </c:pt>
                <c:pt idx="117">
                  <c:v>44004</c:v>
                </c:pt>
                <c:pt idx="118">
                  <c:v>44005</c:v>
                </c:pt>
                <c:pt idx="119">
                  <c:v>44006</c:v>
                </c:pt>
                <c:pt idx="120">
                  <c:v>44007</c:v>
                </c:pt>
                <c:pt idx="121">
                  <c:v>44008</c:v>
                </c:pt>
                <c:pt idx="122">
                  <c:v>44009</c:v>
                </c:pt>
                <c:pt idx="123">
                  <c:v>44010</c:v>
                </c:pt>
                <c:pt idx="124">
                  <c:v>44011</c:v>
                </c:pt>
                <c:pt idx="125">
                  <c:v>44012</c:v>
                </c:pt>
                <c:pt idx="126">
                  <c:v>44013</c:v>
                </c:pt>
                <c:pt idx="127">
                  <c:v>44014</c:v>
                </c:pt>
                <c:pt idx="128">
                  <c:v>44015</c:v>
                </c:pt>
                <c:pt idx="129">
                  <c:v>44016</c:v>
                </c:pt>
                <c:pt idx="130">
                  <c:v>44017</c:v>
                </c:pt>
                <c:pt idx="131">
                  <c:v>44018</c:v>
                </c:pt>
                <c:pt idx="132">
                  <c:v>44019</c:v>
                </c:pt>
                <c:pt idx="133">
                  <c:v>44020</c:v>
                </c:pt>
                <c:pt idx="134">
                  <c:v>44021</c:v>
                </c:pt>
                <c:pt idx="135">
                  <c:v>44022</c:v>
                </c:pt>
                <c:pt idx="136">
                  <c:v>44023</c:v>
                </c:pt>
                <c:pt idx="137">
                  <c:v>44024</c:v>
                </c:pt>
                <c:pt idx="138">
                  <c:v>44025</c:v>
                </c:pt>
                <c:pt idx="139">
                  <c:v>44026</c:v>
                </c:pt>
                <c:pt idx="140">
                  <c:v>44027</c:v>
                </c:pt>
                <c:pt idx="141">
                  <c:v>44028</c:v>
                </c:pt>
                <c:pt idx="142">
                  <c:v>44029</c:v>
                </c:pt>
                <c:pt idx="143">
                  <c:v>44030</c:v>
                </c:pt>
                <c:pt idx="144">
                  <c:v>44031</c:v>
                </c:pt>
                <c:pt idx="145">
                  <c:v>44032</c:v>
                </c:pt>
                <c:pt idx="146">
                  <c:v>44033</c:v>
                </c:pt>
                <c:pt idx="147">
                  <c:v>44034</c:v>
                </c:pt>
                <c:pt idx="148">
                  <c:v>44035</c:v>
                </c:pt>
                <c:pt idx="149">
                  <c:v>44036</c:v>
                </c:pt>
                <c:pt idx="150">
                  <c:v>44037</c:v>
                </c:pt>
                <c:pt idx="151">
                  <c:v>44038</c:v>
                </c:pt>
                <c:pt idx="152">
                  <c:v>44039</c:v>
                </c:pt>
                <c:pt idx="153">
                  <c:v>44040</c:v>
                </c:pt>
                <c:pt idx="154">
                  <c:v>44041</c:v>
                </c:pt>
                <c:pt idx="155">
                  <c:v>44042</c:v>
                </c:pt>
                <c:pt idx="156">
                  <c:v>44043</c:v>
                </c:pt>
                <c:pt idx="157">
                  <c:v>44044</c:v>
                </c:pt>
                <c:pt idx="158">
                  <c:v>44045</c:v>
                </c:pt>
                <c:pt idx="159">
                  <c:v>44046</c:v>
                </c:pt>
                <c:pt idx="160">
                  <c:v>44047</c:v>
                </c:pt>
                <c:pt idx="161">
                  <c:v>44048</c:v>
                </c:pt>
                <c:pt idx="162">
                  <c:v>44049</c:v>
                </c:pt>
                <c:pt idx="163">
                  <c:v>44050</c:v>
                </c:pt>
                <c:pt idx="164">
                  <c:v>44051</c:v>
                </c:pt>
                <c:pt idx="165">
                  <c:v>44052</c:v>
                </c:pt>
                <c:pt idx="166">
                  <c:v>44053</c:v>
                </c:pt>
                <c:pt idx="167">
                  <c:v>44054</c:v>
                </c:pt>
                <c:pt idx="168">
                  <c:v>44055</c:v>
                </c:pt>
                <c:pt idx="169">
                  <c:v>44056</c:v>
                </c:pt>
                <c:pt idx="170">
                  <c:v>44057</c:v>
                </c:pt>
                <c:pt idx="171">
                  <c:v>44058</c:v>
                </c:pt>
                <c:pt idx="172">
                  <c:v>44059</c:v>
                </c:pt>
                <c:pt idx="173">
                  <c:v>44060</c:v>
                </c:pt>
                <c:pt idx="174">
                  <c:v>44061</c:v>
                </c:pt>
                <c:pt idx="175">
                  <c:v>44062</c:v>
                </c:pt>
                <c:pt idx="176">
                  <c:v>44063</c:v>
                </c:pt>
                <c:pt idx="177">
                  <c:v>44064</c:v>
                </c:pt>
                <c:pt idx="178">
                  <c:v>44065</c:v>
                </c:pt>
                <c:pt idx="179">
                  <c:v>44066</c:v>
                </c:pt>
                <c:pt idx="180">
                  <c:v>44067</c:v>
                </c:pt>
                <c:pt idx="181">
                  <c:v>44068</c:v>
                </c:pt>
                <c:pt idx="182">
                  <c:v>44069</c:v>
                </c:pt>
                <c:pt idx="183">
                  <c:v>44070</c:v>
                </c:pt>
                <c:pt idx="184">
                  <c:v>44071</c:v>
                </c:pt>
                <c:pt idx="185">
                  <c:v>44072</c:v>
                </c:pt>
                <c:pt idx="186">
                  <c:v>44073</c:v>
                </c:pt>
                <c:pt idx="187">
                  <c:v>44074</c:v>
                </c:pt>
                <c:pt idx="188">
                  <c:v>44075</c:v>
                </c:pt>
                <c:pt idx="189">
                  <c:v>44076</c:v>
                </c:pt>
                <c:pt idx="190">
                  <c:v>44077</c:v>
                </c:pt>
                <c:pt idx="191">
                  <c:v>44078</c:v>
                </c:pt>
                <c:pt idx="192">
                  <c:v>44079</c:v>
                </c:pt>
                <c:pt idx="193">
                  <c:v>44080</c:v>
                </c:pt>
                <c:pt idx="194">
                  <c:v>44081</c:v>
                </c:pt>
                <c:pt idx="195">
                  <c:v>44082</c:v>
                </c:pt>
                <c:pt idx="196">
                  <c:v>44083</c:v>
                </c:pt>
                <c:pt idx="197">
                  <c:v>44084</c:v>
                </c:pt>
                <c:pt idx="198">
                  <c:v>44085</c:v>
                </c:pt>
                <c:pt idx="199">
                  <c:v>44086</c:v>
                </c:pt>
                <c:pt idx="200">
                  <c:v>44087</c:v>
                </c:pt>
                <c:pt idx="201">
                  <c:v>44088</c:v>
                </c:pt>
                <c:pt idx="202">
                  <c:v>44089</c:v>
                </c:pt>
                <c:pt idx="203">
                  <c:v>44090</c:v>
                </c:pt>
                <c:pt idx="204">
                  <c:v>44091</c:v>
                </c:pt>
                <c:pt idx="205">
                  <c:v>44092</c:v>
                </c:pt>
                <c:pt idx="206">
                  <c:v>44093</c:v>
                </c:pt>
                <c:pt idx="207">
                  <c:v>44094</c:v>
                </c:pt>
                <c:pt idx="208">
                  <c:v>44095</c:v>
                </c:pt>
                <c:pt idx="209">
                  <c:v>44096</c:v>
                </c:pt>
                <c:pt idx="210">
                  <c:v>44097</c:v>
                </c:pt>
                <c:pt idx="211">
                  <c:v>44098</c:v>
                </c:pt>
                <c:pt idx="212">
                  <c:v>44099</c:v>
                </c:pt>
                <c:pt idx="213">
                  <c:v>44100</c:v>
                </c:pt>
                <c:pt idx="214">
                  <c:v>44101</c:v>
                </c:pt>
                <c:pt idx="215">
                  <c:v>44102</c:v>
                </c:pt>
                <c:pt idx="216">
                  <c:v>44103</c:v>
                </c:pt>
                <c:pt idx="217">
                  <c:v>44104</c:v>
                </c:pt>
                <c:pt idx="218">
                  <c:v>44105</c:v>
                </c:pt>
                <c:pt idx="219">
                  <c:v>44106</c:v>
                </c:pt>
                <c:pt idx="220">
                  <c:v>44107</c:v>
                </c:pt>
                <c:pt idx="221">
                  <c:v>44108</c:v>
                </c:pt>
                <c:pt idx="222">
                  <c:v>44109</c:v>
                </c:pt>
                <c:pt idx="223">
                  <c:v>44110</c:v>
                </c:pt>
                <c:pt idx="224">
                  <c:v>44111</c:v>
                </c:pt>
                <c:pt idx="225">
                  <c:v>44112</c:v>
                </c:pt>
                <c:pt idx="226">
                  <c:v>44113</c:v>
                </c:pt>
                <c:pt idx="227">
                  <c:v>44114</c:v>
                </c:pt>
                <c:pt idx="228">
                  <c:v>44115</c:v>
                </c:pt>
                <c:pt idx="229">
                  <c:v>44116</c:v>
                </c:pt>
                <c:pt idx="230">
                  <c:v>44117</c:v>
                </c:pt>
                <c:pt idx="231">
                  <c:v>44118</c:v>
                </c:pt>
                <c:pt idx="232">
                  <c:v>44119</c:v>
                </c:pt>
                <c:pt idx="233">
                  <c:v>44120</c:v>
                </c:pt>
                <c:pt idx="234">
                  <c:v>44121</c:v>
                </c:pt>
                <c:pt idx="235">
                  <c:v>44122</c:v>
                </c:pt>
                <c:pt idx="236">
                  <c:v>44123</c:v>
                </c:pt>
                <c:pt idx="237">
                  <c:v>44124</c:v>
                </c:pt>
                <c:pt idx="238">
                  <c:v>44125</c:v>
                </c:pt>
                <c:pt idx="239">
                  <c:v>44126</c:v>
                </c:pt>
                <c:pt idx="240">
                  <c:v>44127</c:v>
                </c:pt>
                <c:pt idx="241">
                  <c:v>44128</c:v>
                </c:pt>
                <c:pt idx="242">
                  <c:v>44129</c:v>
                </c:pt>
                <c:pt idx="243">
                  <c:v>44130</c:v>
                </c:pt>
                <c:pt idx="244">
                  <c:v>44131</c:v>
                </c:pt>
                <c:pt idx="245">
                  <c:v>44132</c:v>
                </c:pt>
                <c:pt idx="246">
                  <c:v>44133</c:v>
                </c:pt>
                <c:pt idx="247">
                  <c:v>44134</c:v>
                </c:pt>
                <c:pt idx="248">
                  <c:v>44135</c:v>
                </c:pt>
                <c:pt idx="249">
                  <c:v>44136</c:v>
                </c:pt>
                <c:pt idx="250">
                  <c:v>44137</c:v>
                </c:pt>
                <c:pt idx="251">
                  <c:v>44138</c:v>
                </c:pt>
                <c:pt idx="252">
                  <c:v>44139</c:v>
                </c:pt>
                <c:pt idx="253">
                  <c:v>44140</c:v>
                </c:pt>
                <c:pt idx="254">
                  <c:v>44141</c:v>
                </c:pt>
                <c:pt idx="255">
                  <c:v>44142</c:v>
                </c:pt>
                <c:pt idx="256">
                  <c:v>44143</c:v>
                </c:pt>
                <c:pt idx="257">
                  <c:v>44144</c:v>
                </c:pt>
                <c:pt idx="258">
                  <c:v>44145</c:v>
                </c:pt>
                <c:pt idx="259">
                  <c:v>44146</c:v>
                </c:pt>
                <c:pt idx="260">
                  <c:v>44147</c:v>
                </c:pt>
                <c:pt idx="261">
                  <c:v>44148</c:v>
                </c:pt>
                <c:pt idx="262">
                  <c:v>44149</c:v>
                </c:pt>
                <c:pt idx="263">
                  <c:v>44150</c:v>
                </c:pt>
                <c:pt idx="264">
                  <c:v>44151</c:v>
                </c:pt>
                <c:pt idx="265">
                  <c:v>44152</c:v>
                </c:pt>
                <c:pt idx="266">
                  <c:v>44153</c:v>
                </c:pt>
                <c:pt idx="267">
                  <c:v>44154</c:v>
                </c:pt>
                <c:pt idx="268">
                  <c:v>44155</c:v>
                </c:pt>
                <c:pt idx="269">
                  <c:v>44156</c:v>
                </c:pt>
                <c:pt idx="270">
                  <c:v>44157</c:v>
                </c:pt>
                <c:pt idx="271">
                  <c:v>44158</c:v>
                </c:pt>
                <c:pt idx="272">
                  <c:v>44159</c:v>
                </c:pt>
                <c:pt idx="273">
                  <c:v>44160</c:v>
                </c:pt>
                <c:pt idx="274">
                  <c:v>44161</c:v>
                </c:pt>
                <c:pt idx="275">
                  <c:v>44162</c:v>
                </c:pt>
                <c:pt idx="276">
                  <c:v>44163</c:v>
                </c:pt>
                <c:pt idx="277">
                  <c:v>44164</c:v>
                </c:pt>
                <c:pt idx="278">
                  <c:v>44165</c:v>
                </c:pt>
                <c:pt idx="279">
                  <c:v>44166</c:v>
                </c:pt>
                <c:pt idx="280">
                  <c:v>44167</c:v>
                </c:pt>
                <c:pt idx="281">
                  <c:v>44168</c:v>
                </c:pt>
                <c:pt idx="282">
                  <c:v>44169</c:v>
                </c:pt>
                <c:pt idx="283">
                  <c:v>44170</c:v>
                </c:pt>
                <c:pt idx="284">
                  <c:v>44171</c:v>
                </c:pt>
                <c:pt idx="285">
                  <c:v>44172</c:v>
                </c:pt>
                <c:pt idx="286">
                  <c:v>44173</c:v>
                </c:pt>
                <c:pt idx="287">
                  <c:v>44174</c:v>
                </c:pt>
                <c:pt idx="288">
                  <c:v>44175</c:v>
                </c:pt>
                <c:pt idx="289">
                  <c:v>44176</c:v>
                </c:pt>
                <c:pt idx="290">
                  <c:v>44177</c:v>
                </c:pt>
                <c:pt idx="291">
                  <c:v>44178</c:v>
                </c:pt>
                <c:pt idx="292">
                  <c:v>44179</c:v>
                </c:pt>
                <c:pt idx="293">
                  <c:v>44180</c:v>
                </c:pt>
                <c:pt idx="294">
                  <c:v>44181</c:v>
                </c:pt>
                <c:pt idx="295">
                  <c:v>44182</c:v>
                </c:pt>
                <c:pt idx="296">
                  <c:v>44183</c:v>
                </c:pt>
                <c:pt idx="297">
                  <c:v>44184</c:v>
                </c:pt>
                <c:pt idx="298">
                  <c:v>44185</c:v>
                </c:pt>
                <c:pt idx="299">
                  <c:v>44186</c:v>
                </c:pt>
                <c:pt idx="300">
                  <c:v>44187</c:v>
                </c:pt>
                <c:pt idx="301">
                  <c:v>44188</c:v>
                </c:pt>
                <c:pt idx="302">
                  <c:v>44189</c:v>
                </c:pt>
                <c:pt idx="303">
                  <c:v>44190</c:v>
                </c:pt>
                <c:pt idx="304">
                  <c:v>44191</c:v>
                </c:pt>
                <c:pt idx="305">
                  <c:v>44192</c:v>
                </c:pt>
                <c:pt idx="306">
                  <c:v>44193</c:v>
                </c:pt>
                <c:pt idx="307">
                  <c:v>44194</c:v>
                </c:pt>
                <c:pt idx="308">
                  <c:v>44195</c:v>
                </c:pt>
                <c:pt idx="309">
                  <c:v>44196</c:v>
                </c:pt>
                <c:pt idx="310">
                  <c:v>44197</c:v>
                </c:pt>
                <c:pt idx="311">
                  <c:v>44198</c:v>
                </c:pt>
                <c:pt idx="312">
                  <c:v>44199</c:v>
                </c:pt>
                <c:pt idx="313">
                  <c:v>44200</c:v>
                </c:pt>
                <c:pt idx="314">
                  <c:v>44201</c:v>
                </c:pt>
                <c:pt idx="315">
                  <c:v>44202</c:v>
                </c:pt>
                <c:pt idx="316">
                  <c:v>44203</c:v>
                </c:pt>
                <c:pt idx="317">
                  <c:v>44204</c:v>
                </c:pt>
                <c:pt idx="318">
                  <c:v>44205</c:v>
                </c:pt>
                <c:pt idx="319">
                  <c:v>44206</c:v>
                </c:pt>
                <c:pt idx="320">
                  <c:v>44207</c:v>
                </c:pt>
                <c:pt idx="321">
                  <c:v>44208</c:v>
                </c:pt>
                <c:pt idx="322">
                  <c:v>44209</c:v>
                </c:pt>
                <c:pt idx="323">
                  <c:v>44210</c:v>
                </c:pt>
                <c:pt idx="324">
                  <c:v>44211</c:v>
                </c:pt>
                <c:pt idx="325">
                  <c:v>44212</c:v>
                </c:pt>
                <c:pt idx="326">
                  <c:v>44213</c:v>
                </c:pt>
                <c:pt idx="327">
                  <c:v>44214</c:v>
                </c:pt>
                <c:pt idx="328">
                  <c:v>44215</c:v>
                </c:pt>
                <c:pt idx="329">
                  <c:v>44216</c:v>
                </c:pt>
                <c:pt idx="330">
                  <c:v>44217</c:v>
                </c:pt>
                <c:pt idx="331">
                  <c:v>44218</c:v>
                </c:pt>
                <c:pt idx="332">
                  <c:v>44219</c:v>
                </c:pt>
                <c:pt idx="333">
                  <c:v>44220</c:v>
                </c:pt>
                <c:pt idx="334">
                  <c:v>44221</c:v>
                </c:pt>
                <c:pt idx="335">
                  <c:v>44222</c:v>
                </c:pt>
                <c:pt idx="336">
                  <c:v>44223</c:v>
                </c:pt>
                <c:pt idx="337">
                  <c:v>44224</c:v>
                </c:pt>
                <c:pt idx="338">
                  <c:v>44225</c:v>
                </c:pt>
                <c:pt idx="339">
                  <c:v>44226</c:v>
                </c:pt>
                <c:pt idx="340">
                  <c:v>44227</c:v>
                </c:pt>
                <c:pt idx="341">
                  <c:v>44228</c:v>
                </c:pt>
                <c:pt idx="342">
                  <c:v>44229</c:v>
                </c:pt>
                <c:pt idx="343">
                  <c:v>44230</c:v>
                </c:pt>
                <c:pt idx="344">
                  <c:v>44231</c:v>
                </c:pt>
                <c:pt idx="345">
                  <c:v>44232</c:v>
                </c:pt>
                <c:pt idx="346">
                  <c:v>44233</c:v>
                </c:pt>
                <c:pt idx="347">
                  <c:v>44234</c:v>
                </c:pt>
                <c:pt idx="348">
                  <c:v>44235</c:v>
                </c:pt>
                <c:pt idx="349">
                  <c:v>44236</c:v>
                </c:pt>
                <c:pt idx="350">
                  <c:v>44237</c:v>
                </c:pt>
                <c:pt idx="351">
                  <c:v>44238</c:v>
                </c:pt>
                <c:pt idx="352">
                  <c:v>44239</c:v>
                </c:pt>
                <c:pt idx="353">
                  <c:v>44240</c:v>
                </c:pt>
                <c:pt idx="354">
                  <c:v>44241</c:v>
                </c:pt>
                <c:pt idx="355">
                  <c:v>44242</c:v>
                </c:pt>
                <c:pt idx="356">
                  <c:v>44243</c:v>
                </c:pt>
                <c:pt idx="357">
                  <c:v>44244</c:v>
                </c:pt>
                <c:pt idx="358">
                  <c:v>44245</c:v>
                </c:pt>
                <c:pt idx="359">
                  <c:v>44246</c:v>
                </c:pt>
                <c:pt idx="360">
                  <c:v>44247</c:v>
                </c:pt>
                <c:pt idx="361">
                  <c:v>44248</c:v>
                </c:pt>
                <c:pt idx="362">
                  <c:v>44249</c:v>
                </c:pt>
                <c:pt idx="363">
                  <c:v>44250</c:v>
                </c:pt>
                <c:pt idx="364">
                  <c:v>44251</c:v>
                </c:pt>
                <c:pt idx="365">
                  <c:v>44252</c:v>
                </c:pt>
              </c:numCache>
            </c:numRef>
          </c:cat>
          <c:val>
            <c:numRef>
              <c:f>'case 3'!$G$3:$G$368</c:f>
              <c:numCache>
                <c:formatCode>General</c:formatCode>
                <c:ptCount val="366"/>
                <c:pt idx="0">
                  <c:v>0</c:v>
                </c:pt>
                <c:pt idx="1">
                  <c:v>1.00074E-3</c:v>
                </c:pt>
                <c:pt idx="2">
                  <c:v>8.0892000000000008E-4</c:v>
                </c:pt>
                <c:pt idx="3">
                  <c:v>9.9240000000000005E-4</c:v>
                </c:pt>
                <c:pt idx="4">
                  <c:v>1.17588E-3</c:v>
                </c:pt>
                <c:pt idx="5">
                  <c:v>1.4844599999999999E-3</c:v>
                </c:pt>
                <c:pt idx="6">
                  <c:v>1.9097999999999999E-3</c:v>
                </c:pt>
                <c:pt idx="7">
                  <c:v>2.7854399999999997E-3</c:v>
                </c:pt>
                <c:pt idx="8">
                  <c:v>3.5193599999999996E-3</c:v>
                </c:pt>
                <c:pt idx="9">
                  <c:v>4.8203399999999993E-3</c:v>
                </c:pt>
                <c:pt idx="10">
                  <c:v>6.2797800000000004E-3</c:v>
                </c:pt>
                <c:pt idx="11">
                  <c:v>8.2062599999999999E-3</c:v>
                </c:pt>
                <c:pt idx="12">
                  <c:v>1.1608859999999999E-2</c:v>
                </c:pt>
                <c:pt idx="13">
                  <c:v>1.5436740000000001E-2</c:v>
                </c:pt>
                <c:pt idx="14">
                  <c:v>2.0040240000000001E-2</c:v>
                </c:pt>
                <c:pt idx="15">
                  <c:v>2.6653620000000003E-2</c:v>
                </c:pt>
                <c:pt idx="16">
                  <c:v>3.5994060000000001E-2</c:v>
                </c:pt>
                <c:pt idx="17">
                  <c:v>4.7060820000000003E-2</c:v>
                </c:pt>
                <c:pt idx="18">
                  <c:v>6.3640080000000002E-2</c:v>
                </c:pt>
                <c:pt idx="19">
                  <c:v>8.418906000000001E-2</c:v>
                </c:pt>
                <c:pt idx="20">
                  <c:v>0.10764023999999998</c:v>
                </c:pt>
                <c:pt idx="21">
                  <c:v>0.13787153999999999</c:v>
                </c:pt>
                <c:pt idx="22">
                  <c:v>0.1751916</c:v>
                </c:pt>
                <c:pt idx="23">
                  <c:v>0.23037527999999999</c:v>
                </c:pt>
                <c:pt idx="24">
                  <c:v>0.29772653999999998</c:v>
                </c:pt>
                <c:pt idx="25">
                  <c:v>0.39048041999999999</c:v>
                </c:pt>
                <c:pt idx="26">
                  <c:v>0.50907059999999993</c:v>
                </c:pt>
                <c:pt idx="27">
                  <c:v>0.66368826000000003</c:v>
                </c:pt>
                <c:pt idx="28">
                  <c:v>0.85235687999999987</c:v>
                </c:pt>
                <c:pt idx="29">
                  <c:v>1.0955835599999999</c:v>
                </c:pt>
                <c:pt idx="30">
                  <c:v>1.15494528</c:v>
                </c:pt>
                <c:pt idx="31">
                  <c:v>1.0160063400000001</c:v>
                </c:pt>
                <c:pt idx="32">
                  <c:v>0.96219041999999999</c:v>
                </c:pt>
                <c:pt idx="33">
                  <c:v>0.89370497999999987</c:v>
                </c:pt>
                <c:pt idx="34">
                  <c:v>0.83979725999999999</c:v>
                </c:pt>
                <c:pt idx="35">
                  <c:v>0.78198665999999994</c:v>
                </c:pt>
                <c:pt idx="36">
                  <c:v>0.73708577999999991</c:v>
                </c:pt>
                <c:pt idx="37">
                  <c:v>0.69547914</c:v>
                </c:pt>
                <c:pt idx="38">
                  <c:v>0.65577390000000002</c:v>
                </c:pt>
                <c:pt idx="39">
                  <c:v>0.62231519999999996</c:v>
                </c:pt>
                <c:pt idx="40">
                  <c:v>0.59059938000000001</c:v>
                </c:pt>
                <c:pt idx="41">
                  <c:v>0.56137709999999996</c:v>
                </c:pt>
                <c:pt idx="42">
                  <c:v>0.5370169199999999</c:v>
                </c:pt>
                <c:pt idx="43">
                  <c:v>0.45820698000000004</c:v>
                </c:pt>
                <c:pt idx="44">
                  <c:v>0.30276365999999999</c:v>
                </c:pt>
                <c:pt idx="45">
                  <c:v>0.17736828000000002</c:v>
                </c:pt>
                <c:pt idx="46">
                  <c:v>0.10565538000000001</c:v>
                </c:pt>
                <c:pt idx="47">
                  <c:v>6.3006239999999991E-2</c:v>
                </c:pt>
                <c:pt idx="48">
                  <c:v>3.7411800000000002E-2</c:v>
                </c:pt>
                <c:pt idx="49">
                  <c:v>2.235036E-2</c:v>
                </c:pt>
                <c:pt idx="50">
                  <c:v>1.309332E-2</c:v>
                </c:pt>
                <c:pt idx="51">
                  <c:v>7.7809200000000002E-3</c:v>
                </c:pt>
                <c:pt idx="52">
                  <c:v>4.5701400000000003E-3</c:v>
                </c:pt>
                <c:pt idx="53">
                  <c:v>2.83548E-3</c:v>
                </c:pt>
                <c:pt idx="54">
                  <c:v>1.6095599999999999E-3</c:v>
                </c:pt>
                <c:pt idx="55">
                  <c:v>1.0758E-3</c:v>
                </c:pt>
                <c:pt idx="56">
                  <c:v>6.0047999999999992E-4</c:v>
                </c:pt>
                <c:pt idx="57">
                  <c:v>3.4194000000000005E-4</c:v>
                </c:pt>
                <c:pt idx="58">
                  <c:v>1.8348E-4</c:v>
                </c:pt>
                <c:pt idx="59">
                  <c:v>1.0842000000000001E-4</c:v>
                </c:pt>
                <c:pt idx="60">
                  <c:v>1.0842000000000001E-4</c:v>
                </c:pt>
                <c:pt idx="61">
                  <c:v>3.3359999999999999E-5</c:v>
                </c:pt>
                <c:pt idx="62">
                  <c:v>1.668E-5</c:v>
                </c:pt>
                <c:pt idx="63">
                  <c:v>1.668E-5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F-49BC-9BBE-B1A3E9833FC8}"/>
            </c:ext>
          </c:extLst>
        </c:ser>
        <c:ser>
          <c:idx val="2"/>
          <c:order val="2"/>
          <c:tx>
            <c:strRef>
              <c:f>'case 3'!$H$2</c:f>
              <c:strCache>
                <c:ptCount val="1"/>
                <c:pt idx="0">
                  <c:v>case 3 (a) - Pakistan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'case 3'!$E$3:$E$368</c:f>
              <c:numCache>
                <c:formatCode>[$-409]d\-mmm\-yy;@</c:formatCode>
                <c:ptCount val="366"/>
                <c:pt idx="0">
                  <c:v>43887</c:v>
                </c:pt>
                <c:pt idx="1">
                  <c:v>43888</c:v>
                </c:pt>
                <c:pt idx="2">
                  <c:v>43889</c:v>
                </c:pt>
                <c:pt idx="3">
                  <c:v>43890</c:v>
                </c:pt>
                <c:pt idx="4">
                  <c:v>43891</c:v>
                </c:pt>
                <c:pt idx="5">
                  <c:v>43892</c:v>
                </c:pt>
                <c:pt idx="6">
                  <c:v>43893</c:v>
                </c:pt>
                <c:pt idx="7">
                  <c:v>43894</c:v>
                </c:pt>
                <c:pt idx="8">
                  <c:v>43895</c:v>
                </c:pt>
                <c:pt idx="9">
                  <c:v>43896</c:v>
                </c:pt>
                <c:pt idx="10">
                  <c:v>43897</c:v>
                </c:pt>
                <c:pt idx="11">
                  <c:v>43898</c:v>
                </c:pt>
                <c:pt idx="12">
                  <c:v>43899</c:v>
                </c:pt>
                <c:pt idx="13">
                  <c:v>43900</c:v>
                </c:pt>
                <c:pt idx="14">
                  <c:v>43901</c:v>
                </c:pt>
                <c:pt idx="15">
                  <c:v>43902</c:v>
                </c:pt>
                <c:pt idx="16">
                  <c:v>43903</c:v>
                </c:pt>
                <c:pt idx="17">
                  <c:v>43904</c:v>
                </c:pt>
                <c:pt idx="18">
                  <c:v>43905</c:v>
                </c:pt>
                <c:pt idx="19">
                  <c:v>43906</c:v>
                </c:pt>
                <c:pt idx="20">
                  <c:v>43907</c:v>
                </c:pt>
                <c:pt idx="21">
                  <c:v>43908</c:v>
                </c:pt>
                <c:pt idx="22">
                  <c:v>43909</c:v>
                </c:pt>
                <c:pt idx="23">
                  <c:v>43910</c:v>
                </c:pt>
                <c:pt idx="24">
                  <c:v>43911</c:v>
                </c:pt>
                <c:pt idx="25">
                  <c:v>43912</c:v>
                </c:pt>
                <c:pt idx="26">
                  <c:v>43913</c:v>
                </c:pt>
                <c:pt idx="27">
                  <c:v>43914</c:v>
                </c:pt>
                <c:pt idx="28">
                  <c:v>43915</c:v>
                </c:pt>
                <c:pt idx="29">
                  <c:v>43916</c:v>
                </c:pt>
                <c:pt idx="30">
                  <c:v>43917</c:v>
                </c:pt>
                <c:pt idx="31">
                  <c:v>43918</c:v>
                </c:pt>
                <c:pt idx="32">
                  <c:v>43919</c:v>
                </c:pt>
                <c:pt idx="33">
                  <c:v>43920</c:v>
                </c:pt>
                <c:pt idx="34">
                  <c:v>43921</c:v>
                </c:pt>
                <c:pt idx="35">
                  <c:v>43922</c:v>
                </c:pt>
                <c:pt idx="36">
                  <c:v>43923</c:v>
                </c:pt>
                <c:pt idx="37">
                  <c:v>43924</c:v>
                </c:pt>
                <c:pt idx="38">
                  <c:v>43925</c:v>
                </c:pt>
                <c:pt idx="39">
                  <c:v>43926</c:v>
                </c:pt>
                <c:pt idx="40">
                  <c:v>43927</c:v>
                </c:pt>
                <c:pt idx="41">
                  <c:v>43928</c:v>
                </c:pt>
                <c:pt idx="42">
                  <c:v>43929</c:v>
                </c:pt>
                <c:pt idx="43">
                  <c:v>43930</c:v>
                </c:pt>
                <c:pt idx="44">
                  <c:v>43931</c:v>
                </c:pt>
                <c:pt idx="45">
                  <c:v>43932</c:v>
                </c:pt>
                <c:pt idx="46">
                  <c:v>43933</c:v>
                </c:pt>
                <c:pt idx="47">
                  <c:v>43934</c:v>
                </c:pt>
                <c:pt idx="48">
                  <c:v>43935</c:v>
                </c:pt>
                <c:pt idx="49">
                  <c:v>43936</c:v>
                </c:pt>
                <c:pt idx="50">
                  <c:v>43937</c:v>
                </c:pt>
                <c:pt idx="51">
                  <c:v>43938</c:v>
                </c:pt>
                <c:pt idx="52">
                  <c:v>43939</c:v>
                </c:pt>
                <c:pt idx="53">
                  <c:v>43940</c:v>
                </c:pt>
                <c:pt idx="54">
                  <c:v>43941</c:v>
                </c:pt>
                <c:pt idx="55">
                  <c:v>43942</c:v>
                </c:pt>
                <c:pt idx="56">
                  <c:v>43943</c:v>
                </c:pt>
                <c:pt idx="57">
                  <c:v>43944</c:v>
                </c:pt>
                <c:pt idx="58">
                  <c:v>43945</c:v>
                </c:pt>
                <c:pt idx="59">
                  <c:v>43946</c:v>
                </c:pt>
                <c:pt idx="60">
                  <c:v>43947</c:v>
                </c:pt>
                <c:pt idx="61">
                  <c:v>43948</c:v>
                </c:pt>
                <c:pt idx="62">
                  <c:v>43949</c:v>
                </c:pt>
                <c:pt idx="63">
                  <c:v>43950</c:v>
                </c:pt>
                <c:pt idx="64">
                  <c:v>43951</c:v>
                </c:pt>
                <c:pt idx="65">
                  <c:v>43952</c:v>
                </c:pt>
                <c:pt idx="66">
                  <c:v>43953</c:v>
                </c:pt>
                <c:pt idx="67">
                  <c:v>43954</c:v>
                </c:pt>
                <c:pt idx="68">
                  <c:v>43955</c:v>
                </c:pt>
                <c:pt idx="69">
                  <c:v>43956</c:v>
                </c:pt>
                <c:pt idx="70">
                  <c:v>43957</c:v>
                </c:pt>
                <c:pt idx="71">
                  <c:v>43958</c:v>
                </c:pt>
                <c:pt idx="72">
                  <c:v>43959</c:v>
                </c:pt>
                <c:pt idx="73">
                  <c:v>43960</c:v>
                </c:pt>
                <c:pt idx="74">
                  <c:v>43961</c:v>
                </c:pt>
                <c:pt idx="75">
                  <c:v>43962</c:v>
                </c:pt>
                <c:pt idx="76">
                  <c:v>43963</c:v>
                </c:pt>
                <c:pt idx="77">
                  <c:v>43964</c:v>
                </c:pt>
                <c:pt idx="78">
                  <c:v>43965</c:v>
                </c:pt>
                <c:pt idx="79">
                  <c:v>43966</c:v>
                </c:pt>
                <c:pt idx="80">
                  <c:v>43967</c:v>
                </c:pt>
                <c:pt idx="81">
                  <c:v>43968</c:v>
                </c:pt>
                <c:pt idx="82">
                  <c:v>43969</c:v>
                </c:pt>
                <c:pt idx="83">
                  <c:v>43970</c:v>
                </c:pt>
                <c:pt idx="84">
                  <c:v>43971</c:v>
                </c:pt>
                <c:pt idx="85">
                  <c:v>43972</c:v>
                </c:pt>
                <c:pt idx="86">
                  <c:v>43973</c:v>
                </c:pt>
                <c:pt idx="87">
                  <c:v>43974</c:v>
                </c:pt>
                <c:pt idx="88">
                  <c:v>43975</c:v>
                </c:pt>
                <c:pt idx="89">
                  <c:v>43976</c:v>
                </c:pt>
                <c:pt idx="90">
                  <c:v>43977</c:v>
                </c:pt>
                <c:pt idx="91">
                  <c:v>43978</c:v>
                </c:pt>
                <c:pt idx="92">
                  <c:v>43979</c:v>
                </c:pt>
                <c:pt idx="93">
                  <c:v>43980</c:v>
                </c:pt>
                <c:pt idx="94">
                  <c:v>43981</c:v>
                </c:pt>
                <c:pt idx="95">
                  <c:v>43982</c:v>
                </c:pt>
                <c:pt idx="96">
                  <c:v>43983</c:v>
                </c:pt>
                <c:pt idx="97">
                  <c:v>43984</c:v>
                </c:pt>
                <c:pt idx="98">
                  <c:v>43985</c:v>
                </c:pt>
                <c:pt idx="99">
                  <c:v>43986</c:v>
                </c:pt>
                <c:pt idx="100">
                  <c:v>43987</c:v>
                </c:pt>
                <c:pt idx="101">
                  <c:v>43988</c:v>
                </c:pt>
                <c:pt idx="102">
                  <c:v>43989</c:v>
                </c:pt>
                <c:pt idx="103">
                  <c:v>43990</c:v>
                </c:pt>
                <c:pt idx="104">
                  <c:v>43991</c:v>
                </c:pt>
                <c:pt idx="105">
                  <c:v>43992</c:v>
                </c:pt>
                <c:pt idx="106">
                  <c:v>43993</c:v>
                </c:pt>
                <c:pt idx="107">
                  <c:v>43994</c:v>
                </c:pt>
                <c:pt idx="108">
                  <c:v>43995</c:v>
                </c:pt>
                <c:pt idx="109">
                  <c:v>43996</c:v>
                </c:pt>
                <c:pt idx="110">
                  <c:v>43997</c:v>
                </c:pt>
                <c:pt idx="111">
                  <c:v>43998</c:v>
                </c:pt>
                <c:pt idx="112">
                  <c:v>43999</c:v>
                </c:pt>
                <c:pt idx="113">
                  <c:v>44000</c:v>
                </c:pt>
                <c:pt idx="114">
                  <c:v>44001</c:v>
                </c:pt>
                <c:pt idx="115">
                  <c:v>44002</c:v>
                </c:pt>
                <c:pt idx="116">
                  <c:v>44003</c:v>
                </c:pt>
                <c:pt idx="117">
                  <c:v>44004</c:v>
                </c:pt>
                <c:pt idx="118">
                  <c:v>44005</c:v>
                </c:pt>
                <c:pt idx="119">
                  <c:v>44006</c:v>
                </c:pt>
                <c:pt idx="120">
                  <c:v>44007</c:v>
                </c:pt>
                <c:pt idx="121">
                  <c:v>44008</c:v>
                </c:pt>
                <c:pt idx="122">
                  <c:v>44009</c:v>
                </c:pt>
                <c:pt idx="123">
                  <c:v>44010</c:v>
                </c:pt>
                <c:pt idx="124">
                  <c:v>44011</c:v>
                </c:pt>
                <c:pt idx="125">
                  <c:v>44012</c:v>
                </c:pt>
                <c:pt idx="126">
                  <c:v>44013</c:v>
                </c:pt>
                <c:pt idx="127">
                  <c:v>44014</c:v>
                </c:pt>
                <c:pt idx="128">
                  <c:v>44015</c:v>
                </c:pt>
                <c:pt idx="129">
                  <c:v>44016</c:v>
                </c:pt>
                <c:pt idx="130">
                  <c:v>44017</c:v>
                </c:pt>
                <c:pt idx="131">
                  <c:v>44018</c:v>
                </c:pt>
                <c:pt idx="132">
                  <c:v>44019</c:v>
                </c:pt>
                <c:pt idx="133">
                  <c:v>44020</c:v>
                </c:pt>
                <c:pt idx="134">
                  <c:v>44021</c:v>
                </c:pt>
                <c:pt idx="135">
                  <c:v>44022</c:v>
                </c:pt>
                <c:pt idx="136">
                  <c:v>44023</c:v>
                </c:pt>
                <c:pt idx="137">
                  <c:v>44024</c:v>
                </c:pt>
                <c:pt idx="138">
                  <c:v>44025</c:v>
                </c:pt>
                <c:pt idx="139">
                  <c:v>44026</c:v>
                </c:pt>
                <c:pt idx="140">
                  <c:v>44027</c:v>
                </c:pt>
                <c:pt idx="141">
                  <c:v>44028</c:v>
                </c:pt>
                <c:pt idx="142">
                  <c:v>44029</c:v>
                </c:pt>
                <c:pt idx="143">
                  <c:v>44030</c:v>
                </c:pt>
                <c:pt idx="144">
                  <c:v>44031</c:v>
                </c:pt>
                <c:pt idx="145">
                  <c:v>44032</c:v>
                </c:pt>
                <c:pt idx="146">
                  <c:v>44033</c:v>
                </c:pt>
                <c:pt idx="147">
                  <c:v>44034</c:v>
                </c:pt>
                <c:pt idx="148">
                  <c:v>44035</c:v>
                </c:pt>
                <c:pt idx="149">
                  <c:v>44036</c:v>
                </c:pt>
                <c:pt idx="150">
                  <c:v>44037</c:v>
                </c:pt>
                <c:pt idx="151">
                  <c:v>44038</c:v>
                </c:pt>
                <c:pt idx="152">
                  <c:v>44039</c:v>
                </c:pt>
                <c:pt idx="153">
                  <c:v>44040</c:v>
                </c:pt>
                <c:pt idx="154">
                  <c:v>44041</c:v>
                </c:pt>
                <c:pt idx="155">
                  <c:v>44042</c:v>
                </c:pt>
                <c:pt idx="156">
                  <c:v>44043</c:v>
                </c:pt>
                <c:pt idx="157">
                  <c:v>44044</c:v>
                </c:pt>
                <c:pt idx="158">
                  <c:v>44045</c:v>
                </c:pt>
                <c:pt idx="159">
                  <c:v>44046</c:v>
                </c:pt>
                <c:pt idx="160">
                  <c:v>44047</c:v>
                </c:pt>
                <c:pt idx="161">
                  <c:v>44048</c:v>
                </c:pt>
                <c:pt idx="162">
                  <c:v>44049</c:v>
                </c:pt>
                <c:pt idx="163">
                  <c:v>44050</c:v>
                </c:pt>
                <c:pt idx="164">
                  <c:v>44051</c:v>
                </c:pt>
                <c:pt idx="165">
                  <c:v>44052</c:v>
                </c:pt>
                <c:pt idx="166">
                  <c:v>44053</c:v>
                </c:pt>
                <c:pt idx="167">
                  <c:v>44054</c:v>
                </c:pt>
                <c:pt idx="168">
                  <c:v>44055</c:v>
                </c:pt>
                <c:pt idx="169">
                  <c:v>44056</c:v>
                </c:pt>
                <c:pt idx="170">
                  <c:v>44057</c:v>
                </c:pt>
                <c:pt idx="171">
                  <c:v>44058</c:v>
                </c:pt>
                <c:pt idx="172">
                  <c:v>44059</c:v>
                </c:pt>
                <c:pt idx="173">
                  <c:v>44060</c:v>
                </c:pt>
                <c:pt idx="174">
                  <c:v>44061</c:v>
                </c:pt>
                <c:pt idx="175">
                  <c:v>44062</c:v>
                </c:pt>
                <c:pt idx="176">
                  <c:v>44063</c:v>
                </c:pt>
                <c:pt idx="177">
                  <c:v>44064</c:v>
                </c:pt>
                <c:pt idx="178">
                  <c:v>44065</c:v>
                </c:pt>
                <c:pt idx="179">
                  <c:v>44066</c:v>
                </c:pt>
                <c:pt idx="180">
                  <c:v>44067</c:v>
                </c:pt>
                <c:pt idx="181">
                  <c:v>44068</c:v>
                </c:pt>
                <c:pt idx="182">
                  <c:v>44069</c:v>
                </c:pt>
                <c:pt idx="183">
                  <c:v>44070</c:v>
                </c:pt>
                <c:pt idx="184">
                  <c:v>44071</c:v>
                </c:pt>
                <c:pt idx="185">
                  <c:v>44072</c:v>
                </c:pt>
                <c:pt idx="186">
                  <c:v>44073</c:v>
                </c:pt>
                <c:pt idx="187">
                  <c:v>44074</c:v>
                </c:pt>
                <c:pt idx="188">
                  <c:v>44075</c:v>
                </c:pt>
                <c:pt idx="189">
                  <c:v>44076</c:v>
                </c:pt>
                <c:pt idx="190">
                  <c:v>44077</c:v>
                </c:pt>
                <c:pt idx="191">
                  <c:v>44078</c:v>
                </c:pt>
                <c:pt idx="192">
                  <c:v>44079</c:v>
                </c:pt>
                <c:pt idx="193">
                  <c:v>44080</c:v>
                </c:pt>
                <c:pt idx="194">
                  <c:v>44081</c:v>
                </c:pt>
                <c:pt idx="195">
                  <c:v>44082</c:v>
                </c:pt>
                <c:pt idx="196">
                  <c:v>44083</c:v>
                </c:pt>
                <c:pt idx="197">
                  <c:v>44084</c:v>
                </c:pt>
                <c:pt idx="198">
                  <c:v>44085</c:v>
                </c:pt>
                <c:pt idx="199">
                  <c:v>44086</c:v>
                </c:pt>
                <c:pt idx="200">
                  <c:v>44087</c:v>
                </c:pt>
                <c:pt idx="201">
                  <c:v>44088</c:v>
                </c:pt>
                <c:pt idx="202">
                  <c:v>44089</c:v>
                </c:pt>
                <c:pt idx="203">
                  <c:v>44090</c:v>
                </c:pt>
                <c:pt idx="204">
                  <c:v>44091</c:v>
                </c:pt>
                <c:pt idx="205">
                  <c:v>44092</c:v>
                </c:pt>
                <c:pt idx="206">
                  <c:v>44093</c:v>
                </c:pt>
                <c:pt idx="207">
                  <c:v>44094</c:v>
                </c:pt>
                <c:pt idx="208">
                  <c:v>44095</c:v>
                </c:pt>
                <c:pt idx="209">
                  <c:v>44096</c:v>
                </c:pt>
                <c:pt idx="210">
                  <c:v>44097</c:v>
                </c:pt>
                <c:pt idx="211">
                  <c:v>44098</c:v>
                </c:pt>
                <c:pt idx="212">
                  <c:v>44099</c:v>
                </c:pt>
                <c:pt idx="213">
                  <c:v>44100</c:v>
                </c:pt>
                <c:pt idx="214">
                  <c:v>44101</c:v>
                </c:pt>
                <c:pt idx="215">
                  <c:v>44102</c:v>
                </c:pt>
                <c:pt idx="216">
                  <c:v>44103</c:v>
                </c:pt>
                <c:pt idx="217">
                  <c:v>44104</c:v>
                </c:pt>
                <c:pt idx="218">
                  <c:v>44105</c:v>
                </c:pt>
                <c:pt idx="219">
                  <c:v>44106</c:v>
                </c:pt>
                <c:pt idx="220">
                  <c:v>44107</c:v>
                </c:pt>
                <c:pt idx="221">
                  <c:v>44108</c:v>
                </c:pt>
                <c:pt idx="222">
                  <c:v>44109</c:v>
                </c:pt>
                <c:pt idx="223">
                  <c:v>44110</c:v>
                </c:pt>
                <c:pt idx="224">
                  <c:v>44111</c:v>
                </c:pt>
                <c:pt idx="225">
                  <c:v>44112</c:v>
                </c:pt>
                <c:pt idx="226">
                  <c:v>44113</c:v>
                </c:pt>
                <c:pt idx="227">
                  <c:v>44114</c:v>
                </c:pt>
                <c:pt idx="228">
                  <c:v>44115</c:v>
                </c:pt>
                <c:pt idx="229">
                  <c:v>44116</c:v>
                </c:pt>
                <c:pt idx="230">
                  <c:v>44117</c:v>
                </c:pt>
                <c:pt idx="231">
                  <c:v>44118</c:v>
                </c:pt>
                <c:pt idx="232">
                  <c:v>44119</c:v>
                </c:pt>
                <c:pt idx="233">
                  <c:v>44120</c:v>
                </c:pt>
                <c:pt idx="234">
                  <c:v>44121</c:v>
                </c:pt>
                <c:pt idx="235">
                  <c:v>44122</c:v>
                </c:pt>
                <c:pt idx="236">
                  <c:v>44123</c:v>
                </c:pt>
                <c:pt idx="237">
                  <c:v>44124</c:v>
                </c:pt>
                <c:pt idx="238">
                  <c:v>44125</c:v>
                </c:pt>
                <c:pt idx="239">
                  <c:v>44126</c:v>
                </c:pt>
                <c:pt idx="240">
                  <c:v>44127</c:v>
                </c:pt>
                <c:pt idx="241">
                  <c:v>44128</c:v>
                </c:pt>
                <c:pt idx="242">
                  <c:v>44129</c:v>
                </c:pt>
                <c:pt idx="243">
                  <c:v>44130</c:v>
                </c:pt>
                <c:pt idx="244">
                  <c:v>44131</c:v>
                </c:pt>
                <c:pt idx="245">
                  <c:v>44132</c:v>
                </c:pt>
                <c:pt idx="246">
                  <c:v>44133</c:v>
                </c:pt>
                <c:pt idx="247">
                  <c:v>44134</c:v>
                </c:pt>
                <c:pt idx="248">
                  <c:v>44135</c:v>
                </c:pt>
                <c:pt idx="249">
                  <c:v>44136</c:v>
                </c:pt>
                <c:pt idx="250">
                  <c:v>44137</c:v>
                </c:pt>
                <c:pt idx="251">
                  <c:v>44138</c:v>
                </c:pt>
                <c:pt idx="252">
                  <c:v>44139</c:v>
                </c:pt>
                <c:pt idx="253">
                  <c:v>44140</c:v>
                </c:pt>
                <c:pt idx="254">
                  <c:v>44141</c:v>
                </c:pt>
                <c:pt idx="255">
                  <c:v>44142</c:v>
                </c:pt>
                <c:pt idx="256">
                  <c:v>44143</c:v>
                </c:pt>
                <c:pt idx="257">
                  <c:v>44144</c:v>
                </c:pt>
                <c:pt idx="258">
                  <c:v>44145</c:v>
                </c:pt>
                <c:pt idx="259">
                  <c:v>44146</c:v>
                </c:pt>
                <c:pt idx="260">
                  <c:v>44147</c:v>
                </c:pt>
                <c:pt idx="261">
                  <c:v>44148</c:v>
                </c:pt>
                <c:pt idx="262">
                  <c:v>44149</c:v>
                </c:pt>
                <c:pt idx="263">
                  <c:v>44150</c:v>
                </c:pt>
                <c:pt idx="264">
                  <c:v>44151</c:v>
                </c:pt>
                <c:pt idx="265">
                  <c:v>44152</c:v>
                </c:pt>
                <c:pt idx="266">
                  <c:v>44153</c:v>
                </c:pt>
                <c:pt idx="267">
                  <c:v>44154</c:v>
                </c:pt>
                <c:pt idx="268">
                  <c:v>44155</c:v>
                </c:pt>
                <c:pt idx="269">
                  <c:v>44156</c:v>
                </c:pt>
                <c:pt idx="270">
                  <c:v>44157</c:v>
                </c:pt>
                <c:pt idx="271">
                  <c:v>44158</c:v>
                </c:pt>
                <c:pt idx="272">
                  <c:v>44159</c:v>
                </c:pt>
                <c:pt idx="273">
                  <c:v>44160</c:v>
                </c:pt>
                <c:pt idx="274">
                  <c:v>44161</c:v>
                </c:pt>
                <c:pt idx="275">
                  <c:v>44162</c:v>
                </c:pt>
                <c:pt idx="276">
                  <c:v>44163</c:v>
                </c:pt>
                <c:pt idx="277">
                  <c:v>44164</c:v>
                </c:pt>
                <c:pt idx="278">
                  <c:v>44165</c:v>
                </c:pt>
                <c:pt idx="279">
                  <c:v>44166</c:v>
                </c:pt>
                <c:pt idx="280">
                  <c:v>44167</c:v>
                </c:pt>
                <c:pt idx="281">
                  <c:v>44168</c:v>
                </c:pt>
                <c:pt idx="282">
                  <c:v>44169</c:v>
                </c:pt>
                <c:pt idx="283">
                  <c:v>44170</c:v>
                </c:pt>
                <c:pt idx="284">
                  <c:v>44171</c:v>
                </c:pt>
                <c:pt idx="285">
                  <c:v>44172</c:v>
                </c:pt>
                <c:pt idx="286">
                  <c:v>44173</c:v>
                </c:pt>
                <c:pt idx="287">
                  <c:v>44174</c:v>
                </c:pt>
                <c:pt idx="288">
                  <c:v>44175</c:v>
                </c:pt>
                <c:pt idx="289">
                  <c:v>44176</c:v>
                </c:pt>
                <c:pt idx="290">
                  <c:v>44177</c:v>
                </c:pt>
                <c:pt idx="291">
                  <c:v>44178</c:v>
                </c:pt>
                <c:pt idx="292">
                  <c:v>44179</c:v>
                </c:pt>
                <c:pt idx="293">
                  <c:v>44180</c:v>
                </c:pt>
                <c:pt idx="294">
                  <c:v>44181</c:v>
                </c:pt>
                <c:pt idx="295">
                  <c:v>44182</c:v>
                </c:pt>
                <c:pt idx="296">
                  <c:v>44183</c:v>
                </c:pt>
                <c:pt idx="297">
                  <c:v>44184</c:v>
                </c:pt>
                <c:pt idx="298">
                  <c:v>44185</c:v>
                </c:pt>
                <c:pt idx="299">
                  <c:v>44186</c:v>
                </c:pt>
                <c:pt idx="300">
                  <c:v>44187</c:v>
                </c:pt>
                <c:pt idx="301">
                  <c:v>44188</c:v>
                </c:pt>
                <c:pt idx="302">
                  <c:v>44189</c:v>
                </c:pt>
                <c:pt idx="303">
                  <c:v>44190</c:v>
                </c:pt>
                <c:pt idx="304">
                  <c:v>44191</c:v>
                </c:pt>
                <c:pt idx="305">
                  <c:v>44192</c:v>
                </c:pt>
                <c:pt idx="306">
                  <c:v>44193</c:v>
                </c:pt>
                <c:pt idx="307">
                  <c:v>44194</c:v>
                </c:pt>
                <c:pt idx="308">
                  <c:v>44195</c:v>
                </c:pt>
                <c:pt idx="309">
                  <c:v>44196</c:v>
                </c:pt>
                <c:pt idx="310">
                  <c:v>44197</c:v>
                </c:pt>
                <c:pt idx="311">
                  <c:v>44198</c:v>
                </c:pt>
                <c:pt idx="312">
                  <c:v>44199</c:v>
                </c:pt>
                <c:pt idx="313">
                  <c:v>44200</c:v>
                </c:pt>
                <c:pt idx="314">
                  <c:v>44201</c:v>
                </c:pt>
                <c:pt idx="315">
                  <c:v>44202</c:v>
                </c:pt>
                <c:pt idx="316">
                  <c:v>44203</c:v>
                </c:pt>
                <c:pt idx="317">
                  <c:v>44204</c:v>
                </c:pt>
                <c:pt idx="318">
                  <c:v>44205</c:v>
                </c:pt>
                <c:pt idx="319">
                  <c:v>44206</c:v>
                </c:pt>
                <c:pt idx="320">
                  <c:v>44207</c:v>
                </c:pt>
                <c:pt idx="321">
                  <c:v>44208</c:v>
                </c:pt>
                <c:pt idx="322">
                  <c:v>44209</c:v>
                </c:pt>
                <c:pt idx="323">
                  <c:v>44210</c:v>
                </c:pt>
                <c:pt idx="324">
                  <c:v>44211</c:v>
                </c:pt>
                <c:pt idx="325">
                  <c:v>44212</c:v>
                </c:pt>
                <c:pt idx="326">
                  <c:v>44213</c:v>
                </c:pt>
                <c:pt idx="327">
                  <c:v>44214</c:v>
                </c:pt>
                <c:pt idx="328">
                  <c:v>44215</c:v>
                </c:pt>
                <c:pt idx="329">
                  <c:v>44216</c:v>
                </c:pt>
                <c:pt idx="330">
                  <c:v>44217</c:v>
                </c:pt>
                <c:pt idx="331">
                  <c:v>44218</c:v>
                </c:pt>
                <c:pt idx="332">
                  <c:v>44219</c:v>
                </c:pt>
                <c:pt idx="333">
                  <c:v>44220</c:v>
                </c:pt>
                <c:pt idx="334">
                  <c:v>44221</c:v>
                </c:pt>
                <c:pt idx="335">
                  <c:v>44222</c:v>
                </c:pt>
                <c:pt idx="336">
                  <c:v>44223</c:v>
                </c:pt>
                <c:pt idx="337">
                  <c:v>44224</c:v>
                </c:pt>
                <c:pt idx="338">
                  <c:v>44225</c:v>
                </c:pt>
                <c:pt idx="339">
                  <c:v>44226</c:v>
                </c:pt>
                <c:pt idx="340">
                  <c:v>44227</c:v>
                </c:pt>
                <c:pt idx="341">
                  <c:v>44228</c:v>
                </c:pt>
                <c:pt idx="342">
                  <c:v>44229</c:v>
                </c:pt>
                <c:pt idx="343">
                  <c:v>44230</c:v>
                </c:pt>
                <c:pt idx="344">
                  <c:v>44231</c:v>
                </c:pt>
                <c:pt idx="345">
                  <c:v>44232</c:v>
                </c:pt>
                <c:pt idx="346">
                  <c:v>44233</c:v>
                </c:pt>
                <c:pt idx="347">
                  <c:v>44234</c:v>
                </c:pt>
                <c:pt idx="348">
                  <c:v>44235</c:v>
                </c:pt>
                <c:pt idx="349">
                  <c:v>44236</c:v>
                </c:pt>
                <c:pt idx="350">
                  <c:v>44237</c:v>
                </c:pt>
                <c:pt idx="351">
                  <c:v>44238</c:v>
                </c:pt>
                <c:pt idx="352">
                  <c:v>44239</c:v>
                </c:pt>
                <c:pt idx="353">
                  <c:v>44240</c:v>
                </c:pt>
                <c:pt idx="354">
                  <c:v>44241</c:v>
                </c:pt>
                <c:pt idx="355">
                  <c:v>44242</c:v>
                </c:pt>
                <c:pt idx="356">
                  <c:v>44243</c:v>
                </c:pt>
                <c:pt idx="357">
                  <c:v>44244</c:v>
                </c:pt>
                <c:pt idx="358">
                  <c:v>44245</c:v>
                </c:pt>
                <c:pt idx="359">
                  <c:v>44246</c:v>
                </c:pt>
                <c:pt idx="360">
                  <c:v>44247</c:v>
                </c:pt>
                <c:pt idx="361">
                  <c:v>44248</c:v>
                </c:pt>
                <c:pt idx="362">
                  <c:v>44249</c:v>
                </c:pt>
                <c:pt idx="363">
                  <c:v>44250</c:v>
                </c:pt>
                <c:pt idx="364">
                  <c:v>44251</c:v>
                </c:pt>
                <c:pt idx="365">
                  <c:v>44252</c:v>
                </c:pt>
              </c:numCache>
            </c:numRef>
          </c:cat>
          <c:val>
            <c:numRef>
              <c:f>'case 3'!$H$3:$H$368</c:f>
              <c:numCache>
                <c:formatCode>General</c:formatCode>
                <c:ptCount val="3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9.0909090909090904E-7</c:v>
                </c:pt>
                <c:pt idx="4">
                  <c:v>1.3636363636363636E-6</c:v>
                </c:pt>
                <c:pt idx="5">
                  <c:v>1.3636363636363636E-6</c:v>
                </c:pt>
                <c:pt idx="6">
                  <c:v>1.7272727272727275E-6</c:v>
                </c:pt>
                <c:pt idx="7">
                  <c:v>2.6363636363636364E-6</c:v>
                </c:pt>
                <c:pt idx="8">
                  <c:v>3.9999999999999998E-6</c:v>
                </c:pt>
                <c:pt idx="9">
                  <c:v>5.7272727272727277E-6</c:v>
                </c:pt>
                <c:pt idx="10">
                  <c:v>6.000000000000001E-6</c:v>
                </c:pt>
                <c:pt idx="11">
                  <c:v>9.090909090909091E-6</c:v>
                </c:pt>
                <c:pt idx="12">
                  <c:v>1.1454545454545455E-5</c:v>
                </c:pt>
                <c:pt idx="13">
                  <c:v>1.7E-5</c:v>
                </c:pt>
                <c:pt idx="14">
                  <c:v>2.0363636363636361E-5</c:v>
                </c:pt>
                <c:pt idx="15">
                  <c:v>2.5636363636363639E-5</c:v>
                </c:pt>
                <c:pt idx="16">
                  <c:v>3.6272727272727272E-5</c:v>
                </c:pt>
                <c:pt idx="17">
                  <c:v>4.5363636363636366E-5</c:v>
                </c:pt>
                <c:pt idx="18">
                  <c:v>5.7272727272727274E-5</c:v>
                </c:pt>
                <c:pt idx="19">
                  <c:v>7.609090909090909E-5</c:v>
                </c:pt>
                <c:pt idx="20">
                  <c:v>1.0036363636363635E-4</c:v>
                </c:pt>
                <c:pt idx="21">
                  <c:v>1.3527272727272726E-4</c:v>
                </c:pt>
                <c:pt idx="22">
                  <c:v>1.7572727272727274E-4</c:v>
                </c:pt>
                <c:pt idx="23">
                  <c:v>2.2527272727272731E-4</c:v>
                </c:pt>
                <c:pt idx="24">
                  <c:v>2.9254545454545451E-4</c:v>
                </c:pt>
                <c:pt idx="25">
                  <c:v>3.7036363636363639E-4</c:v>
                </c:pt>
                <c:pt idx="26">
                  <c:v>4.7909090909090905E-4</c:v>
                </c:pt>
                <c:pt idx="27">
                  <c:v>6.1463636363636354E-4</c:v>
                </c:pt>
                <c:pt idx="28">
                  <c:v>8.1300000000000003E-4</c:v>
                </c:pt>
                <c:pt idx="29">
                  <c:v>1.0263636363636362E-3</c:v>
                </c:pt>
                <c:pt idx="30">
                  <c:v>9.9763636363636352E-4</c:v>
                </c:pt>
                <c:pt idx="31">
                  <c:v>5.7727272727272727E-4</c:v>
                </c:pt>
                <c:pt idx="32">
                  <c:v>3.4799999999999995E-4</c:v>
                </c:pt>
                <c:pt idx="33">
                  <c:v>2.2818181818181818E-4</c:v>
                </c:pt>
                <c:pt idx="34">
                  <c:v>1.4281818181818183E-4</c:v>
                </c:pt>
                <c:pt idx="35">
                  <c:v>9.4636363636363635E-5</c:v>
                </c:pt>
                <c:pt idx="36">
                  <c:v>5.5090909090909094E-5</c:v>
                </c:pt>
                <c:pt idx="37">
                  <c:v>3.4454545454545449E-5</c:v>
                </c:pt>
                <c:pt idx="38">
                  <c:v>2.3636363636363634E-5</c:v>
                </c:pt>
                <c:pt idx="39">
                  <c:v>1.8090909090909093E-5</c:v>
                </c:pt>
                <c:pt idx="40">
                  <c:v>1.2363636363636364E-5</c:v>
                </c:pt>
                <c:pt idx="41">
                  <c:v>1.0181818181818181E-5</c:v>
                </c:pt>
                <c:pt idx="42">
                  <c:v>7.7272727272727272E-6</c:v>
                </c:pt>
                <c:pt idx="43">
                  <c:v>8.3636363636363629E-6</c:v>
                </c:pt>
                <c:pt idx="44">
                  <c:v>6.000000000000001E-6</c:v>
                </c:pt>
                <c:pt idx="45">
                  <c:v>7.2727272727272723E-6</c:v>
                </c:pt>
                <c:pt idx="46">
                  <c:v>4.4545454545454539E-6</c:v>
                </c:pt>
                <c:pt idx="47">
                  <c:v>5.0909090909090904E-6</c:v>
                </c:pt>
                <c:pt idx="48">
                  <c:v>5.7272727272727277E-6</c:v>
                </c:pt>
                <c:pt idx="49">
                  <c:v>4.6363636363636363E-6</c:v>
                </c:pt>
                <c:pt idx="50">
                  <c:v>4.9090909090909088E-6</c:v>
                </c:pt>
                <c:pt idx="51">
                  <c:v>5.2727272727272728E-6</c:v>
                </c:pt>
                <c:pt idx="52">
                  <c:v>3.9999999999999998E-6</c:v>
                </c:pt>
                <c:pt idx="53">
                  <c:v>5.5454545454545453E-6</c:v>
                </c:pt>
                <c:pt idx="54">
                  <c:v>6.6363636363636367E-6</c:v>
                </c:pt>
                <c:pt idx="55">
                  <c:v>5.0909090909090904E-6</c:v>
                </c:pt>
                <c:pt idx="56">
                  <c:v>5.0909090909090904E-6</c:v>
                </c:pt>
                <c:pt idx="57">
                  <c:v>5.0909090909090904E-6</c:v>
                </c:pt>
                <c:pt idx="58">
                  <c:v>5.0909090909090904E-6</c:v>
                </c:pt>
                <c:pt idx="59">
                  <c:v>5.5454545454545453E-6</c:v>
                </c:pt>
                <c:pt idx="60">
                  <c:v>3.5454545454545454E-6</c:v>
                </c:pt>
                <c:pt idx="61">
                  <c:v>5.7272727272727277E-6</c:v>
                </c:pt>
                <c:pt idx="62">
                  <c:v>7.2727272727272723E-6</c:v>
                </c:pt>
                <c:pt idx="63">
                  <c:v>5.7272727272727277E-6</c:v>
                </c:pt>
                <c:pt idx="64">
                  <c:v>5.7272727272727277E-6</c:v>
                </c:pt>
                <c:pt idx="65">
                  <c:v>5.2727272727272728E-6</c:v>
                </c:pt>
                <c:pt idx="66">
                  <c:v>5.5454545454545453E-6</c:v>
                </c:pt>
                <c:pt idx="67">
                  <c:v>5.0909090909090904E-6</c:v>
                </c:pt>
                <c:pt idx="68">
                  <c:v>5.2727272727272728E-6</c:v>
                </c:pt>
                <c:pt idx="69">
                  <c:v>5.2727272727272728E-6</c:v>
                </c:pt>
                <c:pt idx="70">
                  <c:v>3.7272727272727274E-6</c:v>
                </c:pt>
                <c:pt idx="71">
                  <c:v>5.0909090909090904E-6</c:v>
                </c:pt>
                <c:pt idx="72">
                  <c:v>4.4545454545454539E-6</c:v>
                </c:pt>
                <c:pt idx="73">
                  <c:v>5.0909090909090904E-6</c:v>
                </c:pt>
                <c:pt idx="74">
                  <c:v>5.7272727272727277E-6</c:v>
                </c:pt>
                <c:pt idx="75">
                  <c:v>5.2727272727272728E-6</c:v>
                </c:pt>
                <c:pt idx="76">
                  <c:v>6.454545454545455E-6</c:v>
                </c:pt>
                <c:pt idx="77">
                  <c:v>4.4545454545454539E-6</c:v>
                </c:pt>
                <c:pt idx="78">
                  <c:v>3.7272727272727274E-6</c:v>
                </c:pt>
                <c:pt idx="79">
                  <c:v>5.0909090909090904E-6</c:v>
                </c:pt>
                <c:pt idx="80">
                  <c:v>5.0909090909090904E-6</c:v>
                </c:pt>
                <c:pt idx="81">
                  <c:v>5.5454545454545453E-6</c:v>
                </c:pt>
                <c:pt idx="82">
                  <c:v>4.9090909090909088E-6</c:v>
                </c:pt>
                <c:pt idx="83">
                  <c:v>4.1818181818181814E-6</c:v>
                </c:pt>
                <c:pt idx="84">
                  <c:v>4.6363636363636363E-6</c:v>
                </c:pt>
                <c:pt idx="85">
                  <c:v>5.5454545454545453E-6</c:v>
                </c:pt>
                <c:pt idx="86">
                  <c:v>4.9090909090909088E-6</c:v>
                </c:pt>
                <c:pt idx="87">
                  <c:v>5.2727272727272728E-6</c:v>
                </c:pt>
                <c:pt idx="88">
                  <c:v>4.9090909090909088E-6</c:v>
                </c:pt>
                <c:pt idx="89">
                  <c:v>4.4545454545454539E-6</c:v>
                </c:pt>
                <c:pt idx="90">
                  <c:v>3.9999999999999998E-6</c:v>
                </c:pt>
                <c:pt idx="91">
                  <c:v>5.0909090909090904E-6</c:v>
                </c:pt>
                <c:pt idx="92">
                  <c:v>4.6363636363636363E-6</c:v>
                </c:pt>
                <c:pt idx="93">
                  <c:v>4.1818181818181814E-6</c:v>
                </c:pt>
                <c:pt idx="94">
                  <c:v>4.6363636363636363E-6</c:v>
                </c:pt>
                <c:pt idx="95">
                  <c:v>4.4545454545454539E-6</c:v>
                </c:pt>
                <c:pt idx="96">
                  <c:v>4.4545454545454539E-6</c:v>
                </c:pt>
                <c:pt idx="97">
                  <c:v>3.7272727272727274E-6</c:v>
                </c:pt>
                <c:pt idx="98">
                  <c:v>3.7272727272727274E-6</c:v>
                </c:pt>
                <c:pt idx="99">
                  <c:v>4.9090909090909088E-6</c:v>
                </c:pt>
                <c:pt idx="100">
                  <c:v>3.5454545454545454E-6</c:v>
                </c:pt>
                <c:pt idx="101">
                  <c:v>3.7272727272727274E-6</c:v>
                </c:pt>
                <c:pt idx="102">
                  <c:v>3.5454545454545454E-6</c:v>
                </c:pt>
                <c:pt idx="103">
                  <c:v>4.1818181818181814E-6</c:v>
                </c:pt>
                <c:pt idx="104">
                  <c:v>4.6363636363636363E-6</c:v>
                </c:pt>
                <c:pt idx="105">
                  <c:v>3.9999999999999998E-6</c:v>
                </c:pt>
                <c:pt idx="106">
                  <c:v>3.5454545454545454E-6</c:v>
                </c:pt>
                <c:pt idx="107">
                  <c:v>3.9999999999999998E-6</c:v>
                </c:pt>
                <c:pt idx="108">
                  <c:v>2.9090909090909088E-6</c:v>
                </c:pt>
                <c:pt idx="109">
                  <c:v>6.000000000000001E-6</c:v>
                </c:pt>
                <c:pt idx="110">
                  <c:v>4.4545454545454539E-6</c:v>
                </c:pt>
                <c:pt idx="111">
                  <c:v>4.6363636363636363E-6</c:v>
                </c:pt>
                <c:pt idx="112">
                  <c:v>3.5454545454545454E-6</c:v>
                </c:pt>
                <c:pt idx="113">
                  <c:v>2.6363636363636364E-6</c:v>
                </c:pt>
                <c:pt idx="114">
                  <c:v>2.6363636363636364E-6</c:v>
                </c:pt>
                <c:pt idx="115">
                  <c:v>3.9999999999999998E-6</c:v>
                </c:pt>
                <c:pt idx="116">
                  <c:v>3.7272727272727274E-6</c:v>
                </c:pt>
                <c:pt idx="117">
                  <c:v>4.1818181818181814E-6</c:v>
                </c:pt>
                <c:pt idx="118">
                  <c:v>3.0909090909090909E-6</c:v>
                </c:pt>
                <c:pt idx="119">
                  <c:v>3.5454545454545454E-6</c:v>
                </c:pt>
                <c:pt idx="120">
                  <c:v>2.9090909090909088E-6</c:v>
                </c:pt>
                <c:pt idx="121">
                  <c:v>2.6363636363636364E-6</c:v>
                </c:pt>
                <c:pt idx="122">
                  <c:v>3.5454545454545454E-6</c:v>
                </c:pt>
                <c:pt idx="123">
                  <c:v>2.6363636363636364E-6</c:v>
                </c:pt>
                <c:pt idx="124">
                  <c:v>2.9090909090909088E-6</c:v>
                </c:pt>
                <c:pt idx="125">
                  <c:v>3.0909090909090909E-6</c:v>
                </c:pt>
                <c:pt idx="126">
                  <c:v>2.1818181818181815E-6</c:v>
                </c:pt>
                <c:pt idx="127">
                  <c:v>2.1818181818181815E-6</c:v>
                </c:pt>
                <c:pt idx="128">
                  <c:v>1.9999999999999999E-6</c:v>
                </c:pt>
                <c:pt idx="129">
                  <c:v>2.4545454545454544E-6</c:v>
                </c:pt>
                <c:pt idx="130">
                  <c:v>3.0909090909090909E-6</c:v>
                </c:pt>
                <c:pt idx="131">
                  <c:v>2.9090909090909088E-6</c:v>
                </c:pt>
                <c:pt idx="132">
                  <c:v>3.0909090909090909E-6</c:v>
                </c:pt>
                <c:pt idx="133">
                  <c:v>1.9999999999999999E-6</c:v>
                </c:pt>
                <c:pt idx="134">
                  <c:v>2.6363636363636364E-6</c:v>
                </c:pt>
                <c:pt idx="135">
                  <c:v>1.9999999999999999E-6</c:v>
                </c:pt>
                <c:pt idx="136">
                  <c:v>2.9090909090909088E-6</c:v>
                </c:pt>
                <c:pt idx="137">
                  <c:v>3.2727272727272725E-6</c:v>
                </c:pt>
                <c:pt idx="138">
                  <c:v>3.0909090909090909E-6</c:v>
                </c:pt>
                <c:pt idx="139">
                  <c:v>3.2727272727272725E-6</c:v>
                </c:pt>
                <c:pt idx="140">
                  <c:v>1.9999999999999999E-6</c:v>
                </c:pt>
                <c:pt idx="141">
                  <c:v>1.7272727272727275E-6</c:v>
                </c:pt>
                <c:pt idx="142">
                  <c:v>2.6363636363636364E-6</c:v>
                </c:pt>
                <c:pt idx="143">
                  <c:v>2.6363636363636364E-6</c:v>
                </c:pt>
                <c:pt idx="144">
                  <c:v>3.2727272727272725E-6</c:v>
                </c:pt>
                <c:pt idx="145">
                  <c:v>3.2727272727272725E-6</c:v>
                </c:pt>
                <c:pt idx="146">
                  <c:v>1.7272727272727275E-6</c:v>
                </c:pt>
                <c:pt idx="147">
                  <c:v>1.9999999999999999E-6</c:v>
                </c:pt>
                <c:pt idx="148">
                  <c:v>2.4545454545454544E-6</c:v>
                </c:pt>
                <c:pt idx="149">
                  <c:v>1.7272727272727275E-6</c:v>
                </c:pt>
                <c:pt idx="150">
                  <c:v>2.6363636363636364E-6</c:v>
                </c:pt>
                <c:pt idx="151">
                  <c:v>1.5454545454545454E-6</c:v>
                </c:pt>
                <c:pt idx="152">
                  <c:v>2.9090909090909088E-6</c:v>
                </c:pt>
                <c:pt idx="153">
                  <c:v>2.6363636363636364E-6</c:v>
                </c:pt>
                <c:pt idx="154">
                  <c:v>1.9999999999999999E-6</c:v>
                </c:pt>
                <c:pt idx="155">
                  <c:v>2.6363636363636364E-6</c:v>
                </c:pt>
                <c:pt idx="156">
                  <c:v>3.5454545454545454E-6</c:v>
                </c:pt>
                <c:pt idx="157">
                  <c:v>1.9999999999999999E-6</c:v>
                </c:pt>
                <c:pt idx="158">
                  <c:v>2.6363636363636364E-6</c:v>
                </c:pt>
                <c:pt idx="159">
                  <c:v>2.1818181818181815E-6</c:v>
                </c:pt>
                <c:pt idx="160">
                  <c:v>2.4545454545454544E-6</c:v>
                </c:pt>
                <c:pt idx="161">
                  <c:v>2.6363636363636364E-6</c:v>
                </c:pt>
                <c:pt idx="162">
                  <c:v>2.4545454545454544E-6</c:v>
                </c:pt>
                <c:pt idx="163">
                  <c:v>2.1818181818181815E-6</c:v>
                </c:pt>
                <c:pt idx="164">
                  <c:v>2.4545454545454544E-6</c:v>
                </c:pt>
                <c:pt idx="165">
                  <c:v>3.0909090909090909E-6</c:v>
                </c:pt>
                <c:pt idx="166">
                  <c:v>1.5454545454545454E-6</c:v>
                </c:pt>
                <c:pt idx="167">
                  <c:v>3.0909090909090909E-6</c:v>
                </c:pt>
                <c:pt idx="168">
                  <c:v>2.4545454545454544E-6</c:v>
                </c:pt>
                <c:pt idx="169">
                  <c:v>2.1818181818181815E-6</c:v>
                </c:pt>
                <c:pt idx="170">
                  <c:v>2.1818181818181815E-6</c:v>
                </c:pt>
                <c:pt idx="171">
                  <c:v>1.7272727272727275E-6</c:v>
                </c:pt>
                <c:pt idx="172">
                  <c:v>2.4545454545454544E-6</c:v>
                </c:pt>
                <c:pt idx="173">
                  <c:v>2.6363636363636364E-6</c:v>
                </c:pt>
                <c:pt idx="174">
                  <c:v>1.5454545454545454E-6</c:v>
                </c:pt>
                <c:pt idx="175">
                  <c:v>2.1818181818181815E-6</c:v>
                </c:pt>
                <c:pt idx="176">
                  <c:v>2.6363636363636364E-6</c:v>
                </c:pt>
                <c:pt idx="177">
                  <c:v>1.9999999999999999E-6</c:v>
                </c:pt>
                <c:pt idx="178">
                  <c:v>1.7272727272727275E-6</c:v>
                </c:pt>
                <c:pt idx="179">
                  <c:v>1.9999999999999999E-6</c:v>
                </c:pt>
                <c:pt idx="180">
                  <c:v>2.9090909090909088E-6</c:v>
                </c:pt>
                <c:pt idx="181">
                  <c:v>3.0909090909090909E-6</c:v>
                </c:pt>
                <c:pt idx="182">
                  <c:v>2.9090909090909088E-6</c:v>
                </c:pt>
                <c:pt idx="183">
                  <c:v>2.6363636363636364E-6</c:v>
                </c:pt>
                <c:pt idx="184">
                  <c:v>2.1818181818181815E-6</c:v>
                </c:pt>
                <c:pt idx="185">
                  <c:v>2.4545454545454544E-6</c:v>
                </c:pt>
                <c:pt idx="186">
                  <c:v>1.7272727272727275E-6</c:v>
                </c:pt>
                <c:pt idx="187">
                  <c:v>3.0909090909090909E-6</c:v>
                </c:pt>
                <c:pt idx="188">
                  <c:v>1.9999999999999999E-6</c:v>
                </c:pt>
                <c:pt idx="189">
                  <c:v>2.1818181818181815E-6</c:v>
                </c:pt>
                <c:pt idx="190">
                  <c:v>2.6363636363636364E-6</c:v>
                </c:pt>
                <c:pt idx="191">
                  <c:v>2.4545454545454544E-6</c:v>
                </c:pt>
                <c:pt idx="192">
                  <c:v>2.4545454545454544E-6</c:v>
                </c:pt>
                <c:pt idx="193">
                  <c:v>1.9999999999999999E-6</c:v>
                </c:pt>
                <c:pt idx="194">
                  <c:v>1.7272727272727275E-6</c:v>
                </c:pt>
                <c:pt idx="195">
                  <c:v>1.9999999999999999E-6</c:v>
                </c:pt>
                <c:pt idx="196">
                  <c:v>2.1818181818181815E-6</c:v>
                </c:pt>
                <c:pt idx="197">
                  <c:v>1.7272727272727275E-6</c:v>
                </c:pt>
                <c:pt idx="198">
                  <c:v>2.4545454545454544E-6</c:v>
                </c:pt>
                <c:pt idx="199">
                  <c:v>1.9999999999999999E-6</c:v>
                </c:pt>
                <c:pt idx="200">
                  <c:v>2.9090909090909088E-6</c:v>
                </c:pt>
                <c:pt idx="201">
                  <c:v>1.5454545454545454E-6</c:v>
                </c:pt>
                <c:pt idx="202">
                  <c:v>2.1818181818181815E-6</c:v>
                </c:pt>
                <c:pt idx="203">
                  <c:v>2.9090909090909088E-6</c:v>
                </c:pt>
                <c:pt idx="204">
                  <c:v>3.2727272727272725E-6</c:v>
                </c:pt>
                <c:pt idx="205">
                  <c:v>3.0909090909090909E-6</c:v>
                </c:pt>
                <c:pt idx="206">
                  <c:v>2.6363636363636364E-6</c:v>
                </c:pt>
                <c:pt idx="207">
                  <c:v>2.6363636363636364E-6</c:v>
                </c:pt>
                <c:pt idx="208">
                  <c:v>2.4545454545454544E-6</c:v>
                </c:pt>
                <c:pt idx="209">
                  <c:v>2.9090909090909088E-6</c:v>
                </c:pt>
                <c:pt idx="210">
                  <c:v>2.4545454545454544E-6</c:v>
                </c:pt>
                <c:pt idx="211">
                  <c:v>2.6363636363636364E-6</c:v>
                </c:pt>
                <c:pt idx="212">
                  <c:v>2.1818181818181815E-6</c:v>
                </c:pt>
                <c:pt idx="213">
                  <c:v>1.3636363636363636E-6</c:v>
                </c:pt>
                <c:pt idx="214">
                  <c:v>1.9999999999999999E-6</c:v>
                </c:pt>
                <c:pt idx="215">
                  <c:v>2.9090909090909088E-6</c:v>
                </c:pt>
                <c:pt idx="216">
                  <c:v>2.9090909090909088E-6</c:v>
                </c:pt>
                <c:pt idx="217">
                  <c:v>2.4545454545454544E-6</c:v>
                </c:pt>
                <c:pt idx="218">
                  <c:v>2.4545454545454544E-6</c:v>
                </c:pt>
                <c:pt idx="219">
                  <c:v>2.1818181818181815E-6</c:v>
                </c:pt>
                <c:pt idx="220">
                  <c:v>1.7272727272727275E-6</c:v>
                </c:pt>
                <c:pt idx="221">
                  <c:v>2.9090909090909088E-6</c:v>
                </c:pt>
                <c:pt idx="222">
                  <c:v>2.4545454545454544E-6</c:v>
                </c:pt>
                <c:pt idx="223">
                  <c:v>3.2727272727272725E-6</c:v>
                </c:pt>
                <c:pt idx="224">
                  <c:v>2.1818181818181815E-6</c:v>
                </c:pt>
                <c:pt idx="225">
                  <c:v>3.2727272727272725E-6</c:v>
                </c:pt>
                <c:pt idx="226">
                  <c:v>3.2727272727272725E-6</c:v>
                </c:pt>
                <c:pt idx="227">
                  <c:v>3.0909090909090909E-6</c:v>
                </c:pt>
                <c:pt idx="228">
                  <c:v>3.5454545454545454E-6</c:v>
                </c:pt>
                <c:pt idx="229">
                  <c:v>3.5454545454545454E-6</c:v>
                </c:pt>
                <c:pt idx="230">
                  <c:v>1.9999999999999999E-6</c:v>
                </c:pt>
                <c:pt idx="231">
                  <c:v>3.5454545454545454E-6</c:v>
                </c:pt>
                <c:pt idx="232">
                  <c:v>3.0909090909090909E-6</c:v>
                </c:pt>
                <c:pt idx="233">
                  <c:v>2.9090909090909088E-6</c:v>
                </c:pt>
                <c:pt idx="234">
                  <c:v>2.9090909090909088E-6</c:v>
                </c:pt>
                <c:pt idx="235">
                  <c:v>3.5454545454545454E-6</c:v>
                </c:pt>
                <c:pt idx="236">
                  <c:v>3.2727272727272725E-6</c:v>
                </c:pt>
                <c:pt idx="237">
                  <c:v>3.5454545454545454E-6</c:v>
                </c:pt>
                <c:pt idx="238">
                  <c:v>4.6363636363636363E-6</c:v>
                </c:pt>
                <c:pt idx="239">
                  <c:v>4.6363636363636363E-6</c:v>
                </c:pt>
                <c:pt idx="240">
                  <c:v>3.5454545454545454E-6</c:v>
                </c:pt>
                <c:pt idx="241">
                  <c:v>3.7272727272727274E-6</c:v>
                </c:pt>
                <c:pt idx="242">
                  <c:v>4.1818181818181814E-6</c:v>
                </c:pt>
                <c:pt idx="243">
                  <c:v>4.6363636363636363E-6</c:v>
                </c:pt>
                <c:pt idx="244">
                  <c:v>3.7272727272727274E-6</c:v>
                </c:pt>
                <c:pt idx="245">
                  <c:v>3.7272727272727274E-6</c:v>
                </c:pt>
                <c:pt idx="246">
                  <c:v>3.2727272727272725E-6</c:v>
                </c:pt>
                <c:pt idx="247">
                  <c:v>3.9999999999999998E-6</c:v>
                </c:pt>
                <c:pt idx="248">
                  <c:v>3.9999999999999998E-6</c:v>
                </c:pt>
                <c:pt idx="249">
                  <c:v>3.9999999999999998E-6</c:v>
                </c:pt>
                <c:pt idx="250">
                  <c:v>3.2727272727272725E-6</c:v>
                </c:pt>
                <c:pt idx="251">
                  <c:v>4.1818181818181814E-6</c:v>
                </c:pt>
                <c:pt idx="252">
                  <c:v>4.6363636363636363E-6</c:v>
                </c:pt>
                <c:pt idx="253">
                  <c:v>5.5454545454545453E-6</c:v>
                </c:pt>
                <c:pt idx="254">
                  <c:v>4.4545454545454539E-6</c:v>
                </c:pt>
                <c:pt idx="255">
                  <c:v>3.5454545454545454E-6</c:v>
                </c:pt>
                <c:pt idx="256">
                  <c:v>5.7272727272727277E-6</c:v>
                </c:pt>
                <c:pt idx="257">
                  <c:v>5.0909090909090904E-6</c:v>
                </c:pt>
                <c:pt idx="258">
                  <c:v>4.4545454545454539E-6</c:v>
                </c:pt>
                <c:pt idx="259">
                  <c:v>3.5454545454545454E-6</c:v>
                </c:pt>
                <c:pt idx="260">
                  <c:v>5.0909090909090904E-6</c:v>
                </c:pt>
                <c:pt idx="261">
                  <c:v>4.6363636363636363E-6</c:v>
                </c:pt>
                <c:pt idx="262">
                  <c:v>4.4545454545454539E-6</c:v>
                </c:pt>
                <c:pt idx="263">
                  <c:v>4.9090909090909088E-6</c:v>
                </c:pt>
                <c:pt idx="264">
                  <c:v>4.1818181818181814E-6</c:v>
                </c:pt>
                <c:pt idx="265">
                  <c:v>4.4545454545454539E-6</c:v>
                </c:pt>
                <c:pt idx="266">
                  <c:v>5.5454545454545453E-6</c:v>
                </c:pt>
                <c:pt idx="267">
                  <c:v>4.6363636363636363E-6</c:v>
                </c:pt>
                <c:pt idx="268">
                  <c:v>4.6363636363636363E-6</c:v>
                </c:pt>
                <c:pt idx="269">
                  <c:v>4.9090909090909088E-6</c:v>
                </c:pt>
                <c:pt idx="270">
                  <c:v>4.4545454545454539E-6</c:v>
                </c:pt>
                <c:pt idx="271">
                  <c:v>5.7272727272727277E-6</c:v>
                </c:pt>
                <c:pt idx="272">
                  <c:v>5.2727272727272728E-6</c:v>
                </c:pt>
                <c:pt idx="273">
                  <c:v>6.1818181818181818E-6</c:v>
                </c:pt>
                <c:pt idx="274">
                  <c:v>4.6363636363636363E-6</c:v>
                </c:pt>
                <c:pt idx="275">
                  <c:v>6.000000000000001E-6</c:v>
                </c:pt>
                <c:pt idx="276">
                  <c:v>5.5454545454545453E-6</c:v>
                </c:pt>
                <c:pt idx="277">
                  <c:v>6.1818181818181818E-6</c:v>
                </c:pt>
                <c:pt idx="278">
                  <c:v>5.7272727272727277E-6</c:v>
                </c:pt>
                <c:pt idx="279">
                  <c:v>6.6363636363636367E-6</c:v>
                </c:pt>
                <c:pt idx="280">
                  <c:v>7.7272727272727272E-6</c:v>
                </c:pt>
                <c:pt idx="281">
                  <c:v>7.2727272727272723E-6</c:v>
                </c:pt>
                <c:pt idx="282">
                  <c:v>7.0909090909090907E-6</c:v>
                </c:pt>
                <c:pt idx="283">
                  <c:v>6.454545454545455E-6</c:v>
                </c:pt>
                <c:pt idx="284">
                  <c:v>7.0909090909090907E-6</c:v>
                </c:pt>
                <c:pt idx="285">
                  <c:v>8.6363636363636353E-6</c:v>
                </c:pt>
                <c:pt idx="286">
                  <c:v>7.0909090909090907E-6</c:v>
                </c:pt>
                <c:pt idx="287">
                  <c:v>9.090909090909091E-6</c:v>
                </c:pt>
                <c:pt idx="288">
                  <c:v>8.1818181818181813E-6</c:v>
                </c:pt>
                <c:pt idx="289">
                  <c:v>9.2727272727272727E-6</c:v>
                </c:pt>
                <c:pt idx="290">
                  <c:v>1.0363636363636364E-5</c:v>
                </c:pt>
                <c:pt idx="291">
                  <c:v>8.1818181818181813E-6</c:v>
                </c:pt>
                <c:pt idx="292">
                  <c:v>9.5454545454545451E-6</c:v>
                </c:pt>
                <c:pt idx="293">
                  <c:v>9.90909090909091E-6</c:v>
                </c:pt>
                <c:pt idx="294">
                  <c:v>9.090909090909091E-6</c:v>
                </c:pt>
                <c:pt idx="295">
                  <c:v>9.5454545454545451E-6</c:v>
                </c:pt>
                <c:pt idx="296">
                  <c:v>9.90909090909091E-6</c:v>
                </c:pt>
                <c:pt idx="297">
                  <c:v>9.2727272727272727E-6</c:v>
                </c:pt>
                <c:pt idx="298">
                  <c:v>1.0818181818181818E-5</c:v>
                </c:pt>
                <c:pt idx="299">
                  <c:v>9.090909090909091E-6</c:v>
                </c:pt>
                <c:pt idx="300">
                  <c:v>9.7272727272727267E-6</c:v>
                </c:pt>
                <c:pt idx="301">
                  <c:v>1.0818181818181818E-5</c:v>
                </c:pt>
                <c:pt idx="302">
                  <c:v>9.7272727272727267E-6</c:v>
                </c:pt>
                <c:pt idx="303">
                  <c:v>1.1090909090909091E-5</c:v>
                </c:pt>
                <c:pt idx="304">
                  <c:v>9.2727272727272727E-6</c:v>
                </c:pt>
                <c:pt idx="305">
                  <c:v>9.7272727272727267E-6</c:v>
                </c:pt>
                <c:pt idx="306">
                  <c:v>9.2727272727272727E-6</c:v>
                </c:pt>
                <c:pt idx="307">
                  <c:v>1.2818181818181819E-5</c:v>
                </c:pt>
                <c:pt idx="308">
                  <c:v>1.1454545454545455E-5</c:v>
                </c:pt>
                <c:pt idx="309">
                  <c:v>1.2181818181818182E-5</c:v>
                </c:pt>
                <c:pt idx="310">
                  <c:v>1.2181818181818182E-5</c:v>
                </c:pt>
                <c:pt idx="311">
                  <c:v>1.3454545454545453E-5</c:v>
                </c:pt>
                <c:pt idx="312">
                  <c:v>1.1727272727272726E-5</c:v>
                </c:pt>
                <c:pt idx="313">
                  <c:v>9.7272727272727267E-6</c:v>
                </c:pt>
                <c:pt idx="314">
                  <c:v>1.2181818181818182E-5</c:v>
                </c:pt>
                <c:pt idx="315">
                  <c:v>1.4181818181818181E-5</c:v>
                </c:pt>
                <c:pt idx="316">
                  <c:v>1.3454545454545453E-5</c:v>
                </c:pt>
                <c:pt idx="317">
                  <c:v>1.3909090909090911E-5</c:v>
                </c:pt>
                <c:pt idx="318">
                  <c:v>1.3454545454545453E-5</c:v>
                </c:pt>
                <c:pt idx="319">
                  <c:v>1.4363636363636361E-5</c:v>
                </c:pt>
                <c:pt idx="320">
                  <c:v>1.4181818181818181E-5</c:v>
                </c:pt>
                <c:pt idx="321">
                  <c:v>1.4636363636363639E-5</c:v>
                </c:pt>
                <c:pt idx="322">
                  <c:v>1.4636363636363639E-5</c:v>
                </c:pt>
                <c:pt idx="323">
                  <c:v>1.5727272727272725E-5</c:v>
                </c:pt>
                <c:pt idx="324">
                  <c:v>1.9000000000000001E-5</c:v>
                </c:pt>
                <c:pt idx="325">
                  <c:v>1.4181818181818181E-5</c:v>
                </c:pt>
                <c:pt idx="326">
                  <c:v>1.6545454545454544E-5</c:v>
                </c:pt>
                <c:pt idx="327">
                  <c:v>1.5454545454545454E-5</c:v>
                </c:pt>
                <c:pt idx="328">
                  <c:v>1.4363636363636361E-5</c:v>
                </c:pt>
                <c:pt idx="329">
                  <c:v>1.8090909090909093E-5</c:v>
                </c:pt>
                <c:pt idx="330">
                  <c:v>1.5727272727272725E-5</c:v>
                </c:pt>
                <c:pt idx="331">
                  <c:v>1.7909090909090908E-5</c:v>
                </c:pt>
                <c:pt idx="332">
                  <c:v>1.8818181818181816E-5</c:v>
                </c:pt>
                <c:pt idx="333">
                  <c:v>2.1181818181818184E-5</c:v>
                </c:pt>
                <c:pt idx="334">
                  <c:v>1.7909090909090908E-5</c:v>
                </c:pt>
                <c:pt idx="335">
                  <c:v>2.2363636363636366E-5</c:v>
                </c:pt>
                <c:pt idx="336">
                  <c:v>1.7909090909090908E-5</c:v>
                </c:pt>
                <c:pt idx="337">
                  <c:v>1.9636363636363635E-5</c:v>
                </c:pt>
                <c:pt idx="338">
                  <c:v>1.8090909090909093E-5</c:v>
                </c:pt>
                <c:pt idx="339">
                  <c:v>2.0818181818181821E-5</c:v>
                </c:pt>
                <c:pt idx="340">
                  <c:v>2.1454545454545451E-5</c:v>
                </c:pt>
                <c:pt idx="341">
                  <c:v>1.9909090909090913E-5</c:v>
                </c:pt>
                <c:pt idx="342">
                  <c:v>2.3E-5</c:v>
                </c:pt>
                <c:pt idx="343">
                  <c:v>2.2363636363636366E-5</c:v>
                </c:pt>
                <c:pt idx="344">
                  <c:v>2.5181818181818186E-5</c:v>
                </c:pt>
                <c:pt idx="345">
                  <c:v>2.4363636363636364E-5</c:v>
                </c:pt>
                <c:pt idx="346">
                  <c:v>2.0363636363636361E-5</c:v>
                </c:pt>
                <c:pt idx="347">
                  <c:v>2.3454545454545452E-5</c:v>
                </c:pt>
                <c:pt idx="348">
                  <c:v>2.409090909090909E-5</c:v>
                </c:pt>
                <c:pt idx="349">
                  <c:v>2.4999999999999998E-5</c:v>
                </c:pt>
                <c:pt idx="350">
                  <c:v>2.4545454545454545E-5</c:v>
                </c:pt>
                <c:pt idx="351">
                  <c:v>3.0727272727272724E-5</c:v>
                </c:pt>
                <c:pt idx="352">
                  <c:v>2.7000000000000002E-5</c:v>
                </c:pt>
                <c:pt idx="353">
                  <c:v>2.7454545454545455E-5</c:v>
                </c:pt>
                <c:pt idx="354">
                  <c:v>2.4545454545454545E-5</c:v>
                </c:pt>
                <c:pt idx="355">
                  <c:v>2.8727272727272723E-5</c:v>
                </c:pt>
                <c:pt idx="356">
                  <c:v>2.936363636363636E-5</c:v>
                </c:pt>
                <c:pt idx="357">
                  <c:v>2.7454545454545455E-5</c:v>
                </c:pt>
                <c:pt idx="358">
                  <c:v>3.0727272727272724E-5</c:v>
                </c:pt>
                <c:pt idx="359">
                  <c:v>3.2090909090909091E-5</c:v>
                </c:pt>
                <c:pt idx="360">
                  <c:v>3.0727272727272724E-5</c:v>
                </c:pt>
                <c:pt idx="361">
                  <c:v>3.254545454545454E-5</c:v>
                </c:pt>
                <c:pt idx="362">
                  <c:v>3.4727272727272733E-5</c:v>
                </c:pt>
                <c:pt idx="363">
                  <c:v>2.9636363636363638E-5</c:v>
                </c:pt>
                <c:pt idx="364">
                  <c:v>3.2909090909090917E-5</c:v>
                </c:pt>
                <c:pt idx="365">
                  <c:v>3.009090909090909E-5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F-49BC-9BBE-B1A3E9833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465279"/>
        <c:axId val="493469855"/>
      </c:lineChart>
      <c:dateAx>
        <c:axId val="493465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[$-409]d\-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69855"/>
        <c:crosses val="autoZero"/>
        <c:auto val="1"/>
        <c:lblOffset val="100"/>
        <c:baseTimeUnit val="days"/>
      </c:dateAx>
      <c:valAx>
        <c:axId val="49346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/>
                  <a:t>% </a:t>
                </a:r>
                <a:r>
                  <a:rPr lang="en-US" b="1" dirty="0" smtClean="0"/>
                  <a:t>population </a:t>
                </a:r>
                <a:r>
                  <a:rPr lang="en-US" b="1" dirty="0"/>
                  <a:t>infected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6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28665060212195"/>
          <c:y val="0.3594638324530422"/>
          <c:w val="0.25161209797580764"/>
          <c:h val="0.176819934545218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7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5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4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6404-215F-463B-A052-C43A69C5DCA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65DD-A3FC-4953-AAF1-838FF590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0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5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780780"/>
              </p:ext>
            </p:extLst>
          </p:nvPr>
        </p:nvGraphicFramePr>
        <p:xfrm>
          <a:off x="1462087" y="928687"/>
          <a:ext cx="9267825" cy="500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96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245975"/>
              </p:ext>
            </p:extLst>
          </p:nvPr>
        </p:nvGraphicFramePr>
        <p:xfrm>
          <a:off x="1543049" y="1023937"/>
          <a:ext cx="9105901" cy="4810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20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497053"/>
              </p:ext>
            </p:extLst>
          </p:nvPr>
        </p:nvGraphicFramePr>
        <p:xfrm>
          <a:off x="971549" y="885824"/>
          <a:ext cx="10248901" cy="5086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91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990796"/>
              </p:ext>
            </p:extLst>
          </p:nvPr>
        </p:nvGraphicFramePr>
        <p:xfrm>
          <a:off x="2719387" y="1147762"/>
          <a:ext cx="6753225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81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297863"/>
              </p:ext>
            </p:extLst>
          </p:nvPr>
        </p:nvGraphicFramePr>
        <p:xfrm>
          <a:off x="2719387" y="1147762"/>
          <a:ext cx="6753225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991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870200"/>
              </p:ext>
            </p:extLst>
          </p:nvPr>
        </p:nvGraphicFramePr>
        <p:xfrm>
          <a:off x="1909762" y="1114425"/>
          <a:ext cx="8372475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776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067545"/>
              </p:ext>
            </p:extLst>
          </p:nvPr>
        </p:nvGraphicFramePr>
        <p:xfrm>
          <a:off x="2719387" y="1147762"/>
          <a:ext cx="6753225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38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030432"/>
              </p:ext>
            </p:extLst>
          </p:nvPr>
        </p:nvGraphicFramePr>
        <p:xfrm>
          <a:off x="1923392" y="4939"/>
          <a:ext cx="8372475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582" t="26950" b="28195"/>
          <a:stretch/>
        </p:blipFill>
        <p:spPr>
          <a:xfrm>
            <a:off x="2107423" y="4776951"/>
            <a:ext cx="8004411" cy="2081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2690" y="3283510"/>
            <a:ext cx="7294179" cy="157655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32690" y="3441165"/>
            <a:ext cx="179843" cy="13357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21912" y="3441165"/>
            <a:ext cx="194532" cy="13357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32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 Zia</dc:creator>
  <cp:lastModifiedBy>Kashif Zia</cp:lastModifiedBy>
  <cp:revision>8</cp:revision>
  <dcterms:created xsi:type="dcterms:W3CDTF">2020-04-01T08:41:52Z</dcterms:created>
  <dcterms:modified xsi:type="dcterms:W3CDTF">2020-04-05T13:14:16Z</dcterms:modified>
</cp:coreProperties>
</file>