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300" r:id="rId8"/>
    <p:sldId id="301" r:id="rId9"/>
    <p:sldId id="302" r:id="rId10"/>
    <p:sldId id="261" r:id="rId11"/>
    <p:sldId id="3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66" autoAdjust="0"/>
  </p:normalViewPr>
  <p:slideViewPr>
    <p:cSldViewPr>
      <p:cViewPr>
        <p:scale>
          <a:sx n="71" d="100"/>
          <a:sy n="71" d="100"/>
        </p:scale>
        <p:origin x="-135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0CAE-1EA6-4466-9D54-5F690699D2B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D8ED-EB15-4553-B2EE-EC064BCE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924050"/>
          </a:xfrm>
        </p:spPr>
        <p:txBody>
          <a:bodyPr>
            <a:normAutofit/>
          </a:bodyPr>
          <a:lstStyle/>
          <a:p>
            <a:pPr algn="l"/>
            <a:r>
              <a:rPr lang="en-US" sz="9800" dirty="0" smtClean="0">
                <a:latin typeface="Arial Black" pitchFamily="34" charset="0"/>
              </a:rPr>
              <a:t>Priority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7239000" cy="1752600"/>
          </a:xfrm>
        </p:spPr>
        <p:txBody>
          <a:bodyPr>
            <a:normAutofit/>
          </a:bodyPr>
          <a:lstStyle/>
          <a:p>
            <a:pPr algn="r"/>
            <a:r>
              <a:rPr lang="en-US" sz="9600" dirty="0" smtClean="0">
                <a:solidFill>
                  <a:schemeClr val="tx1"/>
                </a:solidFill>
                <a:latin typeface="Arial Black" pitchFamily="34" charset="0"/>
              </a:rPr>
              <a:t>Queue</a:t>
            </a:r>
            <a:endParaRPr lang="en-US" sz="96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2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of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b="1" dirty="0"/>
              <a:t>Dijkstra's </a:t>
            </a:r>
            <a:r>
              <a:rPr lang="en-US" sz="2400" b="1" dirty="0" smtClean="0"/>
              <a:t>Algorithm</a:t>
            </a:r>
            <a:endParaRPr lang="en-US" sz="2400" b="1" dirty="0"/>
          </a:p>
          <a:p>
            <a:r>
              <a:rPr lang="en-US" sz="2400" b="1" dirty="0"/>
              <a:t>Huffman </a:t>
            </a:r>
            <a:r>
              <a:rPr lang="en-US" sz="2400" b="1" dirty="0" smtClean="0"/>
              <a:t>Coding</a:t>
            </a:r>
          </a:p>
          <a:p>
            <a:r>
              <a:rPr lang="en-US" sz="2400" b="1" dirty="0"/>
              <a:t>Job </a:t>
            </a:r>
            <a:r>
              <a:rPr lang="en-US" sz="2400" b="1" dirty="0" smtClean="0"/>
              <a:t>Scheduling</a:t>
            </a:r>
          </a:p>
          <a:p>
            <a:r>
              <a:rPr lang="en-US" sz="2400" b="1" dirty="0" smtClean="0"/>
              <a:t>Google map</a:t>
            </a:r>
          </a:p>
          <a:p>
            <a:r>
              <a:rPr lang="en-US" sz="2400" b="1" dirty="0"/>
              <a:t>Networking </a:t>
            </a:r>
            <a:r>
              <a:rPr lang="en-US" sz="2400" b="1" dirty="0" smtClean="0"/>
              <a:t>Algorithms</a:t>
            </a:r>
          </a:p>
          <a:p>
            <a:r>
              <a:rPr lang="en-US" sz="2400" b="1" dirty="0" smtClean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7301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1143000"/>
            <a:ext cx="451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Priority Queue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priority queue</a:t>
            </a:r>
            <a:r>
              <a:rPr lang="en-US" dirty="0"/>
              <a:t> is a type of queue that arranges elements based on their priority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3084731"/>
            <a:ext cx="9144000" cy="37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197112" y="157941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81200" y="2348345"/>
            <a:ext cx="5200218" cy="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2341418"/>
            <a:ext cx="0" cy="85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5" idx="0"/>
          </p:cNvCxnSpPr>
          <p:nvPr/>
        </p:nvCxnSpPr>
        <p:spPr>
          <a:xfrm>
            <a:off x="7200904" y="2362199"/>
            <a:ext cx="4327" cy="87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8264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11785" y="838200"/>
            <a:ext cx="3308016" cy="7412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Priority Queue</a:t>
            </a:r>
            <a:endParaRPr lang="en-US" sz="3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914400" y="3200400"/>
            <a:ext cx="2400300" cy="7547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Ascending Queue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957456" y="3235034"/>
            <a:ext cx="2495550" cy="7547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Descending Queue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1104901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20586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11785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511312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023884" y="5583381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260773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57209" y="5569527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67500" y="5583381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836228" y="5583381"/>
            <a:ext cx="685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81200" y="41148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81418" y="4114800"/>
            <a:ext cx="23813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9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1154097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Operation on Priority Queue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315200" cy="35395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Adding</a:t>
            </a:r>
          </a:p>
          <a:p>
            <a:r>
              <a:rPr lang="en-US" sz="2800" dirty="0" smtClean="0"/>
              <a:t>Removing</a:t>
            </a:r>
          </a:p>
          <a:p>
            <a:r>
              <a:rPr lang="en-US" sz="2800" dirty="0" smtClean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41637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54097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315200" cy="3539527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Linked-list</a:t>
            </a:r>
          </a:p>
          <a:p>
            <a:r>
              <a:rPr lang="en-US" sz="2800" dirty="0" smtClean="0"/>
              <a:t>Array</a:t>
            </a:r>
          </a:p>
          <a:p>
            <a:r>
              <a:rPr lang="en-US" sz="2800" dirty="0" smtClean="0"/>
              <a:t>Heap</a:t>
            </a:r>
          </a:p>
          <a:p>
            <a:r>
              <a:rPr lang="en-US" sz="2800" dirty="0" smtClean="0"/>
              <a:t>Binary Search Tree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692236" y="3314700"/>
            <a:ext cx="47244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Mostly Programmer used this method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3581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0624" y="89603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Implementation of PQ using 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106285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Heap: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873857"/>
            <a:ext cx="647700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/>
              <a:t>A Heap is a special Tree-based data </a:t>
            </a:r>
            <a:r>
              <a:rPr lang="en-US" sz="2000" i="1" dirty="0" smtClean="0"/>
              <a:t>structure.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 smtClean="0"/>
              <a:t>Heap is a binary tree data structure.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i="1" dirty="0" smtClean="0"/>
              <a:t>A heap is typically represented in array.</a:t>
            </a:r>
          </a:p>
          <a:p>
            <a:pPr fontAlgn="base">
              <a:lnSpc>
                <a:spcPct val="150000"/>
              </a:lnSpc>
            </a:pP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15200" cy="1154097"/>
          </a:xfrm>
        </p:spPr>
        <p:txBody>
          <a:bodyPr/>
          <a:lstStyle/>
          <a:p>
            <a:r>
              <a:rPr lang="en-US" b="1" dirty="0" smtClean="0"/>
              <a:t>Difference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3566160" cy="3593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Complete Binary Tree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419600" y="1752600"/>
            <a:ext cx="3962400" cy="35956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Incomplete Binary Tree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676400"/>
            <a:ext cx="7620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524125"/>
            <a:ext cx="3565814" cy="30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89489"/>
            <a:ext cx="4286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7200"/>
            <a:ext cx="4114800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71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/>
                </a:solidFill>
              </a:rPr>
              <a:t>Visualisation</a:t>
            </a:r>
            <a:r>
              <a:rPr lang="en-US" sz="2000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157165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05200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084127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322127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560127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36127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798127" y="3962400"/>
            <a:ext cx="762000" cy="5334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13018" y="46644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8727" y="46644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0727" y="46460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46644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6727" y="46644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46644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2727" y="46644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" y="4114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Implement: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09800" y="431485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5638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Formula: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9800" y="583885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563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Left(i) = 2i + 1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99363" y="5638800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Right(i) = 2i + 2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563405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Parent(i) = i-1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317220" y="5943600"/>
            <a:ext cx="37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28056" y="594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181600" y="533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3527" y="527691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7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3" grpId="0"/>
      <p:bldP spid="26" grpId="0"/>
      <p:bldP spid="27" grpId="0"/>
      <p:bldP spid="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09366" y="443753"/>
            <a:ext cx="217932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Heap</a:t>
            </a:r>
            <a:endParaRPr lang="en-US" sz="2000" b="1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4399026" y="1129553"/>
            <a:ext cx="0" cy="62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828801" y="1752600"/>
            <a:ext cx="556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1" y="1752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91400" y="1752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355080" y="2286000"/>
            <a:ext cx="217932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Max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14400" y="2286000"/>
            <a:ext cx="217932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Min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10100" y="2789172"/>
            <a:ext cx="0" cy="39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" y="3429000"/>
            <a:ext cx="4168997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42" y="3509682"/>
            <a:ext cx="4041458" cy="33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924</TotalTime>
  <Words>139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Priority</vt:lpstr>
      <vt:lpstr>PowerPoint Presentation</vt:lpstr>
      <vt:lpstr>PowerPoint Presentation</vt:lpstr>
      <vt:lpstr>Operation on Priority Queue</vt:lpstr>
      <vt:lpstr>Implementation Of Priority Queue</vt:lpstr>
      <vt:lpstr>PowerPoint Presentation</vt:lpstr>
      <vt:lpstr>Difference</vt:lpstr>
      <vt:lpstr>PowerPoint Presentation</vt:lpstr>
      <vt:lpstr>PowerPoint Presentation</vt:lpstr>
      <vt:lpstr>Application of Priority Queue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kasih</dc:creator>
  <cp:lastModifiedBy>kasihfali438@gmail.com</cp:lastModifiedBy>
  <cp:revision>47</cp:revision>
  <dcterms:created xsi:type="dcterms:W3CDTF">2006-08-16T00:00:00Z</dcterms:created>
  <dcterms:modified xsi:type="dcterms:W3CDTF">2023-11-28T06:45:58Z</dcterms:modified>
</cp:coreProperties>
</file>