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00D8-8287-4A1A-B251-E96B32483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D56C6-D0CF-4AF1-AB53-1A528B9D2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17B85-F69C-4B25-B85A-C513C30B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B394-3B0E-443E-AAF0-9589E170AA1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3854A-BC55-4E45-BE07-3817EFDF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D561-1744-4E66-AE75-14018AB4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F9E-6C52-4FF1-AC5B-9D3642C9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C397-27BB-4307-A0CE-75A2A89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5B263-C5A9-49C3-BB28-AB7DCE67F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712B9-1125-4180-B1C0-799821AA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B394-3B0E-443E-AAF0-9589E170AA1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326D-F788-4EB6-8AA4-5B140BBB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660C-223E-4F3D-B5A7-04F8783F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F9E-6C52-4FF1-AC5B-9D3642C9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10C5F-2C5C-47D2-B7EE-4882CC3EA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A382D-5D09-4B01-9D41-692B0B7CE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FE3B-38AE-46A4-97A2-BE1ED96A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B394-3B0E-443E-AAF0-9589E170AA1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BAFD7-DEA6-4489-B52C-6CA7E037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C451-E9B3-4079-8D2F-67558436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F9E-6C52-4FF1-AC5B-9D3642C9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6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D42D-CDDA-4DAE-A1E0-4BCF5098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C660-26C8-42EC-999B-490B6888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5B71-A8C0-4E61-892F-DE80B61D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B394-3B0E-443E-AAF0-9589E170AA1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85E9-5228-4753-90E0-C5F959C4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4DA5-2F3A-4A01-8FA3-88439B2C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F9E-6C52-4FF1-AC5B-9D3642C9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6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52D2-F7CD-4640-96E8-2B79C800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8DD2B-C86C-491E-8A98-C3C1E08B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D2414-DCB1-453A-AD2B-F2A1BD9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B394-3B0E-443E-AAF0-9589E170AA1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CDC9-09A2-4214-8046-0BF1BDD3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46CC-1396-4261-98EE-40C9E506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F9E-6C52-4FF1-AC5B-9D3642C9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7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7D78-E4E2-44AE-95C4-9A70740B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8994-0DFA-4C58-A0BC-A07A6E848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EE090-CEBC-4BFD-86F1-EFE41B27D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AC69-61B4-40DB-8CD1-5B5E2F0D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B394-3B0E-443E-AAF0-9589E170AA1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5366D-5E49-474B-89B3-78BD625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CA0D2-9E68-45C7-A123-17B132DA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F9E-6C52-4FF1-AC5B-9D3642C9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2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48F3-7F46-4FDC-89E6-0BB8A49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7886F-C041-41A2-ABF7-4F04F9F7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6A3C0-C295-4AA4-8F68-859B07A9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7A09A-ECE5-48D7-AE18-53BDE0015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4079B-4DD3-4F43-92F0-1C406642C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DB390-108E-4A80-A89A-A06C2DDC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B394-3B0E-443E-AAF0-9589E170AA1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87A2C-1E31-4812-BE3F-0865EB2C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1125B-7AE9-4078-97CB-AC52CDE2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F9E-6C52-4FF1-AC5B-9D3642C9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4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596D-6343-4CEC-AAB5-F2548024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34AD5-157B-4CAF-84ED-D686768F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B394-3B0E-443E-AAF0-9589E170AA1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0615C-250D-410B-805B-9A570F5F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2B3BD-0F61-48A7-902F-C0AF2732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F9E-6C52-4FF1-AC5B-9D3642C9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EB53A-D0B7-4756-9A0B-CB35A953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B394-3B0E-443E-AAF0-9589E170AA1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13A32-4ECC-4386-8E2E-AD68F2A7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E6F1F-428F-45F1-8DC7-85654D98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F9E-6C52-4FF1-AC5B-9D3642C9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713C-DC62-4F69-966C-351B4F18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4336-0738-4AF0-AF2E-BA6A94AE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8817C-2112-46AA-8CE6-3C8AD2986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AC290-9036-45EF-8ECC-26805DED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B394-3B0E-443E-AAF0-9589E170AA1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BE79F-3B4C-42DB-A135-2B24EA60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3EE16-B330-4278-8398-F1E23D65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F9E-6C52-4FF1-AC5B-9D3642C9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EEAE-93BE-46A7-A298-C9D899EC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BEA63-2EFC-4BAA-B853-3431F9FE8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A0D10-F4F7-4AF5-A6FC-45CCF57B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88768-EC3D-4557-BA3A-CDE67625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B394-3B0E-443E-AAF0-9589E170AA1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8D564-5B6E-4D89-8188-221946A0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26C9D-0A6A-495C-9655-82EAF0F1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F9E-6C52-4FF1-AC5B-9D3642C9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39E23-EA17-40D8-A982-25B28126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A1007-F06A-4EE5-920E-B2BE3390A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DD19D-951C-4D03-9C2E-DBBCDA757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B394-3B0E-443E-AAF0-9589E170AA1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F2A1D-87C0-480C-B183-CB0B0421B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39D05-D15A-4F27-817B-B88BA16D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AF9E-6C52-4FF1-AC5B-9D3642C9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E28-507F-42D0-B803-2067869F9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4D691-6138-482C-85C0-3DF711BFC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Lending company is about to take some business decision so we need to do some analysis on the basis of old data.</a:t>
            </a:r>
          </a:p>
        </p:txBody>
      </p:sp>
    </p:spTree>
    <p:extLst>
      <p:ext uri="{BB962C8B-B14F-4D97-AF65-F5344CB8AC3E}">
        <p14:creationId xmlns:p14="http://schemas.microsoft.com/office/powerpoint/2010/main" val="347325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42A5-8770-44C2-9FFE-AE98587B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560E-09C3-4DA8-B488-D1B3ADD8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of data file manually.</a:t>
            </a:r>
          </a:p>
          <a:p>
            <a:r>
              <a:rPr lang="en-US" dirty="0"/>
              <a:t>Get the shape of data frame.</a:t>
            </a:r>
          </a:p>
          <a:p>
            <a:r>
              <a:rPr lang="en-US" dirty="0"/>
              <a:t>Get the overall description of data frame.</a:t>
            </a:r>
          </a:p>
          <a:p>
            <a:r>
              <a:rPr lang="en-US" dirty="0"/>
              <a:t>Size of data frames.</a:t>
            </a:r>
          </a:p>
          <a:p>
            <a:r>
              <a:rPr lang="en-US" dirty="0"/>
              <a:t>Get number of unique columns and rows.</a:t>
            </a:r>
          </a:p>
        </p:txBody>
      </p:sp>
    </p:spTree>
    <p:extLst>
      <p:ext uri="{BB962C8B-B14F-4D97-AF65-F5344CB8AC3E}">
        <p14:creationId xmlns:p14="http://schemas.microsoft.com/office/powerpoint/2010/main" val="90105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FE9F-65B0-48DC-9369-D6F38EE2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E82B-05E5-4490-B320-B8566843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all duplicate values and remove it from actual </a:t>
            </a:r>
            <a:r>
              <a:rPr lang="en-US" dirty="0" err="1"/>
              <a:t>dataframe</a:t>
            </a:r>
            <a:r>
              <a:rPr lang="en-US" dirty="0"/>
              <a:t> and assign to it.</a:t>
            </a:r>
          </a:p>
          <a:p>
            <a:r>
              <a:rPr lang="en-US" dirty="0"/>
              <a:t>Find all null and missing values and replace them with some </a:t>
            </a:r>
            <a:r>
              <a:rPr lang="en-US" dirty="0" err="1"/>
              <a:t>usefull</a:t>
            </a:r>
            <a:r>
              <a:rPr lang="en-US" dirty="0"/>
              <a:t> data e.g.  int or float if we have missing data in numeric columns.</a:t>
            </a:r>
          </a:p>
          <a:p>
            <a:r>
              <a:rPr lang="en-US" dirty="0"/>
              <a:t>Find outliner and try to remove it if not needed.</a:t>
            </a:r>
          </a:p>
          <a:p>
            <a:r>
              <a:rPr lang="en-US" dirty="0"/>
              <a:t>Try to get numeric values for the important </a:t>
            </a:r>
            <a:r>
              <a:rPr lang="en-US" dirty="0" err="1"/>
              <a:t>columns,we</a:t>
            </a:r>
            <a:r>
              <a:rPr lang="en-US" dirty="0"/>
              <a:t> are </a:t>
            </a:r>
            <a:r>
              <a:rPr lang="en-US" dirty="0" err="1"/>
              <a:t>gonna</a:t>
            </a:r>
            <a:r>
              <a:rPr lang="en-US" dirty="0"/>
              <a:t> need in analysis.</a:t>
            </a:r>
          </a:p>
          <a:p>
            <a:r>
              <a:rPr lang="en-US" dirty="0"/>
              <a:t>Try to merge two or more columns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6835-DEAF-402D-99F7-5272BD03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B025-6F8E-446E-9402-8E63157C9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the field of Lending or Loans we have some fixed import columns like </a:t>
            </a:r>
            <a:r>
              <a:rPr lang="en-US" dirty="0" err="1"/>
              <a:t>loan_amount</a:t>
            </a:r>
            <a:r>
              <a:rPr lang="en-US" dirty="0"/>
              <a:t> , </a:t>
            </a:r>
            <a:r>
              <a:rPr lang="en-US" dirty="0" err="1"/>
              <a:t>total_payment</a:t>
            </a:r>
            <a:r>
              <a:rPr lang="en-US" dirty="0"/>
              <a:t> ,</a:t>
            </a:r>
            <a:r>
              <a:rPr lang="en-US" dirty="0" err="1"/>
              <a:t>annual_income,loan_status</a:t>
            </a:r>
            <a:r>
              <a:rPr lang="en-US" dirty="0"/>
              <a:t>.</a:t>
            </a:r>
          </a:p>
          <a:p>
            <a:r>
              <a:rPr lang="en-US" dirty="0" err="1"/>
              <a:t>loan_amount</a:t>
            </a:r>
            <a:r>
              <a:rPr lang="en-US" dirty="0"/>
              <a:t> , </a:t>
            </a:r>
            <a:r>
              <a:rPr lang="en-US" dirty="0" err="1"/>
              <a:t>total_payment</a:t>
            </a:r>
            <a:r>
              <a:rPr lang="en-US" dirty="0"/>
              <a:t> ,</a:t>
            </a:r>
            <a:r>
              <a:rPr lang="en-US" dirty="0" err="1"/>
              <a:t>annual_income</a:t>
            </a:r>
            <a:r>
              <a:rPr lang="en-US" dirty="0"/>
              <a:t>, should be in numeric format for sure.</a:t>
            </a:r>
          </a:p>
          <a:p>
            <a:r>
              <a:rPr lang="en-US" dirty="0"/>
              <a:t>Did univariant analysis for </a:t>
            </a:r>
            <a:r>
              <a:rPr lang="en-US" dirty="0" err="1"/>
              <a:t>loan_amount</a:t>
            </a:r>
            <a:r>
              <a:rPr lang="en-US" dirty="0"/>
              <a:t> , </a:t>
            </a:r>
            <a:r>
              <a:rPr lang="en-US" dirty="0" err="1"/>
              <a:t>total_payment</a:t>
            </a:r>
            <a:r>
              <a:rPr lang="en-US" dirty="0"/>
              <a:t> ,</a:t>
            </a:r>
            <a:r>
              <a:rPr lang="en-US" dirty="0" err="1"/>
              <a:t>annual_income,loan_status</a:t>
            </a:r>
            <a:r>
              <a:rPr lang="en-US" dirty="0"/>
              <a:t>.</a:t>
            </a:r>
          </a:p>
          <a:p>
            <a:r>
              <a:rPr lang="en-US" dirty="0"/>
              <a:t>Get relation between any two or three attribute and plot for 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9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E8D5-EE61-4C74-93A9-1C514024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Vs Funded Amount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930A3-D50A-4EE2-8B8A-DEEF5F101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590435"/>
            <a:ext cx="11001375" cy="2821717"/>
          </a:xfrm>
        </p:spPr>
      </p:pic>
    </p:spTree>
    <p:extLst>
      <p:ext uri="{BB962C8B-B14F-4D97-AF65-F5344CB8AC3E}">
        <p14:creationId xmlns:p14="http://schemas.microsoft.com/office/powerpoint/2010/main" val="389939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6437-7D1E-4FC4-AD13-A9486282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B0DD-BC54-4F94-81AD-495DC85F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Most of the people do payback there loans depending on the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annual income and house owning condition.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people who have taken loan for depth consolidation are the higher in paying it back at full.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people who have taken loan for depth consolidation are also the higher in charged off.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People with higher annual income are more likely to pay it back are less in defaulter.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Less people lie between the full paying status and defaulter status. 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8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F988-C580-46E6-A851-D5924CD7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vs number of loan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53BC1-00F6-4833-9304-6272FA34B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03" y="1825625"/>
            <a:ext cx="7191794" cy="4351338"/>
          </a:xfrm>
        </p:spPr>
      </p:pic>
    </p:spTree>
    <p:extLst>
      <p:ext uri="{BB962C8B-B14F-4D97-AF65-F5344CB8AC3E}">
        <p14:creationId xmlns:p14="http://schemas.microsoft.com/office/powerpoint/2010/main" val="334796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5438-B8BF-4EE3-B8F3-36FF883E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Vs Loan Purpose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8EE51-8257-4127-8587-76442C6C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80" y="1825625"/>
            <a:ext cx="6933839" cy="4351338"/>
          </a:xfrm>
        </p:spPr>
      </p:pic>
    </p:spTree>
    <p:extLst>
      <p:ext uri="{BB962C8B-B14F-4D97-AF65-F5344CB8AC3E}">
        <p14:creationId xmlns:p14="http://schemas.microsoft.com/office/powerpoint/2010/main" val="416532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Lending Club Case Study</vt:lpstr>
      <vt:lpstr>Data Understanding</vt:lpstr>
      <vt:lpstr>Data Cleaning</vt:lpstr>
      <vt:lpstr>Univariant Analysis</vt:lpstr>
      <vt:lpstr>Loan Amount Vs Funded Amount</vt:lpstr>
      <vt:lpstr>Conclusion</vt:lpstr>
      <vt:lpstr>Loan status vs number of loan application</vt:lpstr>
      <vt:lpstr>Loan Status Vs Loan Purpose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kashifa khan</dc:creator>
  <cp:lastModifiedBy>kashifa khan</cp:lastModifiedBy>
  <cp:revision>2</cp:revision>
  <dcterms:created xsi:type="dcterms:W3CDTF">2023-01-04T16:53:53Z</dcterms:created>
  <dcterms:modified xsi:type="dcterms:W3CDTF">2023-01-04T17:12:32Z</dcterms:modified>
</cp:coreProperties>
</file>