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7" r:id="rId4"/>
    <p:sldId id="278" r:id="rId5"/>
    <p:sldId id="279" r:id="rId6"/>
    <p:sldId id="270" r:id="rId7"/>
    <p:sldId id="280" r:id="rId8"/>
    <p:sldId id="281" r:id="rId9"/>
    <p:sldId id="282" r:id="rId10"/>
    <p:sldId id="283" r:id="rId11"/>
    <p:sldId id="286" r:id="rId12"/>
    <p:sldId id="271" r:id="rId13"/>
    <p:sldId id="285" r:id="rId14"/>
    <p:sldId id="28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E837-D228-2CD4-FAA4-FEAED6CA1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01D89-9B5B-D917-C315-DD528A2A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D126-3B84-9741-B704-99514FE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9FC3-4B97-5BD5-D1B0-182525B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C0C2-ECF9-9537-BBAE-F0BB8BF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B004-379B-9D22-74C4-8579369C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CB3F-D7F5-4BE4-119F-86C11922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371A-BC00-4AA5-1000-31CC4E96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6367-17BA-2E83-00E9-8BC2F36D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A258-BA8E-DE0D-E929-A3BEF9D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C38A3-1AC4-8697-2134-7066BFA7E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0808-A332-C852-AC97-D3B6E230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8725-A2BB-AC1B-64C5-BCA83030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2960-ECCA-810E-56B5-6B93BD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E59A-1D98-3521-8185-0C9F15B3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45F4-35C9-31F9-3C1B-D133F5C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B5BF-DFAD-1387-14A1-BF7D75D6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B11E-C6EC-0D98-A461-4C5D619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4C5D-4DF7-5E82-4C34-BDF64A65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D10C-FE4F-F509-BAB7-F0CF4293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4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2A0E-6C05-5E8E-6610-32BD36D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04A8-C3BA-ADDF-5BF0-204303CE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B6F9-473E-0D00-DE90-8226E3FE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0A60-7FC8-5324-3BDB-98022302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E515-3D60-84D5-4ADC-B92C8CA8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BB3B-FB82-4F24-6784-2D01D192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2DE-04D9-83FF-16CE-9540CAAC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5474-00FC-5C05-4615-27FCCD3A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F2AC-D1BE-0246-13F9-A6115566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CA92-B7CA-E1DA-EDAF-435A4EB7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DFE-31E5-0199-D37D-413D38E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E14-1518-09BA-35CC-FAC7160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3901-80E5-929E-BFA7-1D0229EA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96DD-953B-B994-DEA5-6360305A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AB2D-ED5F-C20A-A132-B772D69E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CD1A-D397-FEF5-DD00-25FBCFC5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45875-09CF-E82A-B2F7-66710230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6682-BD87-CA88-FC17-04B60FC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E22F-50FE-25FE-5ACA-6988CDB8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6F3-A2B8-9914-A592-8AB5455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D06C1-5F73-25F5-071B-3CA84EB2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3CD9-E984-900E-512F-2C8CFDB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F3D5-ACC0-BA37-1F0A-4A38E432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65B0B-95AF-B0FC-F299-C4D7FBF3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20146-0ABA-B9F3-8355-A105D5B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EA98-0335-5C9A-7C40-7613E91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2110-8889-8CB3-3792-6882D1EC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4DDF-0FEA-8482-2C65-6221A8D8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8294-D4C5-7C56-7629-7438A29CB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D2361-ED45-D294-CF48-A1504C4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0080-764E-89E5-CEF0-7744CF3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0AA1F-940B-88F2-C664-3D197B5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4193-0569-BEB4-5571-DD55C504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78F5-AE09-6717-08D7-49F03A144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310E-519E-42F7-563D-192C1E3D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C133-C0C6-85C2-40FE-F7766355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7CC9-7EC0-B12A-DFA1-ABE8D28D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B9BD-9A89-1B20-E9F4-D74142A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FE61-6C69-3ABE-7BC1-7209965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6467-4F1D-8689-9071-BF1A525B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E27F-94CB-A9FD-F1B6-83ED40722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2890-F16A-4C73-A0AF-005DF0E1AB8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EBD2-9D22-3A81-426B-DB465CF79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79FB-56A1-BA67-65E0-325BC879A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2814-7D62-677C-D1B3-7ACCB80B1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90700"/>
            <a:ext cx="9144000" cy="103118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Risk Predictor And Food Nutrition Checker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6A51-A410-C4E1-D473-13F0BF4E5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36"/>
            <a:ext cx="9144000" cy="158937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Kashif Akhter – 21105125011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Kumar – 21105125004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Anuj Kumar – 21105125006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Tabish Ahmad – 21105125019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4FB5-72E3-B9BD-460E-EACBFA24C045}"/>
              </a:ext>
            </a:extLst>
          </p:cNvPr>
          <p:cNvSpPr txBox="1"/>
          <p:nvPr/>
        </p:nvSpPr>
        <p:spPr>
          <a:xfrm>
            <a:off x="4161015" y="806952"/>
            <a:ext cx="38699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BACHALORE OF TECHNOLOGY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8797-597A-010C-F9A9-51E356EC5A15}"/>
              </a:ext>
            </a:extLst>
          </p:cNvPr>
          <p:cNvSpPr txBox="1"/>
          <p:nvPr/>
        </p:nvSpPr>
        <p:spPr>
          <a:xfrm>
            <a:off x="4889368" y="3381356"/>
            <a:ext cx="241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Rohit Kumar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C5735-8DE4-DB4F-E555-55A7E391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1" y="4278816"/>
            <a:ext cx="1469796" cy="156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92971-75D4-8FCD-9F39-C88D96AB067D}"/>
              </a:ext>
            </a:extLst>
          </p:cNvPr>
          <p:cNvSpPr txBox="1"/>
          <p:nvPr/>
        </p:nvSpPr>
        <p:spPr>
          <a:xfrm>
            <a:off x="1269475" y="5911986"/>
            <a:ext cx="965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RASHTRAKAVI RAMDHARI SINGH DINKAR COLLEGE OF ENGINEERING, BEGUSARAI, BIHAR - 851134</a:t>
            </a:r>
          </a:p>
        </p:txBody>
      </p:sp>
    </p:spTree>
    <p:extLst>
      <p:ext uri="{BB962C8B-B14F-4D97-AF65-F5344CB8AC3E}">
        <p14:creationId xmlns:p14="http://schemas.microsoft.com/office/powerpoint/2010/main" val="41026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09AE-8875-39BF-8901-F7C83D71F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6DF0-6542-F096-7D8E-51226D37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Workflow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D2DD-B77D-4486-4A28-FA7518F8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&amp; Scaling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Prediction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Health risk labels (e.g., Diabetes)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preprocessing and ML logic is encapsulated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streamline predictions.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A6E87-4F8E-32C1-1D7E-B97DE0BF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68" b="22167"/>
          <a:stretch/>
        </p:blipFill>
        <p:spPr>
          <a:xfrm>
            <a:off x="5770382" y="693375"/>
            <a:ext cx="5815159" cy="27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8E77-C8E7-4524-B26D-D5131042E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DA16-9F94-27C1-5787-D0A2AF14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7AF9-D134-F7E9-9808-C9DAF60D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for navigation.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pages: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Risk Predictor (input + prediction)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Nutrition Check (lookup)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 graphs created with Matplotlib.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designed for ease of use and clarity.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100A4-AA4F-CA2D-5B5D-E1A712F7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35" y="160256"/>
            <a:ext cx="4119309" cy="3862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A03E1-AF0F-81F4-36CD-AD3E58FE3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81" y="4298059"/>
            <a:ext cx="4774163" cy="23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8F200-B38B-92BD-32A3-BF5F4051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E60-17B6-DF4F-EF21-8090A4F6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9730-0F4C-7EF3-13E4-9F9ACE4C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in disease risk prediction using 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0.9991 (Highest Accuracy)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0.9971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Classifier: 0.9618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Machine: 0.9235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visualized nutrient data with charts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practical use case with user-friendly interface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5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C8347-6146-6549-FF3B-32A642219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635E-0D4D-8951-891C-9418DF88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5447-04A7-38B5-F4E1-C6979E64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effectively combines nutrition tracking with predictive analytics: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monitor their diet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diseases based on nutritional patterns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practical tool for preventive healthcare</a:t>
            </a:r>
          </a:p>
        </p:txBody>
      </p:sp>
    </p:spTree>
    <p:extLst>
      <p:ext uri="{BB962C8B-B14F-4D97-AF65-F5344CB8AC3E}">
        <p14:creationId xmlns:p14="http://schemas.microsoft.com/office/powerpoint/2010/main" val="32811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EAC9-EFB8-C29E-52BA-73219D78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8D6F-F75A-37B1-EEA6-2A52FEAD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431D-BF3A-B4B1-27AF-4DFE2FDCE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wearable devices (Fitbit, Apple Watch)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meal suggestions based on deficiencies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diet plans and progress tracking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Android/iOS for better accessibility</a:t>
            </a:r>
          </a:p>
        </p:txBody>
      </p:sp>
    </p:spTree>
    <p:extLst>
      <p:ext uri="{BB962C8B-B14F-4D97-AF65-F5344CB8AC3E}">
        <p14:creationId xmlns:p14="http://schemas.microsoft.com/office/powerpoint/2010/main" val="77553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5D0C-4AC0-5E40-482A-D4A6FB31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20A1-5CD0-6483-F90C-D8419D3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998"/>
            <a:ext cx="10515600" cy="71600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294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602BE-4BC7-0C9A-7C8D-FB259213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4B88-C981-80E1-8B88-167C99DA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785D-B7DD-C35F-B31E-8A166107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era, unhealthy eating habits and sedentary lifestyles have led to a rise in nutrition-related health problems such as obesity, diabetes, and heart diseases. Despite the availability of food information, people lack tools that combine personal dietary intake with predictive health alerts.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bridge that gap by offering a personalized nutrition tracker with ML-based health risk analysis.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4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F20C-71B9-5893-EF66-4A25C609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19DC-7CEC-A7A3-99F9-55A09C83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D98-E9FC-0485-57CB-EA2E9739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enter their dietary, personal, lifestyle data like (Calories, Carbs, Protein, Fat, Sodium, Eating Habit, Activity level, Age, Weight, Height).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calorie and macronutrient intake according to input dynamically.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machine learning to predict potential health risks.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searchable food database with nutritional details help to make correct input of macronutrient intake.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raise awareness of daily nutrient balance and healthy diets.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4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30F84-DBFE-1A5D-F174-D19759384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41F3-D362-5759-DB5D-631264FE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7116-0C73-8600-988D-6A5BE12C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two main datasets: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*Food Nutrition Dataset: Contains food items and their nutritional values (Calories, Carbs, Protein, Fat, Sodium, etc.).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**User Health Dataset: Includes age, height, weight, activity level, diet type, and dietary intake features along with health condition labels.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was trained on the second dataset to identify correlations between nutrition and diseases.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*Dataset created by our Team Members.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**Online available dataset from internet.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287F3-9E3B-A334-0818-58033B23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04D-033E-2752-5863-FE53D262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5C0E-4954-CEC8-CB84-CADB3294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interactive web-based 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handling, Matplotlib for graphs.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for training and prediction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saving/loading.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files for food dataset and serialized models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418164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4EC7-2E87-2D29-311E-B0F5821F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90BA-0F46-0F4D-CE3A-202DF0F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7DF7-B520-D58B-9DAF-93100BFF0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age, height, weight, diet type, activity level, and nutrient intake.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are dynamically calculated.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scaled using a pre-fitted transformer.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transformed data is passed to a trained ML model.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health conditions (if any) are displayed along with visual nutrient summary.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Nutrition Checker module help to find out the nutrient summary of food items.</a:t>
            </a:r>
          </a:p>
        </p:txBody>
      </p:sp>
    </p:spTree>
    <p:extLst>
      <p:ext uri="{BB962C8B-B14F-4D97-AF65-F5344CB8AC3E}">
        <p14:creationId xmlns:p14="http://schemas.microsoft.com/office/powerpoint/2010/main" val="65374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4A47-7591-FD23-9621-3D2FBF6D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024C-EF03-CF09-1E08-032502FB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on ML Algorithms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C452-FC86-1D3B-4E02-C5CA8647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 risk prediction model was trained using various algorithms: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K-neighbors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 and more other ensemble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best-performing model was saved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81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5485-DB9F-C2AD-B397-F83B6877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AA5D-7DE2-BB86-2373-A241B9F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Health Risk Predictor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42FC-10DA-512E-C7F9-8BE6A54B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collects personal, lifestyle data and nutrient information: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Age, Height, Weight, Activity, Diet, Protein, Sugar, Sodium, Carbs, Fat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are auto-calculated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passed to ML model for predicting risks like Diabetes, Obesity,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Gain, Hypertension, and Heart Disease.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Risk labels shown with visual nutrient chart.</a:t>
            </a:r>
          </a:p>
        </p:txBody>
      </p:sp>
    </p:spTree>
    <p:extLst>
      <p:ext uri="{BB962C8B-B14F-4D97-AF65-F5344CB8AC3E}">
        <p14:creationId xmlns:p14="http://schemas.microsoft.com/office/powerpoint/2010/main" val="161389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71FD-B1BE-B2BF-581F-F9E5598D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3F2C-DA4C-54D3-CA50-14AD594A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Food Nutrition Check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B86A-A09D-E05C-8495-3DD3DE9F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lets users search for food items: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dataset of food items and nutrients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by exact or partial food name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nutritional information in table format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Educates users on healthier food choices</a:t>
            </a:r>
          </a:p>
        </p:txBody>
      </p:sp>
    </p:spTree>
    <p:extLst>
      <p:ext uri="{BB962C8B-B14F-4D97-AF65-F5344CB8AC3E}">
        <p14:creationId xmlns:p14="http://schemas.microsoft.com/office/powerpoint/2010/main" val="160729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808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Health Risk Predictor And Food Nutrition Checker</vt:lpstr>
      <vt:lpstr>Problem Statement</vt:lpstr>
      <vt:lpstr>Objective:</vt:lpstr>
      <vt:lpstr>Dataset Used</vt:lpstr>
      <vt:lpstr>Technology Stack</vt:lpstr>
      <vt:lpstr>Overall Architecture</vt:lpstr>
      <vt:lpstr>Model Training on ML Algorithms</vt:lpstr>
      <vt:lpstr>Module 1: Health Risk Predictor</vt:lpstr>
      <vt:lpstr>Module 2: Food Nutrition Check</vt:lpstr>
      <vt:lpstr>Model Workflow</vt:lpstr>
      <vt:lpstr>User Interface</vt:lpstr>
      <vt:lpstr>Results</vt:lpstr>
      <vt:lpstr>Conclusion</vt:lpstr>
      <vt:lpstr>Future 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Kashif Akhter</dc:creator>
  <cp:lastModifiedBy>Kashif Akhter</cp:lastModifiedBy>
  <cp:revision>6</cp:revision>
  <dcterms:created xsi:type="dcterms:W3CDTF">2025-03-10T10:59:53Z</dcterms:created>
  <dcterms:modified xsi:type="dcterms:W3CDTF">2025-05-11T05:15:54Z</dcterms:modified>
</cp:coreProperties>
</file>