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E837-D228-2CD4-FAA4-FEAED6CA1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01D89-9B5B-D917-C315-DD528A2AE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D126-3B84-9741-B704-99514FE8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9FC3-4B97-5BD5-D1B0-182525BA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C0C2-ECF9-9537-BBAE-F0BB8BFA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B004-379B-9D22-74C4-8579369C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CCB3F-D7F5-4BE4-119F-86C11922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371A-BC00-4AA5-1000-31CC4E96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6367-17BA-2E83-00E9-8BC2F36D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A258-BA8E-DE0D-E929-A3BEF9DF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C38A3-1AC4-8697-2134-7066BFA7E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00808-A332-C852-AC97-D3B6E230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A8725-A2BB-AC1B-64C5-BCA83030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2960-ECCA-810E-56B5-6B93BDDE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E59A-1D98-3521-8185-0C9F15B3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6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45F4-35C9-31F9-3C1B-D133F5C7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B5BF-DFAD-1387-14A1-BF7D75D6F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B11E-C6EC-0D98-A461-4C5D6197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4C5D-4DF7-5E82-4C34-BDF64A65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D10C-FE4F-F509-BAB7-F0CF4293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4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2A0E-6C05-5E8E-6610-32BD36D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304A8-C3BA-ADDF-5BF0-204303CE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2B6F9-473E-0D00-DE90-8226E3FE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0A60-7FC8-5324-3BDB-98022302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4E515-3D60-84D5-4ADC-B92C8CA8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13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BB3B-FB82-4F24-6784-2D01D192B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72DE-04D9-83FF-16CE-9540CAAC3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35474-00FC-5C05-4615-27FCCD3A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EF2AC-D1BE-0246-13F9-A6115566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FCA92-B7CA-E1DA-EDAF-435A4EB7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1ADFE-31E5-0199-D37D-413D38E4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3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1E14-1518-09BA-35CC-FAC71607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3901-80E5-929E-BFA7-1D0229EA8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D96DD-953B-B994-DEA5-6360305A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6AB2D-ED5F-C20A-A132-B772D69E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CD1A-D397-FEF5-DD00-25FBCFC5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45875-09CF-E82A-B2F7-66710230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86682-BD87-CA88-FC17-04B60FCC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DE22F-50FE-25FE-5ACA-6988CDB8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86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76F3-A2B8-9914-A592-8AB5455F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D06C1-5F73-25F5-071B-3CA84EB2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F3CD9-E984-900E-512F-2C8CFDB8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EF3D5-ACC0-BA37-1F0A-4A38E432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9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65B0B-95AF-B0FC-F299-C4D7FBF3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20146-0ABA-B9F3-8355-A105D5BB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2EA98-0335-5C9A-7C40-7613E910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6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2110-8889-8CB3-3792-6882D1EC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A4DDF-0FEA-8482-2C65-6221A8D8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C8294-D4C5-7C56-7629-7438A29CB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D2361-ED45-D294-CF48-A1504C49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B0080-764E-89E5-CEF0-7744CF37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0AA1F-940B-88F2-C664-3D197B5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8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94193-0569-BEB4-5571-DD55C504F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778F5-AE09-6717-08D7-49F03A144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F310E-519E-42F7-563D-192C1E3D7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4C133-C0C6-85C2-40FE-F7766355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B7CC9-7EC0-B12A-DFA1-ABE8D28D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6B9BD-9A89-1B20-E9F4-D74142A9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92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9FE61-6C69-3ABE-7BC1-72099656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A6467-4F1D-8689-9071-BF1A525B8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3E27F-94CB-A9FD-F1B6-83ED40722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2890-F16A-4C73-A0AF-005DF0E1AB8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EBD2-9D22-3A81-426B-DB465CF79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679FB-56A1-BA67-65E0-325BC879A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44D1-623C-431C-B8DB-606CCF922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134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2814-7D62-677C-D1B3-7ACCB80B1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11055"/>
            <a:ext cx="9144000" cy="103118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Protein-ATP Binding Residue Prediction Using Multi-View Learning &amp; Co-Attention Networks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96A51-A410-C4E1-D473-13F0BF4E5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8836"/>
            <a:ext cx="9144000" cy="1589375"/>
          </a:xfrm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Kashif Akhter – 21105125011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Sumit Kumar – 21105125004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Anuj Kumar – 21105125006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Tabish Ahmad – 21105125019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84FB5-72E3-B9BD-460E-EACBFA24C045}"/>
              </a:ext>
            </a:extLst>
          </p:cNvPr>
          <p:cNvSpPr txBox="1"/>
          <p:nvPr/>
        </p:nvSpPr>
        <p:spPr>
          <a:xfrm>
            <a:off x="4161015" y="806952"/>
            <a:ext cx="386996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BACHALORE OF TECHNOLOGY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ctr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ENGINEERING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78797-597A-010C-F9A9-51E356EC5A15}"/>
              </a:ext>
            </a:extLst>
          </p:cNvPr>
          <p:cNvSpPr txBox="1"/>
          <p:nvPr/>
        </p:nvSpPr>
        <p:spPr>
          <a:xfrm>
            <a:off x="4889368" y="3381356"/>
            <a:ext cx="2413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Rohit Kumar</a:t>
            </a:r>
          </a:p>
          <a:p>
            <a:pPr algn="ctr"/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(Asst. Professor)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C5735-8DE4-DB4F-E555-55A7E3910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101" y="4278816"/>
            <a:ext cx="1469796" cy="1566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92971-75D4-8FCD-9F39-C88D96AB067D}"/>
              </a:ext>
            </a:extLst>
          </p:cNvPr>
          <p:cNvSpPr txBox="1"/>
          <p:nvPr/>
        </p:nvSpPr>
        <p:spPr>
          <a:xfrm>
            <a:off x="1269475" y="5911986"/>
            <a:ext cx="965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RASHTRAKAVI RAMDHARI SINGH DINKAR COLLEGE OF ENGINEERING, BEGUSARAI, BIHAR - 851134</a:t>
            </a:r>
          </a:p>
        </p:txBody>
      </p:sp>
    </p:spTree>
    <p:extLst>
      <p:ext uri="{BB962C8B-B14F-4D97-AF65-F5344CB8AC3E}">
        <p14:creationId xmlns:p14="http://schemas.microsoft.com/office/powerpoint/2010/main" val="410264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BDE24-B845-7B0F-4653-916891303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6B9F-5307-A00F-59C7-665D2CD6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E99F-6778-42AB-8C7F-386D449EC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discovery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ATP-binding residues helps target functionally important regions in proteins.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binding sites are often potential drug targets—so accurate prediction assists in designing more specific and effective small-molecule inhibitors or activators.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accelerates the early stages of drug development and improves success rates in hit-to-lead optimization.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function prediction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 often perform functions based on their binding activity.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pinpointing ATP-binding residues, researchers can infer functional roles of uncharacterized proteins in various biological pathways, especially in genome-wide studies.</a:t>
            </a:r>
          </a:p>
        </p:txBody>
      </p:sp>
    </p:spTree>
    <p:extLst>
      <p:ext uri="{BB962C8B-B14F-4D97-AF65-F5344CB8AC3E}">
        <p14:creationId xmlns:p14="http://schemas.microsoft.com/office/powerpoint/2010/main" val="333886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7E12-07D6-B2F0-2F64-592F1C94B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648B-5B1E-07E7-2AA8-E669EAE32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329"/>
            <a:ext cx="10515600" cy="506734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 design and engineering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 functionality is tightly coupled with substrate-binding sites.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or modifying residues in ATP-binding regions can lead to custom enzymes with enhanced activity, stability, or altered substrate specificity for industrial or therapeutic use.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Research and Disease Targeting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genetic disorders or cancers are linked to mutations at functional residue sites, including ATP-binding regions.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 can help identify potential mutation hotspots and support personalized medicine strategies by correlating these sites with disease phenotypes.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of Structural Bioinformatics Tools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this deep learning framework can improve existing structural analysis tools by offering automated, high-confidence binding residue annotations.</a:t>
            </a:r>
          </a:p>
        </p:txBody>
      </p:sp>
    </p:spTree>
    <p:extLst>
      <p:ext uri="{BB962C8B-B14F-4D97-AF65-F5344CB8AC3E}">
        <p14:creationId xmlns:p14="http://schemas.microsoft.com/office/powerpoint/2010/main" val="92306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82586-59EE-6E4D-1E47-33409B66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E8E9-0F42-DD15-663B-0A187DA9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A777-E150-BDA1-1FCE-EA71C45C1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Co-attention networks offer promising improvements in residue representation and interaction modeling.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learning enables the integration of diverse biological insights for more accurate prediction.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facilitates automatic discovery of complex residue-level patterns.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approach demonstrates strong potential to outperform conventional ATP-binding residue prediction methods.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step toward intelligent modeling of protein-ligand interactions and functionally important residue identification.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91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D5D0C-4AC0-5E40-482A-D4A6FB31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A20A1-5CD0-6483-F90C-D8419D3A7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0998"/>
            <a:ext cx="10515600" cy="71600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12941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F740-66A5-D274-D9CF-9A72FBE1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468"/>
            <a:ext cx="10515600" cy="711724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AE6E-9BF6-685D-BE12-A957F49C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192"/>
            <a:ext cx="10860464" cy="50433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ATP-binding proteins play essential roles in cellular metabolism, signaling, and energy transfer. Identifying ATP-binding residues is crucial for protein function annotation, drug discovery, and enzyme engineering. Traditional sequence-based and structural prediction methods often fail to capture the complex contextual dependencies between residues. To address this, we propose a novel multi-view feature learning approach utilizing a contextual-based co-attention network to enhance ATP-binding residue prediction accuracy.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ATP-binding proteins are vital for cellular metabolism,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energy transfer.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 of ATP-binding residues is key for:</a:t>
            </a:r>
          </a:p>
          <a:p>
            <a:pPr lvl="1"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function annotation</a:t>
            </a:r>
          </a:p>
          <a:p>
            <a:pPr lvl="1"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discovery</a:t>
            </a:r>
          </a:p>
          <a:p>
            <a:pPr lvl="1" algn="just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 engineering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fail to capture complex contextual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154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F590-0CEC-B042-FDB0-2D223EA6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65BC3-B061-A096-3A26-BBBE0CFB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sequence-based and structural prediction methods face significant limitations: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Often rely on local residue properties, ignoring global structural or evolutionary context.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Fail to model inter-residue relationships and long-range dependencies.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Limited interpretability and generalization across diverse protein families.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residue behavior is influenced by neighboring residues and 3D conformational changes.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 need for models that: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multiple feature types (sequence, structural, evolutionary).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spatial, contextual, and sequential dependencies.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interaction patterns between residues for more accurate binding site prediction.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0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55F1E-D4B2-3CF0-FCC8-F20BD7FAB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714A-303F-F713-4E1A-3DEE5955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2C83F-7D98-4D14-5FB3-7CB075F8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Feature Learning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diverse information sources: sequence data, structural features, and evolutionary profiles.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model to learn complementary aspects of each residue from different biological perspectives.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generalization and improves the richness of residue representation.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Contextual-Based Co-Attention Network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dynamic attention between different features and residue contexts.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which features or residue interactions are most relevant for ATP-binding.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the model focus on biologically important patterns while suppressing irrelevant noise.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Goal: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intelligent model that mimics biological context and interaction mechanisms.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prediction accuracy by capturing residue-level dependencies more effectively.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3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74889-7BA4-62A0-3D5A-AB652D934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00E4-48AD-3931-5C8B-44763938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3AF1-A3E0-BF2D-C83C-272463B5F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deep learning model integrating sequence, structural, and evolutionary features.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multi-view feature learning model that integrates sequence, structural, and evolutionary features.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contextual-based co-attention network for improved residue representation.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deep learning techniques to capture residue-level interactions.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the model against existing state-of-the-art ATP-binding residue prediction methods.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35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B07BD-E44B-4B84-26DE-E464D3D3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8096-5F1D-FF30-1077-9C786C24F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755"/>
            <a:ext cx="10515600" cy="57644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deep learning model integrating sequence, structural, and evolutionary features.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multiple biological data types to generate comprehensive residue-level representations.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model learning by incorporating both local and global contextual cues.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multi-view feature learning model that integrates sequence, structural, and evolutionary features.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sequence profiles, structural conformations, and evolutionary conservation into a unified framework.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model robustness and generalization by learning from diverse perspectives.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contextual-based co-attention network for improved residue representation.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model to focus on biologically relevant interactions across multiple views.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learn inter-residue dependencies for more precise ATP-binding site identification.</a:t>
            </a:r>
          </a:p>
        </p:txBody>
      </p:sp>
    </p:spTree>
    <p:extLst>
      <p:ext uri="{BB962C8B-B14F-4D97-AF65-F5344CB8AC3E}">
        <p14:creationId xmlns:p14="http://schemas.microsoft.com/office/powerpoint/2010/main" val="413598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828EE-29C8-5ABE-74BC-5BA31EED1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0BE9-205C-540A-8F56-1A539A5E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755"/>
            <a:ext cx="10515600" cy="576449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deep learning techniques to capture residue-level interactions. 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advanced architectures like CNNs, LSTMs, or Transformers to learn complex patterns.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both short-range and long-range residue interactions crucial for binding prediction.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 the model against existing state-of-the-art ATP-binding residue prediction methods.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using standard metrics (Accuracy, Precision, Recall, F1-score, AUC-ROC).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superiority of the proposed approach through comparative analysis.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50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6977C-E468-2438-DC1C-3D355E46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4DDE-5DF5-F763-A08F-2FDFC978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DD03-F8DE-FDB0-78A2-541179E1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learning block: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and encodes input features from sequence, structural, and evolutionary views independently.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Co-attention network block: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attention mechanisms across views to highlight important feature interactions and residue relationships.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output layer: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all learned features into a unified representation and performs final residue-level classification (binding or non-binding).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5E6CE-4CD7-9701-ADCA-C24BAF8B3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10FB-E897-D225-B925-E6FE64EF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328"/>
            <a:ext cx="10515600" cy="71600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23CD-7CE1-DFDB-210A-A31C7DE95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673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prediction accuracy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prediction accuracy, as the model leverages rich contextual and structural features.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interpretability of ATP-binding sites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interpretability, especially with co-attention layers that reveal which residues and features contribute most to binding site prediction.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Advancement over existing methods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 over current state-of-the-art models, making this a significant contribution to bioinformatics and structural biology research.”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54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1036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Protein-ATP Binding Residue Prediction Using Multi-View Learning &amp; Co-Attention Networks</vt:lpstr>
      <vt:lpstr>Introduction</vt:lpstr>
      <vt:lpstr>Problem Statement</vt:lpstr>
      <vt:lpstr>Proposed Solution</vt:lpstr>
      <vt:lpstr>Research Objectives</vt:lpstr>
      <vt:lpstr>PowerPoint Presentation</vt:lpstr>
      <vt:lpstr>PowerPoint Presentation</vt:lpstr>
      <vt:lpstr>Model Architecture</vt:lpstr>
      <vt:lpstr>Expected Outcomes</vt:lpstr>
      <vt:lpstr>Applications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Kashif Akhter</dc:creator>
  <cp:lastModifiedBy>Kashif Akhter</cp:lastModifiedBy>
  <cp:revision>2</cp:revision>
  <dcterms:created xsi:type="dcterms:W3CDTF">2025-03-10T10:59:53Z</dcterms:created>
  <dcterms:modified xsi:type="dcterms:W3CDTF">2025-03-10T14:49:24Z</dcterms:modified>
</cp:coreProperties>
</file>