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Franklin Gothic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ranklinGothic-bold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42dad8ac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42dad8ac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842dad8acf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42dad8acf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42dad8acf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842dad8acf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42dad8acf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42dad8acf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842dad8acf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42dad8ac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42dad8ac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842dad8acf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42dad8acf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42dad8acf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842dad8acf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42dad8acf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42dad8acf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842dad8acf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42dad8acf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42dad8acf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42dad8acf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42dad8ac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42dad8ac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842dad8acf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42dad8acf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42dad8acf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842dad8acf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42dad8ac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42dad8ac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842dad8acf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in/html" TargetMode="External"/><Relationship Id="rId4" Type="http://schemas.openxmlformats.org/officeDocument/2006/relationships/hyperlink" Target="https://www.w3schools.in/css3" TargetMode="External"/><Relationship Id="rId9" Type="http://schemas.openxmlformats.org/officeDocument/2006/relationships/hyperlink" Target="https://getbootstrap.com/docs/5.3/getting-started/introduction/" TargetMode="External"/><Relationship Id="rId5" Type="http://schemas.openxmlformats.org/officeDocument/2006/relationships/hyperlink" Target="https://www.w3schools.in/css3" TargetMode="External"/><Relationship Id="rId6" Type="http://schemas.openxmlformats.org/officeDocument/2006/relationships/hyperlink" Target="https://www.w3schools.in/javascript" TargetMode="External"/><Relationship Id="rId7" Type="http://schemas.openxmlformats.org/officeDocument/2006/relationships/hyperlink" Target="https://www.w3schools.in/react/tutorials/" TargetMode="External"/><Relationship Id="rId8" Type="http://schemas.openxmlformats.org/officeDocument/2006/relationships/hyperlink" Target="https://github.com/NanthiniMoha/TNSDC-FWD-DIGITAL_PORTFOLIO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Fully Interactive Portfolio website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1. Name -</a:t>
            </a:r>
            <a:r>
              <a:rPr b="1" lang="en-US" sz="2000">
                <a:solidFill>
                  <a:srgbClr val="1482AB"/>
                </a:solidFill>
              </a:rPr>
              <a:t> Kashifa Shah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2.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Name- Medicaps Univ</a:t>
            </a:r>
            <a:r>
              <a:rPr b="1" lang="en-US" sz="2000">
                <a:solidFill>
                  <a:srgbClr val="1482AB"/>
                </a:solidFill>
              </a:rPr>
              <a:t>ersity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3. 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- </a:t>
            </a:r>
            <a:r>
              <a:rPr b="1" lang="en-US" sz="2000">
                <a:solidFill>
                  <a:srgbClr val="1482AB"/>
                </a:solidFill>
              </a:rPr>
              <a:t>Engineering btech -cse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00" y="810550"/>
            <a:ext cx="9310027" cy="52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232550"/>
            <a:ext cx="9648898" cy="53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0" y="819613"/>
            <a:ext cx="10462002" cy="52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50" y="709975"/>
            <a:ext cx="9284674" cy="62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26" y="617025"/>
            <a:ext cx="9544576" cy="62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075" y="738300"/>
            <a:ext cx="10249026" cy="538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0650"/>
            <a:ext cx="11887201" cy="2283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GITHUB AND DEPLOYMNET LINK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/>
              <a:t>Github Link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https://github.com/kashifashah1/AICTE-Front-End-Internship</a:t>
            </a:r>
            <a:endParaRPr b="1" sz="4100"/>
          </a:p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b="1" lang="en-US" sz="2800"/>
              <a:t> Deploy</a:t>
            </a:r>
            <a:r>
              <a:rPr b="1" lang="en-US" sz="2800"/>
              <a:t>ment link: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https://aicte-front-end-internship-9r5i-iaskw08a0-kas-projects-54a74a75.vercel.app/</a:t>
            </a:r>
            <a:endParaRPr b="1" sz="4300"/>
          </a:p>
          <a:p>
            <a:pPr indent="0" lvl="0" marL="30600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581242" y="1673751"/>
            <a:ext cx="11029500" cy="42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showcases my ability to design and deploy practical, user-focused web solutions. Key takeaways include: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Cost-effective online presence: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Developed a solution tailored for small businesses to establish an affordable digital storefront.</a:t>
            </a:r>
            <a:b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🔄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independence: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Removed reliance on complex and expensive e-commerce platforms through a custom-built, lightweight application.</a:t>
            </a:r>
            <a:b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✨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user experience: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Focused on delivering an engaging and interactive interface that improves customer interaction and satisfaction.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45500" y="1598150"/>
            <a:ext cx="115761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enhance functionality and provide a complete e-commerce experience, the following features can be integrated in future iterations: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🛒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Backend Integration (Node.js):</a:t>
            </a:r>
            <a:b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 server-side logic to handle order processing, inventory management, and customer data securely.</a:t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💳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Payment Gateway:</a:t>
            </a:r>
            <a:b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Integrate trusted payment providers (e.g., Stripe, Razorpay, PayPal) to enable real-time and secure transactions.</a:t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🛠️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 Dashboard:</a:t>
            </a:r>
            <a:b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 an admin panel to manage product listings, track orders, and monitor inventory updates dynamically.</a:t>
            </a:r>
            <a:b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🤖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Recommendations:</a:t>
            </a:r>
            <a:b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machine learning algorithms to suggest personalized products based on user behavior and preferences.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Algorithm &amp; Deployment (Step by Step  Procedure)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HTML Tutorial</a:t>
            </a:r>
            <a:endParaRPr sz="30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SS Tutorial</a:t>
            </a:r>
            <a:endParaRPr sz="47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JavaScript Tutorial - Learn JS</a:t>
            </a:r>
            <a:endParaRPr sz="6100"/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React Tutorial Index</a:t>
            </a:r>
            <a:endParaRPr b="1" sz="7300"/>
          </a:p>
          <a:p>
            <a:pPr indent="-381000" lvl="0" marL="45720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8"/>
              </a:rPr>
              <a:t>NanthiniMoha/TNSDC-FWD-DIGITAL_PORTFOLIO</a:t>
            </a:r>
            <a:endParaRPr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u="sng">
                <a:solidFill>
                  <a:schemeClr val="hlink"/>
                </a:solidFill>
                <a:hlinkClick r:id="rId9"/>
              </a:rPr>
              <a:t>Get started with Bootstrap · Bootstrap v5.3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96517" y="2169876"/>
            <a:ext cx="11029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developers struggle to present their skills and projects in an engaging way. A traditional resume lacks interactivity and visual appeal. This project solves that by creating a dynamic, personalized portfolio website. It will include sections like About Me, Skills, Projects, and Contact with smooth navigation and animations.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581203" y="2346025"/>
            <a:ext cx="9535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Frontend Technologies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HTML5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Structure of the webpage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Styling and responsive layouts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Dynamic interactivity (cart, filtering, total calculation)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 js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for component making and making pages more interactive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Approach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Clean and user-friendly interface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Mobile-responsive design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separation of HTML, CSS, and JS files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54000" y="1302025"/>
            <a:ext cx="11740200" cy="56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Catalog Creation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Designed and implemented a dynamic product catalog system with support for: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categorie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item attributes (image, price, and description)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Frontend Design :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a responsive and visually appealing interface using: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 and CSS (Grid &amp; Card-based layout)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Features :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user experience through interactive Ja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aScript functionalities: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Add-to-Cart and Remove-from-Cart actions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cart total calculation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Category-based product filtering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Modal popups for detailed product views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Testing &amp; Compatibility :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Ensured optimal performance across devices and browsers: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Cross-browser compatibility checks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responsiveness testing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Deployment :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Deployed the project for public access using: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Pages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◼"/>
            </a:pPr>
            <a:r>
              <a:rPr b="1"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Netlify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streamlined and free hosting)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800" y="1232450"/>
            <a:ext cx="9734074" cy="50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702313"/>
            <a:ext cx="9694901" cy="545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702150"/>
            <a:ext cx="9704702" cy="545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76" y="733175"/>
            <a:ext cx="10227725" cy="575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