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68">
          <p15:clr>
            <a:srgbClr val="A4A3A4"/>
          </p15:clr>
        </p15:guide>
        <p15:guide id="2" pos="408">
          <p15:clr>
            <a:srgbClr val="A4A3A4"/>
          </p15:clr>
        </p15:guide>
        <p15:guide id="3" orient="horz" pos="3912">
          <p15:clr>
            <a:srgbClr val="A4A3A4"/>
          </p15:clr>
        </p15:guide>
        <p15:guide id="4" pos="7272">
          <p15:clr>
            <a:srgbClr val="A4A3A4"/>
          </p15:clr>
        </p15:guide>
        <p15:guide id="5" orient="horz" pos="16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68" orient="horz"/>
        <p:guide pos="408"/>
        <p:guide pos="3912" orient="horz"/>
        <p:guide pos="7272"/>
        <p:guide pos="1656"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29" name="Shape 29"/>
        <p:cNvGrpSpPr/>
        <p:nvPr/>
      </p:nvGrpSpPr>
      <p:grpSpPr>
        <a:xfrm>
          <a:off x="0" y="0"/>
          <a:ext cx="0" cy="0"/>
          <a:chOff x="0" y="0"/>
          <a:chExt cx="0" cy="0"/>
        </a:xfrm>
      </p:grpSpPr>
      <p:sp>
        <p:nvSpPr>
          <p:cNvPr id="30" name="Google Shape;30;p2"/>
          <p:cNvSpPr txBox="1"/>
          <p:nvPr>
            <p:ph idx="1" type="body"/>
          </p:nvPr>
        </p:nvSpPr>
        <p:spPr>
          <a:xfrm>
            <a:off x="6312871" y="4141999"/>
            <a:ext cx="4220845" cy="861497"/>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228600" lvl="1" marL="914400" algn="l">
              <a:spcBef>
                <a:spcPts val="1000"/>
              </a:spcBef>
              <a:spcAft>
                <a:spcPts val="0"/>
              </a:spcAft>
              <a:buSzPts val="1600"/>
              <a:buNone/>
              <a:defRPr sz="2000"/>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1" name="Google Shape;31;p2"/>
          <p:cNvSpPr/>
          <p:nvPr/>
        </p:nvSpPr>
        <p:spPr>
          <a:xfrm>
            <a:off x="740309" y="1382809"/>
            <a:ext cx="1229566" cy="1059971"/>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2" name="Google Shape;32;p2"/>
          <p:cNvSpPr/>
          <p:nvPr/>
        </p:nvSpPr>
        <p:spPr>
          <a:xfrm>
            <a:off x="3755031" y="1194620"/>
            <a:ext cx="1666162" cy="1436347"/>
          </a:xfrm>
          <a:prstGeom prst="hexagon">
            <a:avLst>
              <a:gd fmla="val 25000"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3" name="Google Shape;33;p2"/>
          <p:cNvSpPr/>
          <p:nvPr/>
        </p:nvSpPr>
        <p:spPr>
          <a:xfrm>
            <a:off x="3804994" y="5233183"/>
            <a:ext cx="718261" cy="619191"/>
          </a:xfrm>
          <a:prstGeom prst="hexagon">
            <a:avLst>
              <a:gd fmla="val 25000" name="adj"/>
              <a:gd fmla="val 115470" name="vf"/>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4" name="Google Shape;34;p2"/>
          <p:cNvSpPr/>
          <p:nvPr/>
        </p:nvSpPr>
        <p:spPr>
          <a:xfrm>
            <a:off x="1837838" y="1101306"/>
            <a:ext cx="651613" cy="561736"/>
          </a:xfrm>
          <a:prstGeom prst="hexagon">
            <a:avLst>
              <a:gd fmla="val 25000" name="adj"/>
              <a:gd fmla="val 115470" name="vf"/>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5" name="Google Shape;35;p2"/>
          <p:cNvSpPr/>
          <p:nvPr>
            <p:ph idx="2" type="pic"/>
          </p:nvPr>
        </p:nvSpPr>
        <p:spPr>
          <a:xfrm>
            <a:off x="1571515" y="1914044"/>
            <a:ext cx="3993624" cy="3617848"/>
          </a:xfrm>
          <a:prstGeom prst="rect">
            <a:avLst/>
          </a:prstGeom>
          <a:noFill/>
          <a:ln>
            <a:noFill/>
          </a:ln>
        </p:spPr>
      </p:sp>
      <p:sp>
        <p:nvSpPr>
          <p:cNvPr id="36" name="Google Shape;36;p2"/>
          <p:cNvSpPr txBox="1"/>
          <p:nvPr>
            <p:ph type="title"/>
          </p:nvPr>
        </p:nvSpPr>
        <p:spPr>
          <a:xfrm>
            <a:off x="6312871" y="2050552"/>
            <a:ext cx="4998720" cy="1748983"/>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Trebuchet MS"/>
              <a:buNone/>
              <a:defRPr sz="2800">
                <a:solidFill>
                  <a:schemeClr val="dk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127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5" name="Shape 125"/>
        <p:cNvGrpSpPr/>
        <p:nvPr/>
      </p:nvGrpSpPr>
      <p:grpSpPr>
        <a:xfrm>
          <a:off x="0" y="0"/>
          <a:ext cx="0" cy="0"/>
          <a:chOff x="0" y="0"/>
          <a:chExt cx="0" cy="0"/>
        </a:xfrm>
      </p:grpSpPr>
      <p:sp>
        <p:nvSpPr>
          <p:cNvPr id="126" name="Google Shape;126;p13"/>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3"/>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8" name="Google Shape;128;p13"/>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129" name="Google Shape;129;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2" name="Shape 132"/>
        <p:cNvGrpSpPr/>
        <p:nvPr/>
      </p:nvGrpSpPr>
      <p:grpSpPr>
        <a:xfrm>
          <a:off x="0" y="0"/>
          <a:ext cx="0" cy="0"/>
          <a:chOff x="0" y="0"/>
          <a:chExt cx="0" cy="0"/>
        </a:xfrm>
      </p:grpSpPr>
      <p:sp>
        <p:nvSpPr>
          <p:cNvPr id="133" name="Google Shape;133;p14"/>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p:nvPr>
            <p:ph idx="2" type="pic"/>
          </p:nvPr>
        </p:nvSpPr>
        <p:spPr>
          <a:xfrm>
            <a:off x="677334" y="609600"/>
            <a:ext cx="8596668" cy="3845718"/>
          </a:xfrm>
          <a:prstGeom prst="rect">
            <a:avLst/>
          </a:prstGeom>
          <a:noFill/>
          <a:ln>
            <a:noFill/>
          </a:ln>
        </p:spPr>
      </p:sp>
      <p:sp>
        <p:nvSpPr>
          <p:cNvPr id="135" name="Google Shape;135;p14"/>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6" name="Google Shape;13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8" name="Google Shape;138;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9" name="Shape 139"/>
        <p:cNvGrpSpPr/>
        <p:nvPr/>
      </p:nvGrpSpPr>
      <p:grpSpPr>
        <a:xfrm>
          <a:off x="0" y="0"/>
          <a:ext cx="0" cy="0"/>
          <a:chOff x="0" y="0"/>
          <a:chExt cx="0" cy="0"/>
        </a:xfrm>
      </p:grpSpPr>
      <p:sp>
        <p:nvSpPr>
          <p:cNvPr id="140" name="Google Shape;140;p15"/>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5"/>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2" name="Google Shape;142;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5" name="Shape 145"/>
        <p:cNvGrpSpPr/>
        <p:nvPr/>
      </p:nvGrpSpPr>
      <p:grpSpPr>
        <a:xfrm>
          <a:off x="0" y="0"/>
          <a:ext cx="0" cy="0"/>
          <a:chOff x="0" y="0"/>
          <a:chExt cx="0" cy="0"/>
        </a:xfrm>
      </p:grpSpPr>
      <p:sp>
        <p:nvSpPr>
          <p:cNvPr id="146" name="Google Shape;146;p1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6"/>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8" name="Google Shape;148;p16"/>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9" name="Google Shape;149;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1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
        <p:nvSpPr>
          <p:cNvPr id="153" name="Google Shape;153;p1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4" name="Shape 154"/>
        <p:cNvGrpSpPr/>
        <p:nvPr/>
      </p:nvGrpSpPr>
      <p:grpSpPr>
        <a:xfrm>
          <a:off x="0" y="0"/>
          <a:ext cx="0" cy="0"/>
          <a:chOff x="0" y="0"/>
          <a:chExt cx="0" cy="0"/>
        </a:xfrm>
      </p:grpSpPr>
      <p:sp>
        <p:nvSpPr>
          <p:cNvPr id="155" name="Google Shape;155;p17"/>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7"/>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57" name="Google Shape;157;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60" name="Shape 160"/>
        <p:cNvGrpSpPr/>
        <p:nvPr/>
      </p:nvGrpSpPr>
      <p:grpSpPr>
        <a:xfrm>
          <a:off x="0" y="0"/>
          <a:ext cx="0" cy="0"/>
          <a:chOff x="0" y="0"/>
          <a:chExt cx="0" cy="0"/>
        </a:xfrm>
      </p:grpSpPr>
      <p:sp>
        <p:nvSpPr>
          <p:cNvPr id="161" name="Google Shape;161;p1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63" name="Google Shape;163;p1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64" name="Google Shape;164;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7" name="Google Shape;167;p1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
        <p:nvSpPr>
          <p:cNvPr id="168" name="Google Shape;168;p1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69" name="Shape 169"/>
        <p:cNvGrpSpPr/>
        <p:nvPr/>
      </p:nvGrpSpPr>
      <p:grpSpPr>
        <a:xfrm>
          <a:off x="0" y="0"/>
          <a:ext cx="0" cy="0"/>
          <a:chOff x="0" y="0"/>
          <a:chExt cx="0" cy="0"/>
        </a:xfrm>
      </p:grpSpPr>
      <p:sp>
        <p:nvSpPr>
          <p:cNvPr id="170" name="Google Shape;170;p19"/>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2" name="Google Shape;172;p1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73" name="Google Shape;173;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6" name="Shape 176"/>
        <p:cNvGrpSpPr/>
        <p:nvPr/>
      </p:nvGrpSpPr>
      <p:grpSpPr>
        <a:xfrm>
          <a:off x="0" y="0"/>
          <a:ext cx="0" cy="0"/>
          <a:chOff x="0" y="0"/>
          <a:chExt cx="0" cy="0"/>
        </a:xfrm>
      </p:grpSpPr>
      <p:sp>
        <p:nvSpPr>
          <p:cNvPr id="177" name="Google Shape;177;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0"/>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9" name="Google Shape;179;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7" name="Shape 37"/>
        <p:cNvGrpSpPr/>
        <p:nvPr/>
      </p:nvGrpSpPr>
      <p:grpSpPr>
        <a:xfrm>
          <a:off x="0" y="0"/>
          <a:ext cx="0" cy="0"/>
          <a:chOff x="0" y="0"/>
          <a:chExt cx="0" cy="0"/>
        </a:xfrm>
      </p:grpSpPr>
      <p:sp>
        <p:nvSpPr>
          <p:cNvPr id="38" name="Google Shape;38;p3"/>
          <p:cNvSpPr txBox="1"/>
          <p:nvPr>
            <p:ph idx="1" type="body"/>
          </p:nvPr>
        </p:nvSpPr>
        <p:spPr>
          <a:xfrm>
            <a:off x="660400" y="2044700"/>
            <a:ext cx="4275138" cy="3560763"/>
          </a:xfrm>
          <a:prstGeom prst="rect">
            <a:avLst/>
          </a:prstGeom>
          <a:noFill/>
          <a:ln>
            <a:noFill/>
          </a:ln>
        </p:spPr>
        <p:txBody>
          <a:bodyPr anchorCtr="0" anchor="t" bIns="45700" lIns="91425" spcFirstLastPara="1" rIns="91425" wrap="square" tIns="45700">
            <a:normAutofit/>
          </a:bodyPr>
          <a:lstStyle>
            <a:lvl1pPr indent="-330200" lvl="0" marL="457200" algn="l">
              <a:spcBef>
                <a:spcPts val="1000"/>
              </a:spcBef>
              <a:spcAft>
                <a:spcPts val="0"/>
              </a:spcAft>
              <a:buClr>
                <a:schemeClr val="accent4"/>
              </a:buClr>
              <a:buSzPts val="1600"/>
              <a:buFont typeface="Noto Sans Symbols"/>
              <a:buChar char="▪"/>
              <a:defRPr sz="2000"/>
            </a:lvl1pPr>
            <a:lvl2pPr indent="-320040" lvl="1" marL="914400" algn="l">
              <a:spcBef>
                <a:spcPts val="1000"/>
              </a:spcBef>
              <a:spcAft>
                <a:spcPts val="0"/>
              </a:spcAft>
              <a:buClr>
                <a:schemeClr val="accent4"/>
              </a:buClr>
              <a:buSzPts val="1440"/>
              <a:buFont typeface="Noto Sans Symbols"/>
              <a:buChar char="▪"/>
              <a:defRPr sz="1800"/>
            </a:lvl2pPr>
            <a:lvl3pPr indent="-309880" lvl="2" marL="1371600" algn="l">
              <a:spcBef>
                <a:spcPts val="1000"/>
              </a:spcBef>
              <a:spcAft>
                <a:spcPts val="0"/>
              </a:spcAft>
              <a:buClr>
                <a:schemeClr val="accent4"/>
              </a:buClr>
              <a:buSzPts val="1280"/>
              <a:buFont typeface="Noto Sans Symbols"/>
              <a:buChar char="▪"/>
              <a:defRPr sz="1600"/>
            </a:lvl3pPr>
            <a:lvl4pPr indent="-309880" lvl="3" marL="1828800" algn="l">
              <a:spcBef>
                <a:spcPts val="1000"/>
              </a:spcBef>
              <a:spcAft>
                <a:spcPts val="0"/>
              </a:spcAft>
              <a:buClr>
                <a:schemeClr val="accent4"/>
              </a:buClr>
              <a:buSzPts val="1280"/>
              <a:buFont typeface="Noto Sans Symbols"/>
              <a:buChar char="▪"/>
              <a:defRPr sz="1600"/>
            </a:lvl4pPr>
            <a:lvl5pPr indent="-309879" lvl="4" marL="2286000" algn="l">
              <a:spcBef>
                <a:spcPts val="1000"/>
              </a:spcBef>
              <a:spcAft>
                <a:spcPts val="0"/>
              </a:spcAft>
              <a:buClr>
                <a:schemeClr val="accent4"/>
              </a:buClr>
              <a:buSzPts val="1280"/>
              <a:buFont typeface="Noto Sans Symbols"/>
              <a:buChar char="▪"/>
              <a:defRPr sz="16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9" name="Google Shape;39;p3"/>
          <p:cNvSpPr/>
          <p:nvPr/>
        </p:nvSpPr>
        <p:spPr>
          <a:xfrm>
            <a:off x="9354457" y="5363987"/>
            <a:ext cx="457200" cy="457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0" name="Google Shape;40;p3"/>
          <p:cNvSpPr/>
          <p:nvPr/>
        </p:nvSpPr>
        <p:spPr>
          <a:xfrm>
            <a:off x="6692791" y="1699889"/>
            <a:ext cx="319749" cy="31974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1" name="Google Shape;41;p3"/>
          <p:cNvSpPr/>
          <p:nvPr/>
        </p:nvSpPr>
        <p:spPr>
          <a:xfrm>
            <a:off x="9354457" y="5897738"/>
            <a:ext cx="179977" cy="17997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2" name="Google Shape;42;p3"/>
          <p:cNvSpPr/>
          <p:nvPr>
            <p:ph idx="2" type="pic"/>
          </p:nvPr>
        </p:nvSpPr>
        <p:spPr>
          <a:xfrm>
            <a:off x="7090227" y="786181"/>
            <a:ext cx="4441372" cy="5393036"/>
          </a:xfrm>
          <a:prstGeom prst="rect">
            <a:avLst/>
          </a:prstGeom>
          <a:noFill/>
          <a:ln>
            <a:noFill/>
          </a:ln>
        </p:spPr>
      </p:sp>
      <p:sp>
        <p:nvSpPr>
          <p:cNvPr id="43" name="Google Shape;43;p3"/>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800"/>
              <a:buFont typeface="Trebuchet MS"/>
              <a:buNone/>
              <a:defRPr b="1" sz="4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2" name="Shape 182"/>
        <p:cNvGrpSpPr/>
        <p:nvPr/>
      </p:nvGrpSpPr>
      <p:grpSpPr>
        <a:xfrm>
          <a:off x="0" y="0"/>
          <a:ext cx="0" cy="0"/>
          <a:chOff x="0" y="0"/>
          <a:chExt cx="0" cy="0"/>
        </a:xfrm>
      </p:grpSpPr>
      <p:sp>
        <p:nvSpPr>
          <p:cNvPr id="183" name="Google Shape;183;p21"/>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21"/>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85" name="Google Shape;185;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showMasterSp="0">
  <p:cSld name="1_Custom Layout">
    <p:bg>
      <p:bgPr>
        <a:solidFill>
          <a:schemeClr val="dk1"/>
        </a:solidFill>
      </p:bgPr>
    </p:bg>
    <p:spTree>
      <p:nvGrpSpPr>
        <p:cNvPr id="188" name="Shape 188"/>
        <p:cNvGrpSpPr/>
        <p:nvPr/>
      </p:nvGrpSpPr>
      <p:grpSpPr>
        <a:xfrm>
          <a:off x="0" y="0"/>
          <a:ext cx="0" cy="0"/>
          <a:chOff x="0" y="0"/>
          <a:chExt cx="0" cy="0"/>
        </a:xfrm>
      </p:grpSpPr>
      <p:sp>
        <p:nvSpPr>
          <p:cNvPr id="189" name="Google Shape;189;p22"/>
          <p:cNvSpPr/>
          <p:nvPr>
            <p:ph idx="2" type="pic"/>
          </p:nvPr>
        </p:nvSpPr>
        <p:spPr>
          <a:xfrm>
            <a:off x="0" y="0"/>
            <a:ext cx="12192000" cy="6858000"/>
          </a:xfrm>
          <a:prstGeom prst="rect">
            <a:avLst/>
          </a:prstGeom>
          <a:noFill/>
          <a:ln>
            <a:noFill/>
          </a:ln>
        </p:spPr>
      </p:sp>
      <p:sp>
        <p:nvSpPr>
          <p:cNvPr descr="Tall office building looking up" id="190" name="Google Shape;190;p22"/>
          <p:cNvSpPr/>
          <p:nvPr/>
        </p:nvSpPr>
        <p:spPr>
          <a:xfrm>
            <a:off x="3718560" y="1181123"/>
            <a:ext cx="4754880" cy="4495754"/>
          </a:xfrm>
          <a:prstGeom prst="rect">
            <a:avLst/>
          </a:prstGeom>
          <a:solidFill>
            <a:schemeClr val="accent5">
              <a:alpha val="40000"/>
            </a:schemeClr>
          </a:solidFill>
          <a:ln cap="flat" cmpd="sng" w="603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91" name="Google Shape;191;p22"/>
          <p:cNvSpPr txBox="1"/>
          <p:nvPr>
            <p:ph idx="1" type="body"/>
          </p:nvPr>
        </p:nvSpPr>
        <p:spPr>
          <a:xfrm>
            <a:off x="4149139" y="4859469"/>
            <a:ext cx="3924934" cy="490538"/>
          </a:xfrm>
          <a:prstGeom prst="rect">
            <a:avLst/>
          </a:prstGeom>
          <a:noFill/>
          <a:ln>
            <a:noFill/>
          </a:ln>
        </p:spPr>
        <p:txBody>
          <a:bodyPr anchorCtr="0" anchor="t" bIns="45700" lIns="91425" spcFirstLastPara="1" rIns="91425" wrap="square" tIns="45700">
            <a:normAutofit/>
          </a:bodyPr>
          <a:lstStyle>
            <a:lvl1pPr indent="-228600" lvl="0" marL="457200" algn="r">
              <a:spcBef>
                <a:spcPts val="1000"/>
              </a:spcBef>
              <a:spcAft>
                <a:spcPts val="0"/>
              </a:spcAft>
              <a:buSzPts val="1920"/>
              <a:buNone/>
              <a:defRPr b="1" sz="2400">
                <a:solidFill>
                  <a:schemeClr val="accent4"/>
                </a:solidFill>
                <a:latin typeface="Calibri"/>
                <a:ea typeface="Calibri"/>
                <a:cs typeface="Calibri"/>
                <a:sym typeface="Calibri"/>
              </a:defRPr>
            </a:lvl1pPr>
            <a:lvl2pPr indent="-228600" lvl="1" marL="914400" algn="l">
              <a:spcBef>
                <a:spcPts val="1000"/>
              </a:spcBef>
              <a:spcAft>
                <a:spcPts val="0"/>
              </a:spcAft>
              <a:buSzPts val="1280"/>
              <a:buNone/>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92" name="Google Shape;192;p22"/>
          <p:cNvSpPr txBox="1"/>
          <p:nvPr>
            <p:ph type="title"/>
          </p:nvPr>
        </p:nvSpPr>
        <p:spPr>
          <a:xfrm>
            <a:off x="4149139" y="1529685"/>
            <a:ext cx="3924934" cy="1695637"/>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Clr>
                <a:schemeClr val="lt1"/>
              </a:buClr>
              <a:buSzPts val="4800"/>
              <a:buFont typeface="Trebuchet MS"/>
              <a:buNone/>
              <a:defRPr b="1" sz="4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44" name="Shape 44"/>
        <p:cNvGrpSpPr/>
        <p:nvPr/>
      </p:nvGrpSpPr>
      <p:grpSpPr>
        <a:xfrm>
          <a:off x="0" y="0"/>
          <a:ext cx="0" cy="0"/>
          <a:chOff x="0" y="0"/>
          <a:chExt cx="0" cy="0"/>
        </a:xfrm>
      </p:grpSpPr>
      <p:sp>
        <p:nvSpPr>
          <p:cNvPr id="45" name="Google Shape;45;p4"/>
          <p:cNvSpPr/>
          <p:nvPr/>
        </p:nvSpPr>
        <p:spPr>
          <a:xfrm>
            <a:off x="7362825" y="443263"/>
            <a:ext cx="361950" cy="36195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6" name="Google Shape;46;p4"/>
          <p:cNvSpPr/>
          <p:nvPr/>
        </p:nvSpPr>
        <p:spPr>
          <a:xfrm>
            <a:off x="11007246" y="5605994"/>
            <a:ext cx="654227" cy="6542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7" name="Google Shape;47;p4"/>
          <p:cNvSpPr/>
          <p:nvPr/>
        </p:nvSpPr>
        <p:spPr>
          <a:xfrm>
            <a:off x="10683791" y="6132439"/>
            <a:ext cx="251152" cy="2511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8" name="Google Shape;48;p4"/>
          <p:cNvSpPr/>
          <p:nvPr>
            <p:ph idx="2" type="pic"/>
          </p:nvPr>
        </p:nvSpPr>
        <p:spPr>
          <a:xfrm>
            <a:off x="5733416" y="624239"/>
            <a:ext cx="5855754" cy="5631571"/>
          </a:xfrm>
          <a:prstGeom prst="rect">
            <a:avLst/>
          </a:prstGeom>
          <a:noFill/>
          <a:ln>
            <a:noFill/>
          </a:ln>
        </p:spPr>
      </p:sp>
      <p:sp>
        <p:nvSpPr>
          <p:cNvPr id="49" name="Google Shape;49;p4"/>
          <p:cNvSpPr txBox="1"/>
          <p:nvPr>
            <p:ph idx="1" type="body"/>
          </p:nvPr>
        </p:nvSpPr>
        <p:spPr>
          <a:xfrm>
            <a:off x="660400" y="2044700"/>
            <a:ext cx="4275138" cy="3560763"/>
          </a:xfrm>
          <a:prstGeom prst="rect">
            <a:avLst/>
          </a:prstGeom>
          <a:noFill/>
          <a:ln>
            <a:noFill/>
          </a:ln>
        </p:spPr>
        <p:txBody>
          <a:bodyPr anchorCtr="0" anchor="t" bIns="45700" lIns="91425" spcFirstLastPara="1" rIns="91425" wrap="square" tIns="45700">
            <a:normAutofit/>
          </a:bodyPr>
          <a:lstStyle>
            <a:lvl1pPr indent="-330200" lvl="0" marL="457200" algn="l">
              <a:lnSpc>
                <a:spcPct val="150000"/>
              </a:lnSpc>
              <a:spcBef>
                <a:spcPts val="1000"/>
              </a:spcBef>
              <a:spcAft>
                <a:spcPts val="0"/>
              </a:spcAft>
              <a:buClr>
                <a:schemeClr val="accent4"/>
              </a:buClr>
              <a:buSzPts val="1600"/>
              <a:buFont typeface="Noto Sans Symbols"/>
              <a:buChar char="▪"/>
              <a:defRPr sz="2000"/>
            </a:lvl1pPr>
            <a:lvl2pPr indent="-330200" lvl="1" marL="914400" algn="l">
              <a:spcBef>
                <a:spcPts val="1000"/>
              </a:spcBef>
              <a:spcAft>
                <a:spcPts val="0"/>
              </a:spcAft>
              <a:buClr>
                <a:schemeClr val="accent4"/>
              </a:buClr>
              <a:buSzPts val="1600"/>
              <a:buFont typeface="Noto Sans Symbols"/>
              <a:buChar char="▪"/>
              <a:defRPr sz="2000"/>
            </a:lvl2pPr>
            <a:lvl3pPr indent="-320039" lvl="2" marL="1371600" algn="l">
              <a:spcBef>
                <a:spcPts val="1000"/>
              </a:spcBef>
              <a:spcAft>
                <a:spcPts val="0"/>
              </a:spcAft>
              <a:buClr>
                <a:schemeClr val="accent4"/>
              </a:buClr>
              <a:buSzPts val="1440"/>
              <a:buFont typeface="Noto Sans Symbols"/>
              <a:buChar char="▪"/>
              <a:defRPr sz="1800"/>
            </a:lvl3pPr>
            <a:lvl4pPr indent="-320039" lvl="3" marL="1828800" algn="l">
              <a:spcBef>
                <a:spcPts val="1000"/>
              </a:spcBef>
              <a:spcAft>
                <a:spcPts val="0"/>
              </a:spcAft>
              <a:buClr>
                <a:schemeClr val="accent4"/>
              </a:buClr>
              <a:buSzPts val="1440"/>
              <a:buFont typeface="Noto Sans Symbols"/>
              <a:buChar char="▪"/>
              <a:defRPr sz="1800"/>
            </a:lvl4pPr>
            <a:lvl5pPr indent="-320039" lvl="4" marL="2286000" algn="l">
              <a:spcBef>
                <a:spcPts val="1000"/>
              </a:spcBef>
              <a:spcAft>
                <a:spcPts val="0"/>
              </a:spcAft>
              <a:buClr>
                <a:schemeClr val="accent4"/>
              </a:buClr>
              <a:buSzPts val="1440"/>
              <a:buFont typeface="Noto Sans Symbols"/>
              <a:buChar char="▪"/>
              <a:defRPr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0" name="Google Shape;50;p4"/>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800"/>
              <a:buFont typeface="Trebuchet MS"/>
              <a:buNone/>
              <a:defRPr b="1" sz="4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51" name="Shape 51"/>
        <p:cNvGrpSpPr/>
        <p:nvPr/>
      </p:nvGrpSpPr>
      <p:grpSpPr>
        <a:xfrm>
          <a:off x="0" y="0"/>
          <a:ext cx="0" cy="0"/>
          <a:chOff x="0" y="0"/>
          <a:chExt cx="0" cy="0"/>
        </a:xfrm>
      </p:grpSpPr>
      <p:sp>
        <p:nvSpPr>
          <p:cNvPr id="52" name="Google Shape;52;p5"/>
          <p:cNvSpPr/>
          <p:nvPr>
            <p:ph idx="2" type="pic"/>
          </p:nvPr>
        </p:nvSpPr>
        <p:spPr>
          <a:xfrm>
            <a:off x="5353508" y="2555551"/>
            <a:ext cx="1484985" cy="1280160"/>
          </a:xfrm>
          <a:prstGeom prst="rect">
            <a:avLst/>
          </a:prstGeom>
          <a:noFill/>
          <a:ln>
            <a:noFill/>
          </a:ln>
        </p:spPr>
      </p:sp>
      <p:sp>
        <p:nvSpPr>
          <p:cNvPr id="53" name="Google Shape;53;p5"/>
          <p:cNvSpPr/>
          <p:nvPr>
            <p:ph idx="3" type="pic"/>
          </p:nvPr>
        </p:nvSpPr>
        <p:spPr>
          <a:xfrm>
            <a:off x="3115921" y="2555551"/>
            <a:ext cx="1484985" cy="1280160"/>
          </a:xfrm>
          <a:prstGeom prst="rect">
            <a:avLst/>
          </a:prstGeom>
          <a:noFill/>
          <a:ln>
            <a:noFill/>
          </a:ln>
        </p:spPr>
      </p:sp>
      <p:sp>
        <p:nvSpPr>
          <p:cNvPr id="54" name="Google Shape;54;p5"/>
          <p:cNvSpPr/>
          <p:nvPr>
            <p:ph idx="4" type="pic"/>
          </p:nvPr>
        </p:nvSpPr>
        <p:spPr>
          <a:xfrm>
            <a:off x="7602465" y="2555551"/>
            <a:ext cx="1484985" cy="1280160"/>
          </a:xfrm>
          <a:prstGeom prst="rect">
            <a:avLst/>
          </a:prstGeom>
          <a:noFill/>
          <a:ln>
            <a:noFill/>
          </a:ln>
        </p:spPr>
      </p:sp>
      <p:sp>
        <p:nvSpPr>
          <p:cNvPr id="55" name="Google Shape;55;p5"/>
          <p:cNvSpPr/>
          <p:nvPr>
            <p:ph idx="5" type="pic"/>
          </p:nvPr>
        </p:nvSpPr>
        <p:spPr>
          <a:xfrm>
            <a:off x="9840051" y="2555551"/>
            <a:ext cx="1484985" cy="1280160"/>
          </a:xfrm>
          <a:prstGeom prst="rect">
            <a:avLst/>
          </a:prstGeom>
          <a:noFill/>
          <a:ln>
            <a:noFill/>
          </a:ln>
        </p:spPr>
      </p:sp>
      <p:sp>
        <p:nvSpPr>
          <p:cNvPr id="56" name="Google Shape;56;p5"/>
          <p:cNvSpPr txBox="1"/>
          <p:nvPr>
            <p:ph type="title"/>
          </p:nvPr>
        </p:nvSpPr>
        <p:spPr>
          <a:xfrm>
            <a:off x="432000" y="647700"/>
            <a:ext cx="11340000" cy="7001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p:nvPr/>
        </p:nvSpPr>
        <p:spPr>
          <a:xfrm>
            <a:off x="546669" y="3467555"/>
            <a:ext cx="458268" cy="395059"/>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58" name="Google Shape;58;p5"/>
          <p:cNvSpPr/>
          <p:nvPr/>
        </p:nvSpPr>
        <p:spPr>
          <a:xfrm>
            <a:off x="11113337" y="2394722"/>
            <a:ext cx="358391" cy="308958"/>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59" name="Google Shape;59;p5"/>
          <p:cNvSpPr/>
          <p:nvPr/>
        </p:nvSpPr>
        <p:spPr>
          <a:xfrm>
            <a:off x="10882649" y="2202202"/>
            <a:ext cx="230688" cy="198869"/>
          </a:xfrm>
          <a:prstGeom prst="hexagon">
            <a:avLst>
              <a:gd fmla="val 25000"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60" name="Google Shape;60;p5"/>
          <p:cNvSpPr txBox="1"/>
          <p:nvPr>
            <p:ph idx="1" type="body"/>
          </p:nvPr>
        </p:nvSpPr>
        <p:spPr>
          <a:xfrm>
            <a:off x="546668"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1" name="Google Shape;61;p5"/>
          <p:cNvSpPr txBox="1"/>
          <p:nvPr>
            <p:ph idx="6" type="body"/>
          </p:nvPr>
        </p:nvSpPr>
        <p:spPr>
          <a:xfrm>
            <a:off x="556692"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5"/>
          <p:cNvSpPr txBox="1"/>
          <p:nvPr>
            <p:ph idx="7" type="body"/>
          </p:nvPr>
        </p:nvSpPr>
        <p:spPr>
          <a:xfrm>
            <a:off x="2789482"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5"/>
          <p:cNvSpPr txBox="1"/>
          <p:nvPr>
            <p:ph idx="8" type="body"/>
          </p:nvPr>
        </p:nvSpPr>
        <p:spPr>
          <a:xfrm>
            <a:off x="2789483"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5"/>
          <p:cNvSpPr txBox="1"/>
          <p:nvPr>
            <p:ph idx="9" type="body"/>
          </p:nvPr>
        </p:nvSpPr>
        <p:spPr>
          <a:xfrm>
            <a:off x="5032296"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5" name="Google Shape;65;p5"/>
          <p:cNvSpPr txBox="1"/>
          <p:nvPr>
            <p:ph idx="13" type="body"/>
          </p:nvPr>
        </p:nvSpPr>
        <p:spPr>
          <a:xfrm>
            <a:off x="5029201"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5"/>
          <p:cNvSpPr txBox="1"/>
          <p:nvPr>
            <p:ph idx="14" type="body"/>
          </p:nvPr>
        </p:nvSpPr>
        <p:spPr>
          <a:xfrm>
            <a:off x="7275110"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5"/>
          <p:cNvSpPr txBox="1"/>
          <p:nvPr>
            <p:ph idx="15" type="body"/>
          </p:nvPr>
        </p:nvSpPr>
        <p:spPr>
          <a:xfrm>
            <a:off x="7275111"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5"/>
          <p:cNvSpPr txBox="1"/>
          <p:nvPr>
            <p:ph idx="16" type="body"/>
          </p:nvPr>
        </p:nvSpPr>
        <p:spPr>
          <a:xfrm>
            <a:off x="9517923"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9" name="Google Shape;69;p5"/>
          <p:cNvSpPr txBox="1"/>
          <p:nvPr>
            <p:ph idx="17" type="body"/>
          </p:nvPr>
        </p:nvSpPr>
        <p:spPr>
          <a:xfrm>
            <a:off x="9517923"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0" name="Google Shape;70;p5"/>
          <p:cNvSpPr/>
          <p:nvPr>
            <p:ph idx="18" type="pic"/>
          </p:nvPr>
        </p:nvSpPr>
        <p:spPr>
          <a:xfrm>
            <a:off x="878337" y="2555551"/>
            <a:ext cx="1484985" cy="1280160"/>
          </a:xfrm>
          <a:prstGeom prst="rect">
            <a:avLst/>
          </a:prstGeom>
          <a:no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71" name="Shape 71"/>
        <p:cNvGrpSpPr/>
        <p:nvPr/>
      </p:nvGrpSpPr>
      <p:grpSpPr>
        <a:xfrm>
          <a:off x="0" y="0"/>
          <a:ext cx="0" cy="0"/>
          <a:chOff x="0" y="0"/>
          <a:chExt cx="0" cy="0"/>
        </a:xfrm>
      </p:grpSpPr>
      <p:grpSp>
        <p:nvGrpSpPr>
          <p:cNvPr id="72" name="Google Shape;72;p6"/>
          <p:cNvGrpSpPr/>
          <p:nvPr/>
        </p:nvGrpSpPr>
        <p:grpSpPr>
          <a:xfrm>
            <a:off x="0" y="-8467"/>
            <a:ext cx="12192000" cy="6866467"/>
            <a:chOff x="0" y="-8467"/>
            <a:chExt cx="12192000" cy="6866467"/>
          </a:xfrm>
        </p:grpSpPr>
        <p:sp>
          <p:nvSpPr>
            <p:cNvPr id="73" name="Google Shape;73;p6"/>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74" name="Google Shape;74;p6"/>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75" name="Google Shape;75;p6"/>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76" name="Google Shape;76;p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77" name="Google Shape;77;p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8" name="Google Shape;78;p6"/>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80" name="Google Shape;80;p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81" name="Google Shape;81;p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82" name="Google Shape;82;p6"/>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6"/>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85" name="Google Shape;85;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1" name="Google Shape;91;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sp>
        <p:nvSpPr>
          <p:cNvPr id="95" name="Google Shape;95;p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0" name="Shape 100"/>
        <p:cNvGrpSpPr/>
        <p:nvPr/>
      </p:nvGrpSpPr>
      <p:grpSpPr>
        <a:xfrm>
          <a:off x="0" y="0"/>
          <a:ext cx="0" cy="0"/>
          <a:chOff x="0" y="0"/>
          <a:chExt cx="0" cy="0"/>
        </a:xfrm>
      </p:grpSpPr>
      <p:sp>
        <p:nvSpPr>
          <p:cNvPr id="101" name="Google Shape;101;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9"/>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9"/>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4" name="Google Shape;10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7" name="Shape 107"/>
        <p:cNvGrpSpPr/>
        <p:nvPr/>
      </p:nvGrpSpPr>
      <p:grpSpPr>
        <a:xfrm>
          <a:off x="0" y="0"/>
          <a:ext cx="0" cy="0"/>
          <a:chOff x="0" y="0"/>
          <a:chExt cx="0" cy="0"/>
        </a:xfrm>
      </p:grpSpPr>
      <p:sp>
        <p:nvSpPr>
          <p:cNvPr id="108" name="Google Shape;108;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0"/>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0" name="Google Shape;110;p10"/>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1" name="Google Shape;111;p10"/>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2" name="Google Shape;112;p10"/>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3" name="Google Shape;113;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1"/>
          <p:cNvSpPr txBox="1"/>
          <p:nvPr/>
        </p:nvSpPr>
        <p:spPr>
          <a:xfrm>
            <a:off x="660396" y="6378906"/>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accent2"/>
                </a:solidFill>
                <a:latin typeface="Trebuchet MS"/>
                <a:ea typeface="Trebuchet MS"/>
                <a:cs typeface="Trebuchet MS"/>
                <a:sym typeface="Trebuchet MS"/>
              </a:rPr>
              <a:t>9/25/2025</a:t>
            </a:r>
            <a:endParaRPr b="0" i="0" sz="1100" u="none" cap="none" strike="noStrike">
              <a:solidFill>
                <a:schemeClr val="accent2"/>
              </a:solidFill>
              <a:latin typeface="Trebuchet MS"/>
              <a:ea typeface="Trebuchet MS"/>
              <a:cs typeface="Trebuchet MS"/>
              <a:sym typeface="Trebuchet MS"/>
            </a:endParaRPr>
          </a:p>
        </p:txBody>
      </p:sp>
      <p:sp>
        <p:nvSpPr>
          <p:cNvPr id="27" name="Google Shape;27;p1"/>
          <p:cNvSpPr txBox="1"/>
          <p:nvPr/>
        </p:nvSpPr>
        <p:spPr>
          <a:xfrm>
            <a:off x="1445526" y="6378906"/>
            <a:ext cx="41148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chemeClr val="accent2"/>
                </a:solidFill>
                <a:latin typeface="Trebuchet MS"/>
                <a:ea typeface="Trebuchet MS"/>
                <a:cs typeface="Trebuchet MS"/>
                <a:sym typeface="Trebuchet MS"/>
              </a:rPr>
              <a:t>Annual Review</a:t>
            </a:r>
            <a:endParaRPr/>
          </a:p>
        </p:txBody>
      </p:sp>
      <p:sp>
        <p:nvSpPr>
          <p:cNvPr id="28" name="Google Shape;28;p1"/>
          <p:cNvSpPr txBox="1"/>
          <p:nvPr/>
        </p:nvSpPr>
        <p:spPr>
          <a:xfrm>
            <a:off x="8805338" y="63789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accent4"/>
                </a:solidFill>
                <a:latin typeface="Trebuchet MS"/>
                <a:ea typeface="Trebuchet MS"/>
                <a:cs typeface="Trebuchet MS"/>
                <a:sym typeface="Trebuchet MS"/>
              </a:rPr>
              <a:t>‹#›</a:t>
            </a:fld>
            <a:endParaRPr b="0" i="0" sz="1100" u="none" cap="none" strike="noStrike">
              <a:solidFill>
                <a:schemeClr val="accent4"/>
              </a:solidFill>
              <a:latin typeface="Trebuchet MS"/>
              <a:ea typeface="Trebuchet MS"/>
              <a:cs typeface="Trebuchet MS"/>
              <a:sym typeface="Trebuchet MS"/>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hyperlink" Target="http://abc" TargetMode="External"/><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hyperlink" Target="http://abc" TargetMode="External"/><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hyperlink" Target="http://abc" TargetMode="External"/><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hyperlink" Target="http://ab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idx="1" type="body"/>
          </p:nvPr>
        </p:nvSpPr>
        <p:spPr>
          <a:xfrm>
            <a:off x="3803525" y="3701225"/>
            <a:ext cx="7943400" cy="2068200"/>
          </a:xfrm>
          <a:prstGeom prst="rect">
            <a:avLst/>
          </a:prstGeom>
          <a:noFill/>
          <a:ln>
            <a:noFill/>
          </a:ln>
        </p:spPr>
        <p:txBody>
          <a:bodyPr anchorCtr="0" anchor="t" bIns="45700" lIns="91425" spcFirstLastPara="1" rIns="91425" wrap="square" tIns="45700">
            <a:noAutofit/>
          </a:bodyPr>
          <a:lstStyle/>
          <a:p>
            <a:pPr indent="0" lvl="0" marL="0" rtl="0" algn="r">
              <a:lnSpc>
                <a:spcPct val="80000"/>
              </a:lnSpc>
              <a:spcBef>
                <a:spcPts val="0"/>
              </a:spcBef>
              <a:spcAft>
                <a:spcPts val="0"/>
              </a:spcAft>
              <a:buSzPts val="1600"/>
              <a:buNone/>
            </a:pPr>
            <a:r>
              <a:rPr b="0" lang="en-US" sz="2900">
                <a:solidFill>
                  <a:schemeClr val="dk1"/>
                </a:solidFill>
              </a:rPr>
              <a:t>Kashifa Shah</a:t>
            </a:r>
            <a:endParaRPr b="0" sz="2900">
              <a:solidFill>
                <a:schemeClr val="dk1"/>
              </a:solidFill>
            </a:endParaRPr>
          </a:p>
          <a:p>
            <a:pPr indent="0" lvl="0" marL="0" rtl="0" algn="l">
              <a:lnSpc>
                <a:spcPct val="80000"/>
              </a:lnSpc>
              <a:spcBef>
                <a:spcPts val="1000"/>
              </a:spcBef>
              <a:spcAft>
                <a:spcPts val="0"/>
              </a:spcAft>
              <a:buSzPts val="1600"/>
              <a:buNone/>
            </a:pPr>
            <a:r>
              <a:rPr b="0" lang="en-US" sz="2900">
                <a:solidFill>
                  <a:schemeClr val="dk1"/>
                </a:solidFill>
              </a:rPr>
              <a:t>     </a:t>
            </a:r>
            <a:r>
              <a:rPr b="0" lang="en-US" sz="2900">
                <a:solidFill>
                  <a:schemeClr val="dk1"/>
                </a:solidFill>
              </a:rPr>
              <a:t>Internship ID: </a:t>
            </a:r>
            <a:r>
              <a:rPr b="0" lang="en-US" sz="2550">
                <a:solidFill>
                  <a:schemeClr val="dk1"/>
                </a:solidFill>
                <a:highlight>
                  <a:srgbClr val="FFFFFF"/>
                </a:highlight>
                <a:latin typeface="Arial"/>
                <a:ea typeface="Arial"/>
                <a:cs typeface="Arial"/>
                <a:sym typeface="Arial"/>
              </a:rPr>
              <a:t>STU6828a35915ed01747493721</a:t>
            </a:r>
            <a:endParaRPr b="0" sz="3400">
              <a:solidFill>
                <a:schemeClr val="dk1"/>
              </a:solidFill>
            </a:endParaRPr>
          </a:p>
        </p:txBody>
      </p:sp>
      <p:sp>
        <p:nvSpPr>
          <p:cNvPr id="198" name="Google Shape;198;p23"/>
          <p:cNvSpPr txBox="1"/>
          <p:nvPr>
            <p:ph type="title"/>
          </p:nvPr>
        </p:nvSpPr>
        <p:spPr>
          <a:xfrm>
            <a:off x="5359026" y="2957825"/>
            <a:ext cx="6387900" cy="74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Trebuchet MS"/>
              <a:buNone/>
            </a:pPr>
            <a:r>
              <a:rPr lang="en-US" sz="3200"/>
              <a:t>AIRBNB HOTEL BOOKING ANALYSIS</a:t>
            </a:r>
            <a:endParaRPr sz="3200"/>
          </a:p>
        </p:txBody>
      </p:sp>
      <p:pic>
        <p:nvPicPr>
          <p:cNvPr id="199" name="Google Shape;199;p23"/>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822"/>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5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500"/>
                                        <p:tgtEl>
                                          <p:spTgt spid="19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32"/>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75" name="Google Shape;275;p32"/>
          <p:cNvSpPr txBox="1"/>
          <p:nvPr>
            <p:ph type="title"/>
          </p:nvPr>
        </p:nvSpPr>
        <p:spPr>
          <a:xfrm>
            <a:off x="675957" y="370589"/>
            <a:ext cx="10892066" cy="90478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Font typeface="Trebuchet MS"/>
              <a:buNone/>
            </a:pPr>
            <a:r>
              <a:rPr lang="en-US" sz="3600"/>
              <a:t>Getting started with Basics of Python Certificate  </a:t>
            </a:r>
            <a:endParaRPr sz="3600"/>
          </a:p>
        </p:txBody>
      </p:sp>
      <p:sp>
        <p:nvSpPr>
          <p:cNvPr id="276" name="Google Shape;276;p32"/>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77" name="Google Shape;277;p32"/>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pic>
        <p:nvPicPr>
          <p:cNvPr id="278" name="Google Shape;278;p32"/>
          <p:cNvPicPr preferRelativeResize="0"/>
          <p:nvPr/>
        </p:nvPicPr>
        <p:blipFill>
          <a:blip r:embed="rId4">
            <a:alphaModFix/>
          </a:blip>
          <a:stretch>
            <a:fillRect/>
          </a:stretch>
        </p:blipFill>
        <p:spPr>
          <a:xfrm>
            <a:off x="675950" y="1082325"/>
            <a:ext cx="7944793" cy="55826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5"/>
                                        </p:tgtEl>
                                        <p:attrNameLst>
                                          <p:attrName>style.visibility</p:attrName>
                                        </p:attrNameLst>
                                      </p:cBhvr>
                                      <p:to>
                                        <p:strVal val="visible"/>
                                      </p:to>
                                    </p:set>
                                    <p:anim calcmode="lin" valueType="num">
                                      <p:cBhvr additive="base">
                                        <p:cTn dur="500"/>
                                        <p:tgtEl>
                                          <p:spTgt spid="275"/>
                                        </p:tgtEl>
                                        <p:attrNameLst>
                                          <p:attrName>ppt_w</p:attrName>
                                        </p:attrNameLst>
                                      </p:cBhvr>
                                      <p:tavLst>
                                        <p:tav fmla="" tm="0">
                                          <p:val>
                                            <p:strVal val="0"/>
                                          </p:val>
                                        </p:tav>
                                        <p:tav fmla="" tm="100000">
                                          <p:val>
                                            <p:strVal val="#ppt_w"/>
                                          </p:val>
                                        </p:tav>
                                      </p:tavLst>
                                    </p:anim>
                                    <p:anim calcmode="lin" valueType="num">
                                      <p:cBhvr additive="base">
                                        <p:cTn dur="500"/>
                                        <p:tgtEl>
                                          <p:spTgt spid="27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33"/>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84" name="Google Shape;284;p33"/>
          <p:cNvSpPr txBox="1"/>
          <p:nvPr>
            <p:ph type="title"/>
          </p:nvPr>
        </p:nvSpPr>
        <p:spPr>
          <a:xfrm>
            <a:off x="675957" y="370589"/>
            <a:ext cx="10892066" cy="90478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Font typeface="Trebuchet MS"/>
              <a:buNone/>
            </a:pPr>
            <a:r>
              <a:rPr lang="en-US" sz="3600"/>
              <a:t>Data Visualization Certificate  </a:t>
            </a:r>
            <a:endParaRPr sz="3600"/>
          </a:p>
        </p:txBody>
      </p:sp>
      <p:sp>
        <p:nvSpPr>
          <p:cNvPr id="285" name="Google Shape;285;p33"/>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86" name="Google Shape;286;p33"/>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pic>
        <p:nvPicPr>
          <p:cNvPr id="287" name="Google Shape;287;p33"/>
          <p:cNvPicPr preferRelativeResize="0"/>
          <p:nvPr/>
        </p:nvPicPr>
        <p:blipFill>
          <a:blip r:embed="rId4">
            <a:alphaModFix/>
          </a:blip>
          <a:stretch>
            <a:fillRect/>
          </a:stretch>
        </p:blipFill>
        <p:spPr>
          <a:xfrm>
            <a:off x="647699" y="1123125"/>
            <a:ext cx="7904919" cy="5541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4"/>
                                        </p:tgtEl>
                                        <p:attrNameLst>
                                          <p:attrName>style.visibility</p:attrName>
                                        </p:attrNameLst>
                                      </p:cBhvr>
                                      <p:to>
                                        <p:strVal val="visible"/>
                                      </p:to>
                                    </p:set>
                                    <p:anim calcmode="lin" valueType="num">
                                      <p:cBhvr additive="base">
                                        <p:cTn dur="500"/>
                                        <p:tgtEl>
                                          <p:spTgt spid="284"/>
                                        </p:tgtEl>
                                        <p:attrNameLst>
                                          <p:attrName>ppt_w</p:attrName>
                                        </p:attrNameLst>
                                      </p:cBhvr>
                                      <p:tavLst>
                                        <p:tav fmla="" tm="0">
                                          <p:val>
                                            <p:strVal val="0"/>
                                          </p:val>
                                        </p:tav>
                                        <p:tav fmla="" tm="100000">
                                          <p:val>
                                            <p:strVal val="#ppt_w"/>
                                          </p:val>
                                        </p:tav>
                                      </p:tavLst>
                                    </p:anim>
                                    <p:anim calcmode="lin" valueType="num">
                                      <p:cBhvr additive="base">
                                        <p:cTn dur="500"/>
                                        <p:tgtEl>
                                          <p:spTgt spid="28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432000" y="647700"/>
            <a:ext cx="11340000" cy="70011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rebuchet MS"/>
              <a:buNone/>
            </a:pPr>
            <a:r>
              <a:rPr b="1" lang="en-US" sz="4800">
                <a:solidFill>
                  <a:schemeClr val="dk1"/>
                </a:solidFill>
              </a:rPr>
              <a:t>Thank you</a:t>
            </a:r>
            <a:endParaRPr/>
          </a:p>
        </p:txBody>
      </p:sp>
      <p:sp>
        <p:nvSpPr>
          <p:cNvPr id="293" name="Google Shape;293;p34"/>
          <p:cNvSpPr txBox="1"/>
          <p:nvPr>
            <p:ph idx="8" type="body"/>
          </p:nvPr>
        </p:nvSpPr>
        <p:spPr>
          <a:xfrm>
            <a:off x="3727865" y="4641925"/>
            <a:ext cx="2139695" cy="110863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280"/>
              <a:buNone/>
            </a:pPr>
            <a:r>
              <a:rPr lang="en-US"/>
              <a:t>.</a:t>
            </a:r>
            <a:endParaRPr/>
          </a:p>
        </p:txBody>
      </p:sp>
      <p:sp>
        <p:nvSpPr>
          <p:cNvPr id="294" name="Google Shape;294;p34"/>
          <p:cNvSpPr txBox="1"/>
          <p:nvPr/>
        </p:nvSpPr>
        <p:spPr>
          <a:xfrm>
            <a:off x="878337" y="4134780"/>
            <a:ext cx="2596574" cy="453919"/>
          </a:xfrm>
          <a:prstGeom prst="rect">
            <a:avLst/>
          </a:prstGeom>
          <a:noFill/>
          <a:ln>
            <a:noFill/>
          </a:ln>
        </p:spPr>
        <p:txBody>
          <a:bodyPr anchorCtr="0" anchor="t" bIns="45700" lIns="91425" spcFirstLastPara="1" rIns="91425" wrap="square" tIns="45700">
            <a:normAutofit lnSpcReduction="10000"/>
          </a:bodyPr>
          <a:lstStyle/>
          <a:p>
            <a:pPr indent="0" lvl="0" marL="0" marR="0" rtl="0" algn="ctr">
              <a:spcBef>
                <a:spcPts val="0"/>
              </a:spcBef>
              <a:spcAft>
                <a:spcPts val="0"/>
              </a:spcAft>
              <a:buClr>
                <a:schemeClr val="accent1"/>
              </a:buClr>
              <a:buSzPts val="1920"/>
              <a:buFont typeface="Noto Sans Symbols"/>
              <a:buNone/>
            </a:pPr>
            <a:r>
              <a:t/>
            </a:r>
            <a:endParaRPr b="1" i="0" sz="2400" u="none" cap="none" strike="noStrike">
              <a:solidFill>
                <a:schemeClr val="accent4"/>
              </a:solidFill>
              <a:latin typeface="Trebuchet MS"/>
              <a:ea typeface="Trebuchet MS"/>
              <a:cs typeface="Trebuchet MS"/>
              <a:sym typeface="Trebuchet MS"/>
            </a:endParaRPr>
          </a:p>
        </p:txBody>
      </p:sp>
      <p:sp>
        <p:nvSpPr>
          <p:cNvPr id="295" name="Google Shape;295;p34"/>
          <p:cNvSpPr txBox="1"/>
          <p:nvPr/>
        </p:nvSpPr>
        <p:spPr>
          <a:xfrm>
            <a:off x="5353508" y="3962573"/>
            <a:ext cx="2596574" cy="453919"/>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760"/>
              <a:buFont typeface="Noto Sans Symbols"/>
              <a:buNone/>
            </a:pPr>
            <a:r>
              <a:t/>
            </a:r>
            <a:endParaRPr b="1" i="0" sz="2200" u="none" cap="none" strike="noStrike">
              <a:solidFill>
                <a:schemeClr val="accent4"/>
              </a:solidFill>
              <a:latin typeface="Trebuchet MS"/>
              <a:ea typeface="Trebuchet MS"/>
              <a:cs typeface="Trebuchet MS"/>
              <a:sym typeface="Trebuchet MS"/>
            </a:endParaRPr>
          </a:p>
        </p:txBody>
      </p:sp>
      <p:sp>
        <p:nvSpPr>
          <p:cNvPr id="296" name="Google Shape;296;p34"/>
          <p:cNvSpPr txBox="1"/>
          <p:nvPr/>
        </p:nvSpPr>
        <p:spPr>
          <a:xfrm>
            <a:off x="7789163" y="3962572"/>
            <a:ext cx="2596574" cy="453919"/>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760"/>
              <a:buFont typeface="Noto Sans Symbols"/>
              <a:buNone/>
            </a:pPr>
            <a:r>
              <a:t/>
            </a:r>
            <a:endParaRPr b="1" i="0" sz="2200" u="none" cap="none" strike="noStrike">
              <a:solidFill>
                <a:schemeClr val="accent4"/>
              </a:solidFill>
              <a:latin typeface="Trebuchet MS"/>
              <a:ea typeface="Trebuchet MS"/>
              <a:cs typeface="Trebuchet MS"/>
              <a:sym typeface="Trebuchet MS"/>
            </a:endParaRPr>
          </a:p>
        </p:txBody>
      </p:sp>
      <p:sp>
        <p:nvSpPr>
          <p:cNvPr id="297" name="Google Shape;297;p34"/>
          <p:cNvSpPr txBox="1"/>
          <p:nvPr/>
        </p:nvSpPr>
        <p:spPr>
          <a:xfrm>
            <a:off x="6096000" y="4641925"/>
            <a:ext cx="2139695" cy="1108635"/>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280"/>
              <a:buFont typeface="Noto Sans Symbols"/>
              <a:buNone/>
            </a:pPr>
            <a:r>
              <a:t/>
            </a:r>
            <a:endParaRPr b="0" i="0" sz="1600" u="none" cap="none" strike="noStrike">
              <a:solidFill>
                <a:schemeClr val="dk1"/>
              </a:solidFill>
              <a:latin typeface="Trebuchet MS"/>
              <a:ea typeface="Trebuchet MS"/>
              <a:cs typeface="Trebuchet MS"/>
              <a:sym typeface="Trebuchet MS"/>
            </a:endParaRPr>
          </a:p>
        </p:txBody>
      </p:sp>
      <p:sp>
        <p:nvSpPr>
          <p:cNvPr id="298" name="Google Shape;298;p34"/>
          <p:cNvSpPr txBox="1"/>
          <p:nvPr/>
        </p:nvSpPr>
        <p:spPr>
          <a:xfrm>
            <a:off x="8591363" y="4641925"/>
            <a:ext cx="2139695" cy="1108635"/>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280"/>
              <a:buFont typeface="Noto Sans Symbols"/>
              <a:buNone/>
            </a:pPr>
            <a:r>
              <a:rPr b="0" i="0" lang="en-US" sz="1600" u="none" cap="none" strike="noStrike">
                <a:solidFill>
                  <a:schemeClr val="dk1"/>
                </a:solidFill>
                <a:latin typeface="Trebuchet MS"/>
                <a:ea typeface="Trebuchet MS"/>
                <a:cs typeface="Trebuchet MS"/>
                <a:sym typeface="Trebuchet MS"/>
              </a:rPr>
              <a:t>.</a:t>
            </a:r>
            <a:endParaRPr/>
          </a:p>
        </p:txBody>
      </p:sp>
      <p:pic>
        <p:nvPicPr>
          <p:cNvPr id="299" name="Google Shape;299;p34"/>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92"/>
                                        </p:tgtEl>
                                        <p:attrNameLst>
                                          <p:attrName>style.visibility</p:attrName>
                                        </p:attrNameLst>
                                      </p:cBhvr>
                                      <p:to>
                                        <p:strVal val="visible"/>
                                      </p:to>
                                    </p:set>
                                    <p:anim calcmode="lin" valueType="num">
                                      <p:cBhvr additive="base">
                                        <p:cTn dur="500"/>
                                        <p:tgtEl>
                                          <p:spTgt spid="292"/>
                                        </p:tgtEl>
                                        <p:attrNameLst>
                                          <p:attrName>ppt_w</p:attrName>
                                        </p:attrNameLst>
                                      </p:cBhvr>
                                      <p:tavLst>
                                        <p:tav fmla="" tm="0">
                                          <p:val>
                                            <p:strVal val="0"/>
                                          </p:val>
                                        </p:tav>
                                        <p:tav fmla="" tm="100000">
                                          <p:val>
                                            <p:strVal val="#ppt_w"/>
                                          </p:val>
                                        </p:tav>
                                      </p:tavLst>
                                    </p:anim>
                                    <p:anim calcmode="lin" valueType="num">
                                      <p:cBhvr additive="base">
                                        <p:cTn dur="500"/>
                                        <p:tgtEl>
                                          <p:spTgt spid="29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animEffect filter="fade" transition="in">
                                      <p:cBhvr>
                                        <p:cTn dur="500"/>
                                        <p:tgtEl>
                                          <p:spTgt spid="2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idx="1" type="body"/>
          </p:nvPr>
        </p:nvSpPr>
        <p:spPr>
          <a:xfrm>
            <a:off x="503750" y="1340525"/>
            <a:ext cx="7065900" cy="4276500"/>
          </a:xfrm>
          <a:prstGeom prst="rect">
            <a:avLst/>
          </a:prstGeom>
          <a:noFill/>
          <a:ln>
            <a:noFill/>
          </a:ln>
        </p:spPr>
        <p:txBody>
          <a:bodyPr anchorCtr="0" anchor="t" bIns="45700" lIns="91425" spcFirstLastPara="1" rIns="91425" wrap="square" tIns="45700">
            <a:noAutofit/>
          </a:bodyPr>
          <a:lstStyle/>
          <a:p>
            <a:pPr indent="-200660" lvl="0" marL="342900" rtl="0" algn="l">
              <a:lnSpc>
                <a:spcPct val="150000"/>
              </a:lnSpc>
              <a:spcBef>
                <a:spcPts val="0"/>
              </a:spcBef>
              <a:spcAft>
                <a:spcPts val="0"/>
              </a:spcAft>
              <a:buSzPts val="728"/>
              <a:buNone/>
            </a:pPr>
            <a:r>
              <a:rPr lang="en-US" sz="2010"/>
              <a:t>   The rise of online platforms like Airbnb has transformed the hospitality industry, offering travelers diverse lodging options and personalized experiences. However, understanding the factors that influence listing availability, pricing, and customer satisfaction remains challenging for hosts and stakeholders. This study aims to analyze the New York City Airbnb dataset to uncover patterns and insights that can guide better decision-making in short-term accommodation management, optimize pricing strategies, and improve overall guest experience.</a:t>
            </a:r>
            <a:endParaRPr sz="2010"/>
          </a:p>
        </p:txBody>
      </p:sp>
      <p:sp>
        <p:nvSpPr>
          <p:cNvPr id="205" name="Google Shape;205;p24"/>
          <p:cNvSpPr txBox="1"/>
          <p:nvPr>
            <p:ph type="title"/>
          </p:nvPr>
        </p:nvSpPr>
        <p:spPr>
          <a:xfrm>
            <a:off x="754602" y="550417"/>
            <a:ext cx="6995604" cy="79011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t>PROBLEM  STATEMENT</a:t>
            </a:r>
            <a:endParaRPr/>
          </a:p>
        </p:txBody>
      </p:sp>
      <p:pic>
        <p:nvPicPr>
          <p:cNvPr id="206" name="Google Shape;206;p24"/>
          <p:cNvPicPr preferRelativeResize="0"/>
          <p:nvPr/>
        </p:nvPicPr>
        <p:blipFill rotWithShape="1">
          <a:blip r:embed="rId3">
            <a:alphaModFix/>
          </a:blip>
          <a:srcRect b="0" l="0" r="0" t="0"/>
          <a:stretch/>
        </p:blipFill>
        <p:spPr>
          <a:xfrm>
            <a:off x="7995684" y="2930834"/>
            <a:ext cx="2760758" cy="3264409"/>
          </a:xfrm>
          <a:prstGeom prst="rect">
            <a:avLst/>
          </a:prstGeom>
          <a:noFill/>
          <a:ln>
            <a:noFill/>
          </a:ln>
        </p:spPr>
      </p:pic>
      <p:pic>
        <p:nvPicPr>
          <p:cNvPr id="207" name="Google Shape;207;p24"/>
          <p:cNvPicPr preferRelativeResize="0"/>
          <p:nvPr/>
        </p:nvPicPr>
        <p:blipFill rotWithShape="1">
          <a:blip r:embed="rId4">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500"/>
                                        <p:tgtEl>
                                          <p:spTgt spid="205"/>
                                        </p:tgtEl>
                                        <p:attrNameLst>
                                          <p:attrName>ppt_w</p:attrName>
                                        </p:attrNameLst>
                                      </p:cBhvr>
                                      <p:tavLst>
                                        <p:tav fmla="" tm="0">
                                          <p:val>
                                            <p:strVal val="0"/>
                                          </p:val>
                                        </p:tav>
                                        <p:tav fmla="" tm="100000">
                                          <p:val>
                                            <p:strVal val="#ppt_w"/>
                                          </p:val>
                                        </p:tav>
                                      </p:tavLst>
                                    </p:anim>
                                    <p:anim calcmode="lin" valueType="num">
                                      <p:cBhvr additive="base">
                                        <p:cTn dur="500"/>
                                        <p:tgtEl>
                                          <p:spTgt spid="20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1000"/>
                                        <p:tgtEl>
                                          <p:spTgt spid="20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11" name="Shape 211"/>
        <p:cNvGrpSpPr/>
        <p:nvPr/>
      </p:nvGrpSpPr>
      <p:grpSpPr>
        <a:xfrm>
          <a:off x="0" y="0"/>
          <a:ext cx="0" cy="0"/>
          <a:chOff x="0" y="0"/>
          <a:chExt cx="0" cy="0"/>
        </a:xfrm>
      </p:grpSpPr>
      <p:sp>
        <p:nvSpPr>
          <p:cNvPr id="212" name="Google Shape;212;p25"/>
          <p:cNvSpPr txBox="1"/>
          <p:nvPr>
            <p:ph type="title"/>
          </p:nvPr>
        </p:nvSpPr>
        <p:spPr>
          <a:xfrm>
            <a:off x="561724" y="246038"/>
            <a:ext cx="6276000" cy="831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t>Project Description</a:t>
            </a:r>
            <a:br>
              <a:rPr lang="en-US"/>
            </a:br>
            <a:br>
              <a:rPr lang="en-US"/>
            </a:br>
            <a:endParaRPr/>
          </a:p>
        </p:txBody>
      </p:sp>
      <p:pic>
        <p:nvPicPr>
          <p:cNvPr id="213" name="Google Shape;213;p25"/>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pic>
        <p:nvPicPr>
          <p:cNvPr id="214" name="Google Shape;214;p25"/>
          <p:cNvPicPr preferRelativeResize="0"/>
          <p:nvPr/>
        </p:nvPicPr>
        <p:blipFill rotWithShape="1">
          <a:blip r:embed="rId4">
            <a:alphaModFix/>
          </a:blip>
          <a:srcRect b="0" l="0" r="0" t="0"/>
          <a:stretch/>
        </p:blipFill>
        <p:spPr>
          <a:xfrm>
            <a:off x="467359" y="6410461"/>
            <a:ext cx="3706253" cy="296092"/>
          </a:xfrm>
          <a:prstGeom prst="rect">
            <a:avLst/>
          </a:prstGeom>
          <a:noFill/>
          <a:ln>
            <a:noFill/>
          </a:ln>
        </p:spPr>
      </p:pic>
      <p:sp>
        <p:nvSpPr>
          <p:cNvPr id="215" name="Google Shape;215;p25"/>
          <p:cNvSpPr txBox="1"/>
          <p:nvPr/>
        </p:nvSpPr>
        <p:spPr>
          <a:xfrm>
            <a:off x="284075" y="1175725"/>
            <a:ext cx="9024300" cy="538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rPr>
              <a:t>Airbnb has transformed the hospitality industry by connecting travelers with diverse lodging options, from city apartments to countryside cottages. With growing listings and users, understanding booking patterns, pricing, guest preferences, and host performance is crucial.</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rPr>
              <a:t>Objectives:</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US" sz="1500">
                <a:solidFill>
                  <a:schemeClr val="dk1"/>
                </a:solidFill>
              </a:rPr>
              <a:t>Booking Patterns:</a:t>
            </a:r>
            <a:r>
              <a:rPr lang="en-US" sz="1500">
                <a:solidFill>
                  <a:schemeClr val="dk1"/>
                </a:solidFill>
              </a:rPr>
              <a:t> Identify peak seasons, location-wise trends, and booking lead times.</a:t>
            </a:r>
            <a:br>
              <a:rPr lang="en-US"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Pricing Strategies:</a:t>
            </a:r>
            <a:r>
              <a:rPr lang="en-US" sz="1500">
                <a:solidFill>
                  <a:schemeClr val="dk1"/>
                </a:solidFill>
              </a:rPr>
              <a:t> Examine effective pricing, seasonal impacts, and relation to guest satisfaction.</a:t>
            </a:r>
            <a:br>
              <a:rPr lang="en-US"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Guest Preferences:</a:t>
            </a:r>
            <a:r>
              <a:rPr lang="en-US" sz="1500">
                <a:solidFill>
                  <a:schemeClr val="dk1"/>
                </a:solidFill>
              </a:rPr>
              <a:t> Discover popular amenities, factors for higher ratings, and variation by listing type.</a:t>
            </a:r>
            <a:br>
              <a:rPr lang="en-US"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Host Performance:</a:t>
            </a:r>
            <a:r>
              <a:rPr lang="en-US" sz="1500">
                <a:solidFill>
                  <a:schemeClr val="dk1"/>
                </a:solidFill>
              </a:rPr>
              <a:t> Analyze practices of top hosts, responsiveness, and common guest complaints.</a:t>
            </a:r>
            <a:br>
              <a:rPr lang="en-US" sz="1500">
                <a:solidFill>
                  <a:schemeClr val="dk1"/>
                </a:solidFill>
              </a:rPr>
            </a:b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rPr>
              <a:t>This analysis of NYC Airbnb data aims to uncover insights that help hosts optimize listings, improve guest experience, and support data-driven decision-making in short-term accommodations.</a:t>
            </a:r>
            <a:endParaRPr sz="1500">
              <a:solidFill>
                <a:schemeClr val="dk1"/>
              </a:solidFill>
            </a:endParaRPr>
          </a:p>
          <a:p>
            <a:pPr indent="0" lvl="0" marL="0" rtl="0" algn="l">
              <a:spcBef>
                <a:spcPts val="1200"/>
              </a:spcBef>
              <a:spcAft>
                <a:spcPts val="0"/>
              </a:spcAft>
              <a:buNone/>
            </a:pPr>
            <a:r>
              <a:t/>
            </a:r>
            <a:endParaRPr sz="2200">
              <a:solidFill>
                <a:srgbClr val="3F3F3F"/>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500"/>
                                        <p:tgtEl>
                                          <p:spTgt spid="212"/>
                                        </p:tgtEl>
                                        <p:attrNameLst>
                                          <p:attrName>ppt_w</p:attrName>
                                        </p:attrNameLst>
                                      </p:cBhvr>
                                      <p:tavLst>
                                        <p:tav fmla="" tm="0">
                                          <p:val>
                                            <p:strVal val="0"/>
                                          </p:val>
                                        </p:tav>
                                        <p:tav fmla="" tm="100000">
                                          <p:val>
                                            <p:strVal val="#ppt_w"/>
                                          </p:val>
                                        </p:tav>
                                      </p:tavLst>
                                    </p:anim>
                                    <p:anim calcmode="lin" valueType="num">
                                      <p:cBhvr additive="base">
                                        <p:cTn dur="500"/>
                                        <p:tgtEl>
                                          <p:spTgt spid="21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idx="1" type="body"/>
          </p:nvPr>
        </p:nvSpPr>
        <p:spPr>
          <a:xfrm>
            <a:off x="439100" y="1333500"/>
            <a:ext cx="8841000" cy="5023800"/>
          </a:xfrm>
          <a:prstGeom prst="rect">
            <a:avLst/>
          </a:prstGeom>
          <a:noFill/>
          <a:ln>
            <a:noFill/>
          </a:ln>
        </p:spPr>
        <p:txBody>
          <a:bodyPr anchorCtr="0" anchor="t" bIns="45700" lIns="91425" spcFirstLastPara="1" rIns="91425" wrap="square" tIns="45700">
            <a:noAutofit/>
          </a:bodyPr>
          <a:lstStyle/>
          <a:p>
            <a:pPr indent="-355600" lvl="0" marL="457200" rtl="0" algn="l">
              <a:lnSpc>
                <a:spcPct val="105000"/>
              </a:lnSpc>
              <a:spcBef>
                <a:spcPts val="1200"/>
              </a:spcBef>
              <a:spcAft>
                <a:spcPts val="0"/>
              </a:spcAft>
              <a:buClr>
                <a:schemeClr val="dk1"/>
              </a:buClr>
              <a:buSzPts val="2000"/>
              <a:buFont typeface="Arial"/>
              <a:buAutoNum type="arabicPeriod"/>
            </a:pPr>
            <a:r>
              <a:rPr b="1" lang="en-US">
                <a:solidFill>
                  <a:schemeClr val="dk1"/>
                </a:solidFill>
                <a:latin typeface="Arial"/>
                <a:ea typeface="Arial"/>
                <a:cs typeface="Arial"/>
                <a:sym typeface="Arial"/>
              </a:rPr>
              <a:t>Airbnb Hosts</a:t>
            </a:r>
            <a:endParaRPr b="1">
              <a:solidFill>
                <a:schemeClr val="dk1"/>
              </a:solidFill>
              <a:latin typeface="Arial"/>
              <a:ea typeface="Arial"/>
              <a:cs typeface="Arial"/>
              <a:sym typeface="Arial"/>
            </a:endParaRPr>
          </a:p>
          <a:p>
            <a:pPr indent="-355600" lvl="1" marL="914400" rtl="0" algn="l">
              <a:lnSpc>
                <a:spcPct val="105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Understand booking trends, optimize pricing, improve listing quality, and increase occupancy and guest satisfaction.</a:t>
            </a:r>
            <a:br>
              <a:rPr lang="en-US" sz="2000">
                <a:solidFill>
                  <a:schemeClr val="dk1"/>
                </a:solidFill>
                <a:latin typeface="Arial"/>
                <a:ea typeface="Arial"/>
                <a:cs typeface="Arial"/>
                <a:sym typeface="Arial"/>
              </a:rPr>
            </a:br>
            <a:endParaRPr sz="2000">
              <a:solidFill>
                <a:schemeClr val="dk1"/>
              </a:solidFill>
              <a:latin typeface="Arial"/>
              <a:ea typeface="Arial"/>
              <a:cs typeface="Arial"/>
              <a:sym typeface="Arial"/>
            </a:endParaRPr>
          </a:p>
          <a:p>
            <a:pPr indent="-355600" lvl="0" marL="457200" rtl="0" algn="l">
              <a:lnSpc>
                <a:spcPct val="105000"/>
              </a:lnSpc>
              <a:spcBef>
                <a:spcPts val="0"/>
              </a:spcBef>
              <a:spcAft>
                <a:spcPts val="0"/>
              </a:spcAft>
              <a:buClr>
                <a:schemeClr val="dk1"/>
              </a:buClr>
              <a:buSzPts val="2000"/>
              <a:buFont typeface="Arial"/>
              <a:buAutoNum type="arabicPeriod"/>
            </a:pPr>
            <a:r>
              <a:rPr b="1" lang="en-US">
                <a:solidFill>
                  <a:schemeClr val="dk1"/>
                </a:solidFill>
                <a:latin typeface="Arial"/>
                <a:ea typeface="Arial"/>
                <a:cs typeface="Arial"/>
                <a:sym typeface="Arial"/>
              </a:rPr>
              <a:t>Airbnb Platform / Management</a:t>
            </a:r>
            <a:endParaRPr b="1">
              <a:solidFill>
                <a:schemeClr val="dk1"/>
              </a:solidFill>
              <a:latin typeface="Arial"/>
              <a:ea typeface="Arial"/>
              <a:cs typeface="Arial"/>
              <a:sym typeface="Arial"/>
            </a:endParaRPr>
          </a:p>
          <a:p>
            <a:pPr indent="-355600" lvl="1" marL="914400" rtl="0" algn="l">
              <a:lnSpc>
                <a:spcPct val="105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Use insights to enhance platform policies, improve user experience, and support strategic decision-making.</a:t>
            </a:r>
            <a:br>
              <a:rPr lang="en-US" sz="2000">
                <a:solidFill>
                  <a:schemeClr val="dk1"/>
                </a:solidFill>
                <a:latin typeface="Arial"/>
                <a:ea typeface="Arial"/>
                <a:cs typeface="Arial"/>
                <a:sym typeface="Arial"/>
              </a:rPr>
            </a:br>
            <a:endParaRPr sz="2000">
              <a:solidFill>
                <a:schemeClr val="dk1"/>
              </a:solidFill>
              <a:latin typeface="Arial"/>
              <a:ea typeface="Arial"/>
              <a:cs typeface="Arial"/>
              <a:sym typeface="Arial"/>
            </a:endParaRPr>
          </a:p>
          <a:p>
            <a:pPr indent="-355600" lvl="0" marL="457200" rtl="0" algn="l">
              <a:lnSpc>
                <a:spcPct val="105000"/>
              </a:lnSpc>
              <a:spcBef>
                <a:spcPts val="0"/>
              </a:spcBef>
              <a:spcAft>
                <a:spcPts val="0"/>
              </a:spcAft>
              <a:buClr>
                <a:schemeClr val="dk1"/>
              </a:buClr>
              <a:buSzPts val="2000"/>
              <a:buFont typeface="Arial"/>
              <a:buAutoNum type="arabicPeriod"/>
            </a:pPr>
            <a:r>
              <a:rPr b="1" lang="en-US">
                <a:solidFill>
                  <a:schemeClr val="dk1"/>
                </a:solidFill>
                <a:latin typeface="Arial"/>
                <a:ea typeface="Arial"/>
                <a:cs typeface="Arial"/>
                <a:sym typeface="Arial"/>
              </a:rPr>
              <a:t>Potential Guests / Travelers</a:t>
            </a:r>
            <a:endParaRPr b="1">
              <a:solidFill>
                <a:schemeClr val="dk1"/>
              </a:solidFill>
              <a:latin typeface="Arial"/>
              <a:ea typeface="Arial"/>
              <a:cs typeface="Arial"/>
              <a:sym typeface="Arial"/>
            </a:endParaRPr>
          </a:p>
          <a:p>
            <a:pPr indent="-355600" lvl="1" marL="914400" rtl="0" algn="l">
              <a:lnSpc>
                <a:spcPct val="105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Benefit indirectly through better pricing, improved listings, and personalized lodging experiences.</a:t>
            </a:r>
            <a:br>
              <a:rPr lang="en-US" sz="2000">
                <a:solidFill>
                  <a:schemeClr val="dk1"/>
                </a:solidFill>
                <a:latin typeface="Arial"/>
                <a:ea typeface="Arial"/>
                <a:cs typeface="Arial"/>
                <a:sym typeface="Arial"/>
              </a:rPr>
            </a:br>
            <a:endParaRPr sz="2000">
              <a:solidFill>
                <a:schemeClr val="dk1"/>
              </a:solidFill>
              <a:latin typeface="Arial"/>
              <a:ea typeface="Arial"/>
              <a:cs typeface="Arial"/>
              <a:sym typeface="Arial"/>
            </a:endParaRPr>
          </a:p>
          <a:p>
            <a:pPr indent="-355600" lvl="0" marL="457200" rtl="0" algn="l">
              <a:lnSpc>
                <a:spcPct val="105000"/>
              </a:lnSpc>
              <a:spcBef>
                <a:spcPts val="0"/>
              </a:spcBef>
              <a:spcAft>
                <a:spcPts val="0"/>
              </a:spcAft>
              <a:buClr>
                <a:schemeClr val="dk1"/>
              </a:buClr>
              <a:buSzPts val="2000"/>
              <a:buFont typeface="Arial"/>
              <a:buAutoNum type="arabicPeriod"/>
            </a:pPr>
            <a:r>
              <a:rPr b="1" lang="en-US">
                <a:solidFill>
                  <a:schemeClr val="dk1"/>
                </a:solidFill>
                <a:latin typeface="Arial"/>
                <a:ea typeface="Arial"/>
                <a:cs typeface="Arial"/>
                <a:sym typeface="Arial"/>
              </a:rPr>
              <a:t>Hospitality Analysts / Researchers</a:t>
            </a:r>
            <a:endParaRPr b="1">
              <a:solidFill>
                <a:schemeClr val="dk1"/>
              </a:solidFill>
              <a:latin typeface="Arial"/>
              <a:ea typeface="Arial"/>
              <a:cs typeface="Arial"/>
              <a:sym typeface="Arial"/>
            </a:endParaRPr>
          </a:p>
          <a:p>
            <a:pPr indent="-355600" lvl="1" marL="914400" rtl="0" algn="l">
              <a:lnSpc>
                <a:spcPct val="105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Use the analysis to study market trends, guest behavior, and the dynamics of short-term rental markets.</a:t>
            </a:r>
            <a:br>
              <a:rPr lang="en-US" sz="2000">
                <a:solidFill>
                  <a:schemeClr val="dk1"/>
                </a:solidFill>
                <a:latin typeface="Arial"/>
                <a:ea typeface="Arial"/>
                <a:cs typeface="Arial"/>
                <a:sym typeface="Arial"/>
              </a:rPr>
            </a:br>
            <a:endParaRPr sz="2000">
              <a:solidFill>
                <a:schemeClr val="dk1"/>
              </a:solidFill>
              <a:latin typeface="Arial"/>
              <a:ea typeface="Arial"/>
              <a:cs typeface="Arial"/>
              <a:sym typeface="Arial"/>
            </a:endParaRPr>
          </a:p>
          <a:p>
            <a:pPr indent="-160020" lvl="0" marL="342900" rtl="0" algn="just">
              <a:lnSpc>
                <a:spcPct val="140000"/>
              </a:lnSpc>
              <a:spcBef>
                <a:spcPts val="1200"/>
              </a:spcBef>
              <a:spcAft>
                <a:spcPts val="0"/>
              </a:spcAft>
              <a:buSzPts val="2880"/>
              <a:buNone/>
            </a:pPr>
            <a:r>
              <a:t/>
            </a:r>
            <a:endParaRPr sz="4500"/>
          </a:p>
        </p:txBody>
      </p:sp>
      <p:sp>
        <p:nvSpPr>
          <p:cNvPr id="221" name="Google Shape;221;p26"/>
          <p:cNvSpPr txBox="1"/>
          <p:nvPr>
            <p:ph type="title"/>
          </p:nvPr>
        </p:nvSpPr>
        <p:spPr>
          <a:xfrm>
            <a:off x="439108" y="398779"/>
            <a:ext cx="10046100" cy="802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Trebuchet MS"/>
              <a:buNone/>
            </a:pPr>
            <a:r>
              <a:rPr lang="en-US" sz="3200"/>
              <a:t>WHO ARE THE END USERS?</a:t>
            </a:r>
            <a:endParaRPr sz="2000"/>
          </a:p>
        </p:txBody>
      </p:sp>
      <p:pic>
        <p:nvPicPr>
          <p:cNvPr id="222" name="Google Shape;222;p26"/>
          <p:cNvPicPr preferRelativeResize="0"/>
          <p:nvPr/>
        </p:nvPicPr>
        <p:blipFill rotWithShape="1">
          <a:blip r:embed="rId3">
            <a:alphaModFix/>
          </a:blip>
          <a:srcRect b="0" l="0" r="0" t="0"/>
          <a:stretch/>
        </p:blipFill>
        <p:spPr>
          <a:xfrm>
            <a:off x="721359" y="6176804"/>
            <a:ext cx="2181225" cy="48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500"/>
                                        <p:tgtEl>
                                          <p:spTgt spid="221"/>
                                        </p:tgtEl>
                                        <p:attrNameLst>
                                          <p:attrName>ppt_w</p:attrName>
                                        </p:attrNameLst>
                                      </p:cBhvr>
                                      <p:tavLst>
                                        <p:tav fmla="" tm="0">
                                          <p:val>
                                            <p:strVal val="0"/>
                                          </p:val>
                                        </p:tav>
                                        <p:tav fmla="" tm="100000">
                                          <p:val>
                                            <p:strVal val="#ppt_w"/>
                                          </p:val>
                                        </p:tav>
                                      </p:tavLst>
                                    </p:anim>
                                    <p:anim calcmode="lin" valueType="num">
                                      <p:cBhvr additive="base">
                                        <p:cTn dur="500"/>
                                        <p:tgtEl>
                                          <p:spTgt spid="22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animEffect filter="fade" transition="in">
                                      <p:cBhvr>
                                        <p:cTn dur="1000"/>
                                        <p:tgtEl>
                                          <p:spTgt spid="2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animEffect filter="fade" transition="in">
                                      <p:cBhvr>
                                        <p:cTn dur="1000"/>
                                        <p:tgtEl>
                                          <p:spTgt spid="2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animEffect filter="fade" transition="in">
                                      <p:cBhvr>
                                        <p:cTn dur="1000"/>
                                        <p:tgtEl>
                                          <p:spTgt spid="2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animEffect filter="fade" transition="in">
                                      <p:cBhvr>
                                        <p:cTn dur="1000"/>
                                        <p:tgtEl>
                                          <p:spTgt spid="2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4" st="4"/>
                                            </p:txEl>
                                          </p:spTgt>
                                        </p:tgtEl>
                                        <p:attrNameLst>
                                          <p:attrName>style.visibility</p:attrName>
                                        </p:attrNameLst>
                                      </p:cBhvr>
                                      <p:to>
                                        <p:strVal val="visible"/>
                                      </p:to>
                                    </p:set>
                                    <p:animEffect filter="fade" transition="in">
                                      <p:cBhvr>
                                        <p:cTn dur="1000"/>
                                        <p:tgtEl>
                                          <p:spTgt spid="2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5" st="5"/>
                                            </p:txEl>
                                          </p:spTgt>
                                        </p:tgtEl>
                                        <p:attrNameLst>
                                          <p:attrName>style.visibility</p:attrName>
                                        </p:attrNameLst>
                                      </p:cBhvr>
                                      <p:to>
                                        <p:strVal val="visible"/>
                                      </p:to>
                                    </p:set>
                                    <p:animEffect filter="fade" transition="in">
                                      <p:cBhvr>
                                        <p:cTn dur="1000"/>
                                        <p:tgtEl>
                                          <p:spTgt spid="2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6" st="6"/>
                                            </p:txEl>
                                          </p:spTgt>
                                        </p:tgtEl>
                                        <p:attrNameLst>
                                          <p:attrName>style.visibility</p:attrName>
                                        </p:attrNameLst>
                                      </p:cBhvr>
                                      <p:to>
                                        <p:strVal val="visible"/>
                                      </p:to>
                                    </p:set>
                                    <p:animEffect filter="fade" transition="in">
                                      <p:cBhvr>
                                        <p:cTn dur="1000"/>
                                        <p:tgtEl>
                                          <p:spTgt spid="22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7" st="7"/>
                                            </p:txEl>
                                          </p:spTgt>
                                        </p:tgtEl>
                                        <p:attrNameLst>
                                          <p:attrName>style.visibility</p:attrName>
                                        </p:attrNameLst>
                                      </p:cBhvr>
                                      <p:to>
                                        <p:strVal val="visible"/>
                                      </p:to>
                                    </p:set>
                                    <p:animEffect filter="fade" transition="in">
                                      <p:cBhvr>
                                        <p:cTn dur="1000"/>
                                        <p:tgtEl>
                                          <p:spTgt spid="22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8" st="8"/>
                                            </p:txEl>
                                          </p:spTgt>
                                        </p:tgtEl>
                                        <p:attrNameLst>
                                          <p:attrName>style.visibility</p:attrName>
                                        </p:attrNameLst>
                                      </p:cBhvr>
                                      <p:to>
                                        <p:strVal val="visible"/>
                                      </p:to>
                                    </p:set>
                                    <p:animEffect filter="fade" transition="in">
                                      <p:cBhvr>
                                        <p:cTn dur="1000"/>
                                        <p:tgtEl>
                                          <p:spTgt spid="22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27" name="Shape 227"/>
        <p:cNvGrpSpPr/>
        <p:nvPr/>
      </p:nvGrpSpPr>
      <p:grpSpPr>
        <a:xfrm>
          <a:off x="0" y="0"/>
          <a:ext cx="0" cy="0"/>
          <a:chOff x="0" y="0"/>
          <a:chExt cx="0" cy="0"/>
        </a:xfrm>
      </p:grpSpPr>
      <p:pic>
        <p:nvPicPr>
          <p:cNvPr id="228" name="Google Shape;228;p27"/>
          <p:cNvPicPr preferRelativeResize="0"/>
          <p:nvPr/>
        </p:nvPicPr>
        <p:blipFill rotWithShape="1">
          <a:blip r:embed="rId3">
            <a:alphaModFix/>
          </a:blip>
          <a:srcRect b="0" l="0" r="0" t="0"/>
          <a:stretch/>
        </p:blipFill>
        <p:spPr>
          <a:xfrm>
            <a:off x="467359" y="6410461"/>
            <a:ext cx="3706253" cy="296092"/>
          </a:xfrm>
          <a:prstGeom prst="rect">
            <a:avLst/>
          </a:prstGeom>
          <a:noFill/>
          <a:ln>
            <a:noFill/>
          </a:ln>
        </p:spPr>
      </p:pic>
      <p:pic>
        <p:nvPicPr>
          <p:cNvPr id="229" name="Google Shape;229;p27"/>
          <p:cNvPicPr preferRelativeResize="0"/>
          <p:nvPr/>
        </p:nvPicPr>
        <p:blipFill rotWithShape="1">
          <a:blip r:embed="rId4">
            <a:alphaModFix/>
          </a:blip>
          <a:srcRect b="0" l="0" r="0" t="0"/>
          <a:stretch/>
        </p:blipFill>
        <p:spPr>
          <a:xfrm flipH="1">
            <a:off x="50800" y="3820160"/>
            <a:ext cx="1727200" cy="3010024"/>
          </a:xfrm>
          <a:prstGeom prst="rect">
            <a:avLst/>
          </a:prstGeom>
          <a:noFill/>
          <a:ln>
            <a:noFill/>
          </a:ln>
        </p:spPr>
      </p:pic>
      <p:sp>
        <p:nvSpPr>
          <p:cNvPr id="230" name="Google Shape;230;p27"/>
          <p:cNvSpPr txBox="1"/>
          <p:nvPr>
            <p:ph idx="1" type="body"/>
          </p:nvPr>
        </p:nvSpPr>
        <p:spPr>
          <a:xfrm>
            <a:off x="1928674" y="1432550"/>
            <a:ext cx="7489500" cy="5243400"/>
          </a:xfrm>
          <a:prstGeom prst="rect">
            <a:avLst/>
          </a:prstGeom>
          <a:noFill/>
          <a:ln>
            <a:noFill/>
          </a:ln>
        </p:spPr>
        <p:txBody>
          <a:bodyPr anchorCtr="0" anchor="t" bIns="45700" lIns="91425" spcFirstLastPara="1" rIns="91425" wrap="square" tIns="45700">
            <a:noAutofit/>
          </a:bodyPr>
          <a:lstStyle/>
          <a:p>
            <a:pPr indent="-374650" lvl="0" marL="457200" rtl="0" algn="l">
              <a:lnSpc>
                <a:spcPct val="95000"/>
              </a:lnSpc>
              <a:spcBef>
                <a:spcPts val="1200"/>
              </a:spcBef>
              <a:spcAft>
                <a:spcPts val="0"/>
              </a:spcAft>
              <a:buClr>
                <a:schemeClr val="dk1"/>
              </a:buClr>
              <a:buSzPts val="2300"/>
              <a:buFont typeface="Arial"/>
              <a:buChar char="●"/>
            </a:pPr>
            <a:r>
              <a:rPr b="1" lang="en-US" sz="2300">
                <a:solidFill>
                  <a:schemeClr val="dk1"/>
                </a:solidFill>
                <a:latin typeface="Arial"/>
                <a:ea typeface="Arial"/>
                <a:cs typeface="Arial"/>
                <a:sym typeface="Arial"/>
              </a:rPr>
              <a:t>Python</a:t>
            </a:r>
            <a:r>
              <a:rPr lang="en-US" sz="2300">
                <a:solidFill>
                  <a:schemeClr val="dk1"/>
                </a:solidFill>
                <a:latin typeface="Arial"/>
                <a:ea typeface="Arial"/>
                <a:cs typeface="Arial"/>
                <a:sym typeface="Arial"/>
              </a:rPr>
              <a:t> – Main programming language for data analysis.</a:t>
            </a:r>
            <a:br>
              <a:rPr lang="en-US" sz="2300">
                <a:solidFill>
                  <a:schemeClr val="dk1"/>
                </a:solidFill>
                <a:latin typeface="Arial"/>
                <a:ea typeface="Arial"/>
                <a:cs typeface="Arial"/>
                <a:sym typeface="Arial"/>
              </a:rPr>
            </a:br>
            <a:endParaRPr sz="2300">
              <a:solidFill>
                <a:schemeClr val="dk1"/>
              </a:solidFill>
              <a:latin typeface="Arial"/>
              <a:ea typeface="Arial"/>
              <a:cs typeface="Arial"/>
              <a:sym typeface="Arial"/>
            </a:endParaRPr>
          </a:p>
          <a:p>
            <a:pPr indent="-374650" lvl="0" marL="457200" rtl="0" algn="l">
              <a:lnSpc>
                <a:spcPct val="95000"/>
              </a:lnSpc>
              <a:spcBef>
                <a:spcPts val="0"/>
              </a:spcBef>
              <a:spcAft>
                <a:spcPts val="0"/>
              </a:spcAft>
              <a:buClr>
                <a:schemeClr val="dk1"/>
              </a:buClr>
              <a:buSzPts val="2300"/>
              <a:buFont typeface="Arial"/>
              <a:buChar char="●"/>
            </a:pPr>
            <a:r>
              <a:rPr b="1" lang="en-US" sz="2300">
                <a:solidFill>
                  <a:schemeClr val="dk1"/>
                </a:solidFill>
                <a:latin typeface="Arial"/>
                <a:ea typeface="Arial"/>
                <a:cs typeface="Arial"/>
                <a:sym typeface="Arial"/>
              </a:rPr>
              <a:t>Pandas &amp; NumPy</a:t>
            </a:r>
            <a:r>
              <a:rPr lang="en-US" sz="2300">
                <a:solidFill>
                  <a:schemeClr val="dk1"/>
                </a:solidFill>
                <a:latin typeface="Arial"/>
                <a:ea typeface="Arial"/>
                <a:cs typeface="Arial"/>
                <a:sym typeface="Arial"/>
              </a:rPr>
              <a:t> – Data cleaning, manipulation, and numerical computations.</a:t>
            </a:r>
            <a:br>
              <a:rPr lang="en-US" sz="2300">
                <a:solidFill>
                  <a:schemeClr val="dk1"/>
                </a:solidFill>
                <a:latin typeface="Arial"/>
                <a:ea typeface="Arial"/>
                <a:cs typeface="Arial"/>
                <a:sym typeface="Arial"/>
              </a:rPr>
            </a:br>
            <a:endParaRPr sz="2300">
              <a:solidFill>
                <a:schemeClr val="dk1"/>
              </a:solidFill>
              <a:latin typeface="Arial"/>
              <a:ea typeface="Arial"/>
              <a:cs typeface="Arial"/>
              <a:sym typeface="Arial"/>
            </a:endParaRPr>
          </a:p>
          <a:p>
            <a:pPr indent="-374650" lvl="0" marL="457200" rtl="0" algn="l">
              <a:lnSpc>
                <a:spcPct val="95000"/>
              </a:lnSpc>
              <a:spcBef>
                <a:spcPts val="0"/>
              </a:spcBef>
              <a:spcAft>
                <a:spcPts val="0"/>
              </a:spcAft>
              <a:buClr>
                <a:schemeClr val="dk1"/>
              </a:buClr>
              <a:buSzPts val="2300"/>
              <a:buFont typeface="Arial"/>
              <a:buChar char="●"/>
            </a:pPr>
            <a:r>
              <a:rPr b="1" lang="en-US" sz="2300">
                <a:solidFill>
                  <a:schemeClr val="dk1"/>
                </a:solidFill>
                <a:latin typeface="Arial"/>
                <a:ea typeface="Arial"/>
                <a:cs typeface="Arial"/>
                <a:sym typeface="Arial"/>
              </a:rPr>
              <a:t>Matplotlib &amp; Seaborn</a:t>
            </a:r>
            <a:r>
              <a:rPr lang="en-US" sz="2300">
                <a:solidFill>
                  <a:schemeClr val="dk1"/>
                </a:solidFill>
                <a:latin typeface="Arial"/>
                <a:ea typeface="Arial"/>
                <a:cs typeface="Arial"/>
                <a:sym typeface="Arial"/>
              </a:rPr>
              <a:t> – Data visualization for trends, patterns, and insights.</a:t>
            </a:r>
            <a:br>
              <a:rPr lang="en-US" sz="2300">
                <a:solidFill>
                  <a:schemeClr val="dk1"/>
                </a:solidFill>
                <a:latin typeface="Arial"/>
                <a:ea typeface="Arial"/>
                <a:cs typeface="Arial"/>
                <a:sym typeface="Arial"/>
              </a:rPr>
            </a:br>
            <a:endParaRPr sz="2300">
              <a:solidFill>
                <a:schemeClr val="dk1"/>
              </a:solidFill>
              <a:latin typeface="Arial"/>
              <a:ea typeface="Arial"/>
              <a:cs typeface="Arial"/>
              <a:sym typeface="Arial"/>
            </a:endParaRPr>
          </a:p>
          <a:p>
            <a:pPr indent="-374650" lvl="0" marL="457200" rtl="0" algn="l">
              <a:lnSpc>
                <a:spcPct val="95000"/>
              </a:lnSpc>
              <a:spcBef>
                <a:spcPts val="0"/>
              </a:spcBef>
              <a:spcAft>
                <a:spcPts val="0"/>
              </a:spcAft>
              <a:buClr>
                <a:schemeClr val="dk1"/>
              </a:buClr>
              <a:buSzPts val="2300"/>
              <a:buFont typeface="Arial"/>
              <a:buChar char="●"/>
            </a:pPr>
            <a:r>
              <a:rPr b="1" lang="en-US" sz="2300">
                <a:solidFill>
                  <a:schemeClr val="dk1"/>
                </a:solidFill>
                <a:latin typeface="Arial"/>
                <a:ea typeface="Arial"/>
                <a:cs typeface="Arial"/>
                <a:sym typeface="Arial"/>
              </a:rPr>
              <a:t>Jupyter Notebook</a:t>
            </a:r>
            <a:r>
              <a:rPr lang="en-US" sz="2300">
                <a:solidFill>
                  <a:schemeClr val="dk1"/>
                </a:solidFill>
                <a:latin typeface="Arial"/>
                <a:ea typeface="Arial"/>
                <a:cs typeface="Arial"/>
                <a:sym typeface="Arial"/>
              </a:rPr>
              <a:t> – Interactive coding and documentation.</a:t>
            </a:r>
            <a:br>
              <a:rPr lang="en-US" sz="2300">
                <a:solidFill>
                  <a:schemeClr val="dk1"/>
                </a:solidFill>
                <a:latin typeface="Arial"/>
                <a:ea typeface="Arial"/>
                <a:cs typeface="Arial"/>
                <a:sym typeface="Arial"/>
              </a:rPr>
            </a:br>
            <a:endParaRPr sz="2300">
              <a:solidFill>
                <a:schemeClr val="dk1"/>
              </a:solidFill>
              <a:latin typeface="Arial"/>
              <a:ea typeface="Arial"/>
              <a:cs typeface="Arial"/>
              <a:sym typeface="Arial"/>
            </a:endParaRPr>
          </a:p>
          <a:p>
            <a:pPr indent="-374650" lvl="0" marL="457200" rtl="0" algn="l">
              <a:lnSpc>
                <a:spcPct val="95000"/>
              </a:lnSpc>
              <a:spcBef>
                <a:spcPts val="0"/>
              </a:spcBef>
              <a:spcAft>
                <a:spcPts val="0"/>
              </a:spcAft>
              <a:buClr>
                <a:schemeClr val="dk1"/>
              </a:buClr>
              <a:buSzPts val="2300"/>
              <a:buFont typeface="Arial"/>
              <a:buChar char="●"/>
            </a:pPr>
            <a:r>
              <a:rPr b="1" lang="en-US" sz="2300">
                <a:solidFill>
                  <a:schemeClr val="dk1"/>
                </a:solidFill>
                <a:latin typeface="Arial"/>
                <a:ea typeface="Arial"/>
                <a:cs typeface="Arial"/>
                <a:sym typeface="Arial"/>
              </a:rPr>
              <a:t>Excel / CSV</a:t>
            </a:r>
            <a:r>
              <a:rPr lang="en-US" sz="2300">
                <a:solidFill>
                  <a:schemeClr val="dk1"/>
                </a:solidFill>
                <a:latin typeface="Arial"/>
                <a:ea typeface="Arial"/>
                <a:cs typeface="Arial"/>
                <a:sym typeface="Arial"/>
              </a:rPr>
              <a:t> – Dataset storage and preprocessing.</a:t>
            </a:r>
            <a:br>
              <a:rPr lang="en-US" sz="2300">
                <a:solidFill>
                  <a:schemeClr val="dk1"/>
                </a:solidFill>
                <a:latin typeface="Arial"/>
                <a:ea typeface="Arial"/>
                <a:cs typeface="Arial"/>
                <a:sym typeface="Arial"/>
              </a:rPr>
            </a:br>
            <a:endParaRPr sz="2300">
              <a:solidFill>
                <a:schemeClr val="dk1"/>
              </a:solidFill>
              <a:latin typeface="Arial"/>
              <a:ea typeface="Arial"/>
              <a:cs typeface="Arial"/>
              <a:sym typeface="Arial"/>
            </a:endParaRPr>
          </a:p>
          <a:p>
            <a:pPr indent="-184150" lvl="1" marL="742950" rtl="0" algn="l">
              <a:lnSpc>
                <a:spcPct val="130000"/>
              </a:lnSpc>
              <a:spcBef>
                <a:spcPts val="1200"/>
              </a:spcBef>
              <a:spcAft>
                <a:spcPts val="0"/>
              </a:spcAft>
              <a:buSzPts val="1600"/>
              <a:buNone/>
            </a:pPr>
            <a:r>
              <a:t/>
            </a:r>
            <a:endParaRPr sz="3200"/>
          </a:p>
        </p:txBody>
      </p:sp>
      <p:sp>
        <p:nvSpPr>
          <p:cNvPr id="231" name="Google Shape;231;p27"/>
          <p:cNvSpPr txBox="1"/>
          <p:nvPr>
            <p:ph type="title"/>
          </p:nvPr>
        </p:nvSpPr>
        <p:spPr>
          <a:xfrm>
            <a:off x="660399" y="430567"/>
            <a:ext cx="5306291" cy="84781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t>Technology Used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500"/>
                                        <p:tgtEl>
                                          <p:spTgt spid="231"/>
                                        </p:tgtEl>
                                        <p:attrNameLst>
                                          <p:attrName>ppt_w</p:attrName>
                                        </p:attrNameLst>
                                      </p:cBhvr>
                                      <p:tavLst>
                                        <p:tav fmla="" tm="0">
                                          <p:val>
                                            <p:strVal val="0"/>
                                          </p:val>
                                        </p:tav>
                                        <p:tav fmla="" tm="100000">
                                          <p:val>
                                            <p:strVal val="#ppt_w"/>
                                          </p:val>
                                        </p:tav>
                                      </p:tavLst>
                                    </p:anim>
                                    <p:anim calcmode="lin" valueType="num">
                                      <p:cBhvr additive="base">
                                        <p:cTn dur="500"/>
                                        <p:tgtEl>
                                          <p:spTgt spid="23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28"/>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37" name="Google Shape;237;p28"/>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t>RESULTS1 </a:t>
            </a:r>
            <a:endParaRPr/>
          </a:p>
        </p:txBody>
      </p:sp>
      <p:sp>
        <p:nvSpPr>
          <p:cNvPr id="238" name="Google Shape;238;p28"/>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39" name="Google Shape;239;p28"/>
          <p:cNvSpPr txBox="1"/>
          <p:nvPr/>
        </p:nvSpPr>
        <p:spPr>
          <a:xfrm>
            <a:off x="422959" y="5737443"/>
            <a:ext cx="2981643" cy="830997"/>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 </a:t>
            </a:r>
            <a:r>
              <a:rPr b="0" i="0" lang="en-US" sz="2000" u="sng" cap="none" strike="noStrike">
                <a:solidFill>
                  <a:schemeClr val="hlink"/>
                </a:solidFill>
                <a:latin typeface="Trebuchet MS"/>
                <a:ea typeface="Trebuchet MS"/>
                <a:cs typeface="Trebuchet MS"/>
                <a:sym typeface="Trebuchet MS"/>
                <a:hlinkClick r:id="rId4"/>
              </a:rPr>
              <a:t>Demo Link</a:t>
            </a:r>
            <a:endParaRPr b="0" i="0" sz="4800" u="sng" cap="none" strike="noStrike">
              <a:solidFill>
                <a:srgbClr val="0070C0"/>
              </a:solidFill>
              <a:latin typeface="Trebuchet MS"/>
              <a:ea typeface="Trebuchet MS"/>
              <a:cs typeface="Trebuchet MS"/>
              <a:sym typeface="Trebuchet MS"/>
            </a:endParaRPr>
          </a:p>
        </p:txBody>
      </p:sp>
      <p:pic>
        <p:nvPicPr>
          <p:cNvPr id="240" name="Google Shape;240;p28"/>
          <p:cNvPicPr preferRelativeResize="0"/>
          <p:nvPr/>
        </p:nvPicPr>
        <p:blipFill>
          <a:blip r:embed="rId5">
            <a:alphaModFix/>
          </a:blip>
          <a:stretch>
            <a:fillRect/>
          </a:stretch>
        </p:blipFill>
        <p:spPr>
          <a:xfrm>
            <a:off x="647702" y="1489174"/>
            <a:ext cx="8482598" cy="448019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500"/>
                                        <p:tgtEl>
                                          <p:spTgt spid="237"/>
                                        </p:tgtEl>
                                        <p:attrNameLst>
                                          <p:attrName>ppt_w</p:attrName>
                                        </p:attrNameLst>
                                      </p:cBhvr>
                                      <p:tavLst>
                                        <p:tav fmla="" tm="0">
                                          <p:val>
                                            <p:strVal val="0"/>
                                          </p:val>
                                        </p:tav>
                                        <p:tav fmla="" tm="100000">
                                          <p:val>
                                            <p:strVal val="#ppt_w"/>
                                          </p:val>
                                        </p:tav>
                                      </p:tavLst>
                                    </p:anim>
                                    <p:anim calcmode="lin" valueType="num">
                                      <p:cBhvr additive="base">
                                        <p:cTn dur="500"/>
                                        <p:tgtEl>
                                          <p:spTgt spid="23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29"/>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46" name="Google Shape;246;p29"/>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t>RESULTS2</a:t>
            </a:r>
            <a:endParaRPr/>
          </a:p>
        </p:txBody>
      </p:sp>
      <p:sp>
        <p:nvSpPr>
          <p:cNvPr id="247" name="Google Shape;247;p29"/>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48" name="Google Shape;248;p29"/>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49" name="Google Shape;249;p29"/>
          <p:cNvSpPr txBox="1"/>
          <p:nvPr/>
        </p:nvSpPr>
        <p:spPr>
          <a:xfrm>
            <a:off x="422959" y="5737443"/>
            <a:ext cx="2981643" cy="830997"/>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 </a:t>
            </a:r>
            <a:r>
              <a:rPr b="0" i="0" lang="en-US" sz="2000" u="sng" cap="none" strike="noStrike">
                <a:solidFill>
                  <a:schemeClr val="hlink"/>
                </a:solidFill>
                <a:latin typeface="Trebuchet MS"/>
                <a:ea typeface="Trebuchet MS"/>
                <a:cs typeface="Trebuchet MS"/>
                <a:sym typeface="Trebuchet MS"/>
                <a:hlinkClick r:id="rId4"/>
              </a:rPr>
              <a:t>Demo Link</a:t>
            </a:r>
            <a:endParaRPr b="0" i="0" sz="4800" u="sng" cap="none" strike="noStrike">
              <a:solidFill>
                <a:srgbClr val="0070C0"/>
              </a:solidFill>
              <a:latin typeface="Trebuchet MS"/>
              <a:ea typeface="Trebuchet MS"/>
              <a:cs typeface="Trebuchet MS"/>
              <a:sym typeface="Trebuchet MS"/>
            </a:endParaRPr>
          </a:p>
        </p:txBody>
      </p:sp>
      <p:pic>
        <p:nvPicPr>
          <p:cNvPr id="250" name="Google Shape;250;p29"/>
          <p:cNvPicPr preferRelativeResize="0"/>
          <p:nvPr/>
        </p:nvPicPr>
        <p:blipFill>
          <a:blip r:embed="rId5">
            <a:alphaModFix/>
          </a:blip>
          <a:stretch>
            <a:fillRect/>
          </a:stretch>
        </p:blipFill>
        <p:spPr>
          <a:xfrm>
            <a:off x="826675" y="1201575"/>
            <a:ext cx="8052272" cy="4916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500"/>
                                        <p:tgtEl>
                                          <p:spTgt spid="246"/>
                                        </p:tgtEl>
                                        <p:attrNameLst>
                                          <p:attrName>ppt_w</p:attrName>
                                        </p:attrNameLst>
                                      </p:cBhvr>
                                      <p:tavLst>
                                        <p:tav fmla="" tm="0">
                                          <p:val>
                                            <p:strVal val="0"/>
                                          </p:val>
                                        </p:tav>
                                        <p:tav fmla="" tm="100000">
                                          <p:val>
                                            <p:strVal val="#ppt_w"/>
                                          </p:val>
                                        </p:tav>
                                      </p:tavLst>
                                    </p:anim>
                                    <p:anim calcmode="lin" valueType="num">
                                      <p:cBhvr additive="base">
                                        <p:cTn dur="500"/>
                                        <p:tgtEl>
                                          <p:spTgt spid="24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0"/>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56" name="Google Shape;256;p30"/>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t>RESULTS3 </a:t>
            </a:r>
            <a:endParaRPr/>
          </a:p>
        </p:txBody>
      </p:sp>
      <p:sp>
        <p:nvSpPr>
          <p:cNvPr id="257" name="Google Shape;257;p30"/>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58" name="Google Shape;258;p30"/>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59" name="Google Shape;259;p30"/>
          <p:cNvSpPr txBox="1"/>
          <p:nvPr/>
        </p:nvSpPr>
        <p:spPr>
          <a:xfrm>
            <a:off x="422959" y="5737443"/>
            <a:ext cx="2981643" cy="830997"/>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 </a:t>
            </a:r>
            <a:r>
              <a:rPr b="0" i="0" lang="en-US" sz="2000" u="sng" cap="none" strike="noStrike">
                <a:solidFill>
                  <a:schemeClr val="hlink"/>
                </a:solidFill>
                <a:latin typeface="Trebuchet MS"/>
                <a:ea typeface="Trebuchet MS"/>
                <a:cs typeface="Trebuchet MS"/>
                <a:sym typeface="Trebuchet MS"/>
                <a:hlinkClick r:id="rId4"/>
              </a:rPr>
              <a:t>Demo Link</a:t>
            </a:r>
            <a:endParaRPr b="0" i="0" sz="4800" u="sng" cap="none" strike="noStrike">
              <a:solidFill>
                <a:srgbClr val="0070C0"/>
              </a:solidFill>
              <a:latin typeface="Trebuchet MS"/>
              <a:ea typeface="Trebuchet MS"/>
              <a:cs typeface="Trebuchet MS"/>
              <a:sym typeface="Trebuchet MS"/>
            </a:endParaRPr>
          </a:p>
        </p:txBody>
      </p:sp>
      <p:pic>
        <p:nvPicPr>
          <p:cNvPr id="260" name="Google Shape;260;p30"/>
          <p:cNvPicPr preferRelativeResize="0"/>
          <p:nvPr/>
        </p:nvPicPr>
        <p:blipFill>
          <a:blip r:embed="rId5">
            <a:alphaModFix/>
          </a:blip>
          <a:stretch>
            <a:fillRect/>
          </a:stretch>
        </p:blipFill>
        <p:spPr>
          <a:xfrm>
            <a:off x="647702" y="1275374"/>
            <a:ext cx="8482597" cy="45192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500"/>
                                        <p:tgtEl>
                                          <p:spTgt spid="256"/>
                                        </p:tgtEl>
                                        <p:attrNameLst>
                                          <p:attrName>ppt_w</p:attrName>
                                        </p:attrNameLst>
                                      </p:cBhvr>
                                      <p:tavLst>
                                        <p:tav fmla="" tm="0">
                                          <p:val>
                                            <p:strVal val="0"/>
                                          </p:val>
                                        </p:tav>
                                        <p:tav fmla="" tm="100000">
                                          <p:val>
                                            <p:strVal val="#ppt_w"/>
                                          </p:val>
                                        </p:tav>
                                      </p:tavLst>
                                    </p:anim>
                                    <p:anim calcmode="lin" valueType="num">
                                      <p:cBhvr additive="base">
                                        <p:cTn dur="500"/>
                                        <p:tgtEl>
                                          <p:spTgt spid="25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1"/>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66" name="Google Shape;266;p31"/>
          <p:cNvSpPr txBox="1"/>
          <p:nvPr>
            <p:ph type="title"/>
          </p:nvPr>
        </p:nvSpPr>
        <p:spPr>
          <a:xfrm>
            <a:off x="675957" y="370589"/>
            <a:ext cx="6115368" cy="8786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t>GitHub repository </a:t>
            </a:r>
            <a:endParaRPr/>
          </a:p>
        </p:txBody>
      </p:sp>
      <p:sp>
        <p:nvSpPr>
          <p:cNvPr id="267" name="Google Shape;267;p31"/>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68" name="Google Shape;268;p31"/>
          <p:cNvSpPr txBox="1"/>
          <p:nvPr/>
        </p:nvSpPr>
        <p:spPr>
          <a:xfrm>
            <a:off x="422959" y="5737443"/>
            <a:ext cx="2981643" cy="830997"/>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 </a:t>
            </a:r>
            <a:r>
              <a:rPr b="0" i="0" lang="en-US" sz="2000" u="sng" cap="none" strike="noStrike">
                <a:solidFill>
                  <a:schemeClr val="hlink"/>
                </a:solidFill>
                <a:latin typeface="Trebuchet MS"/>
                <a:ea typeface="Trebuchet MS"/>
                <a:cs typeface="Trebuchet MS"/>
                <a:sym typeface="Trebuchet MS"/>
                <a:hlinkClick r:id="rId4"/>
              </a:rPr>
              <a:t>Demo Link</a:t>
            </a:r>
            <a:endParaRPr b="0" i="0" sz="4800" u="sng" cap="none" strike="noStrike">
              <a:solidFill>
                <a:srgbClr val="0070C0"/>
              </a:solidFill>
              <a:latin typeface="Trebuchet MS"/>
              <a:ea typeface="Trebuchet MS"/>
              <a:cs typeface="Trebuchet MS"/>
              <a:sym typeface="Trebuchet MS"/>
            </a:endParaRPr>
          </a:p>
        </p:txBody>
      </p:sp>
      <p:sp>
        <p:nvSpPr>
          <p:cNvPr id="269" name="Google Shape;269;p31"/>
          <p:cNvSpPr txBox="1"/>
          <p:nvPr>
            <p:ph idx="1" type="body"/>
          </p:nvPr>
        </p:nvSpPr>
        <p:spPr>
          <a:xfrm>
            <a:off x="774284" y="1152125"/>
            <a:ext cx="9393900" cy="25539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600"/>
              <a:buNone/>
            </a:pPr>
            <a:r>
              <a:rPr lang="en-US"/>
              <a:t>https://github.com/kashifashah1/VOIS_AICTE_Oct2025_KashifaShah.git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6"/>
                                        </p:tgtEl>
                                        <p:attrNameLst>
                                          <p:attrName>style.visibility</p:attrName>
                                        </p:attrNameLst>
                                      </p:cBhvr>
                                      <p:to>
                                        <p:strVal val="visible"/>
                                      </p:to>
                                    </p:set>
                                    <p:anim calcmode="lin" valueType="num">
                                      <p:cBhvr additive="base">
                                        <p:cTn dur="500"/>
                                        <p:tgtEl>
                                          <p:spTgt spid="266"/>
                                        </p:tgtEl>
                                        <p:attrNameLst>
                                          <p:attrName>ppt_w</p:attrName>
                                        </p:attrNameLst>
                                      </p:cBhvr>
                                      <p:tavLst>
                                        <p:tav fmla="" tm="0">
                                          <p:val>
                                            <p:strVal val="0"/>
                                          </p:val>
                                        </p:tav>
                                        <p:tav fmla="" tm="100000">
                                          <p:val>
                                            <p:strVal val="#ppt_w"/>
                                          </p:val>
                                        </p:tav>
                                      </p:tavLst>
                                    </p:anim>
                                    <p:anim calcmode="lin" valueType="num">
                                      <p:cBhvr additive="base">
                                        <p:cTn dur="500"/>
                                        <p:tgtEl>
                                          <p:spTgt spid="26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Effect filter="fade" transition="in">
                                      <p:cBhvr>
                                        <p:cTn dur="1000"/>
                                        <p:tgtEl>
                                          <p:spTgt spid="26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