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1" r:id="rId4"/>
    <p:sldId id="264" r:id="rId5"/>
    <p:sldId id="262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Lucida Calligraphy" panose="03010101010101010101" pitchFamily="66" charset="0"/>
      <p:regular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5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75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6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30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62177" y="1578400"/>
            <a:ext cx="6081823" cy="1101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Lucida Calligraphy" panose="03010101010101010101" pitchFamily="66" charset="0"/>
              </a:rPr>
              <a:t>A</a:t>
            </a:r>
            <a:r>
              <a:rPr lang="en-US" b="1" dirty="0">
                <a:solidFill>
                  <a:srgbClr val="00B0F0"/>
                </a:solidFill>
                <a:latin typeface="Lucida Calligraphy" panose="03010101010101010101" pitchFamily="66" charset="0"/>
              </a:rPr>
              <a:t>IC Database project</a:t>
            </a:r>
            <a:endParaRPr b="1" dirty="0">
              <a:solidFill>
                <a:srgbClr val="00B0F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3519378"/>
            <a:ext cx="4316818" cy="954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Kinori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Rosnow</a:t>
            </a:r>
            <a:r>
              <a:rPr lang="e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Tejasvi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 Medi</a:t>
            </a:r>
            <a:r>
              <a:rPr lang="e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, Tula Sah, Shubhrika  Sehgal</a:t>
            </a:r>
            <a:endParaRPr sz="2000" b="1" dirty="0">
              <a:solidFill>
                <a:schemeClr val="tx2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70521" y="770325"/>
            <a:ext cx="5667153" cy="898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Lucida Calligraphy" panose="03010101010101010101" pitchFamily="66" charset="0"/>
              </a:rPr>
              <a:t>What is it?</a:t>
            </a:r>
            <a:endParaRPr b="1" dirty="0">
              <a:solidFill>
                <a:srgbClr val="00B0F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45219" y="1669311"/>
            <a:ext cx="6581553" cy="333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Weekend school system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Runs for 35-40 school days per year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Handles administration tasks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Teacher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assign task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track whether the task is completed or not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manage assigned classroom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Parent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communicate with teachers/administration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monitor their children’s progress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Student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Check assigned task and complete them</a:t>
            </a:r>
            <a:endParaRPr sz="1400" b="1" dirty="0">
              <a:solidFill>
                <a:srgbClr val="92D05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1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456122" y="770326"/>
            <a:ext cx="6889898" cy="1101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Lucida Calligraphy" panose="03010101010101010101" pitchFamily="66" charset="0"/>
              </a:rPr>
              <a:t>Resources</a:t>
            </a:r>
            <a:endParaRPr b="1" dirty="0">
              <a:solidFill>
                <a:srgbClr val="00B0F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668772" y="2934586"/>
            <a:ext cx="6475228" cy="2208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Laravel Framework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Follows MVC architectural pattern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Front –end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HTML, CSS, JavaScript, Bootstrap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Back-end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92D050"/>
                </a:solidFill>
                <a:latin typeface="Lucida Calligraphy" panose="03010101010101010101" pitchFamily="66" charset="0"/>
              </a:rPr>
              <a:t>Php</a:t>
            </a:r>
          </a:p>
          <a:p>
            <a:pPr marL="457200" lvl="1" indent="0"/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b="1" dirty="0">
              <a:solidFill>
                <a:schemeClr val="tx2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8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79405" y="238698"/>
            <a:ext cx="6081823" cy="1101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Lucida Calligraphy" panose="03010101010101010101" pitchFamily="66" charset="0"/>
              </a:rPr>
              <a:t>Database Diagram</a:t>
            </a:r>
            <a:endParaRPr b="1" dirty="0">
              <a:solidFill>
                <a:srgbClr val="00B0F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062177" y="2571750"/>
            <a:ext cx="6081823" cy="25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2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16020BD-3E1F-4ADA-A847-F5B03633B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4642"/>
            <a:ext cx="9144000" cy="3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62177" y="1578400"/>
            <a:ext cx="6081823" cy="1101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Lucida Calligraphy" panose="03010101010101010101" pitchFamily="66" charset="0"/>
              </a:rPr>
              <a:t>project Demo</a:t>
            </a:r>
            <a:endParaRPr b="1" dirty="0">
              <a:solidFill>
                <a:srgbClr val="00B0F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679405" y="2881424"/>
            <a:ext cx="6188148" cy="226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2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5353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86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Lucida Calligraphy</vt:lpstr>
      <vt:lpstr>Lato</vt:lpstr>
      <vt:lpstr>Montserrat</vt:lpstr>
      <vt:lpstr>Arial</vt:lpstr>
      <vt:lpstr>Wingdings</vt:lpstr>
      <vt:lpstr>Focus</vt:lpstr>
      <vt:lpstr>AIC Database project</vt:lpstr>
      <vt:lpstr>What is it?</vt:lpstr>
      <vt:lpstr>Resources</vt:lpstr>
      <vt:lpstr>Database Diagram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ArtConnect</dc:title>
  <dc:creator>Ram sah</dc:creator>
  <cp:lastModifiedBy>Sah, Tula</cp:lastModifiedBy>
  <cp:revision>22</cp:revision>
  <dcterms:modified xsi:type="dcterms:W3CDTF">2019-12-05T00:07:09Z</dcterms:modified>
</cp:coreProperties>
</file>