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7a92f6bc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7a92f6bc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7a92f6bc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7a92f6bc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7a92f6bc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87a92f6bc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7a92f6bc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7a92f6bc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7a92f6bc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7a92f6bc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87a92f6bc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87a92f6bc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7a92f6bc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87a92f6bc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25" y="1493275"/>
            <a:ext cx="4805249" cy="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505700" y="2571750"/>
            <a:ext cx="853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262626"/>
                </a:solidFill>
              </a:rPr>
              <a:t>How to Raise an invoice?</a:t>
            </a:r>
            <a:endParaRPr sz="5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0" y="0"/>
            <a:ext cx="897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Mandatory Information</a:t>
            </a:r>
            <a:endParaRPr sz="4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2600" y="1102200"/>
            <a:ext cx="9058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➢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all batch trainers, one day post batch completion, please download the invoice from Learning Management System dashboard(teach.edureka.co).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➢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Incase of other commitments, please obtain a blank invoice form your Edureka Point of Contact.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➢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Check/Fill the given details in the invoice: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Invoice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rejected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ifany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missing/incorrect.</a:t>
            </a:r>
            <a:endParaRPr b="1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Complete Postal address: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PAN Card # :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Bank Account #: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Bank Branch: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IFSC Code :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Bank Name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Alternate contact numbers: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➢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SIGN THE INVOICE (</a:t>
            </a:r>
            <a:r>
              <a:rPr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Signatures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accepted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ATTACH a “Cancelled Cheque leaf” image and send the invoice to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instructorpayments@edureka.co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675" y="55626"/>
            <a:ext cx="1688724" cy="2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0" y="0"/>
            <a:ext cx="737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Please Note:</a:t>
            </a:r>
            <a:endParaRPr sz="4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6900" y="1377725"/>
            <a:ext cx="9070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Prerequisite: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For batch trainers, always verify if your digital agreement (“Signed on each page”) has been shared with the Talent Acquisition Team before you email any invoices.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If Batch Trainer’s Ratings are below 50% or for every Class Cancellation, there will be a deductions of 20% in the total payout (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per agreement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Invoices received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b="1"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1"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will be cleared by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b="1"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-25</a:t>
            </a:r>
            <a:r>
              <a:rPr b="1"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i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month.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Char char="●"/>
            </a:pP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Invoices received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b="1"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b="1"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will be cleared by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1"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r>
              <a:rPr b="1"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i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month.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Payments are done Exclusive of GST or TDS to be deducted as per Income Tax Law i.e. 10% TDS Deduction of the “total batch cost”(Variables included). This implies “ad-hoc extra classes are unpaid”.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Please verify having received an auto-generated acknowledgment email within 24 hours of sending the invoice to </a:t>
            </a: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instructorpayments@edureka.co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If not, please re-send the invoice.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For any changes and modifications in the invoice kindly reach out to </a:t>
            </a: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ops@edureka.co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675" y="55626"/>
            <a:ext cx="1688724" cy="2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1200" y="195175"/>
            <a:ext cx="908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 1: From the “MyDASHBOARD” tab in the portal: </a:t>
            </a:r>
            <a:r>
              <a:rPr lang="en" sz="24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teach.edureka.co</a:t>
            </a:r>
            <a:endParaRPr sz="24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1200" y="554100"/>
            <a:ext cx="908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Step 2: Please visit “View All Invoices”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125"/>
            <a:ext cx="8960401" cy="40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6705100" y="554100"/>
            <a:ext cx="229500" cy="37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985250" y="4730925"/>
            <a:ext cx="4593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675" y="55626"/>
            <a:ext cx="1688724" cy="2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46125" y="137750"/>
            <a:ext cx="9097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 3: Download your invoice from here (Invoice History page)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Step 4: Ensure that you “type” in the correct details in the invoice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Step 5: Along with a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cancelled cheque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digitally sign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and send the invoice to: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6EAC1C"/>
                </a:solidFill>
                <a:latin typeface="Calibri"/>
                <a:ea typeface="Calibri"/>
                <a:cs typeface="Calibri"/>
                <a:sym typeface="Calibri"/>
              </a:rPr>
              <a:t>instructorpayments@edureka.co</a:t>
            </a:r>
            <a:endParaRPr b="1" i="1" sz="3200">
              <a:solidFill>
                <a:srgbClr val="6EA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Step 6: Please verify if you have received an automated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acknowledgement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from this id in 24 hours.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82500"/>
            <a:ext cx="8991600" cy="21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675" y="55626"/>
            <a:ext cx="1688724" cy="2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0" y="0"/>
            <a:ext cx="9093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i="1"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Invoice</a:t>
            </a:r>
            <a:endParaRPr b="1" i="1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Check/Fill the given details in the invoice:</a:t>
            </a:r>
            <a:r>
              <a:rPr b="1" i="1"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Invoice will be rejected if any of these details</a:t>
            </a:r>
            <a:endParaRPr b="1" i="1"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i="1"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missing/incorrect.</a:t>
            </a:r>
            <a:endParaRPr b="1" i="1"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1.Name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2.Address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3.Email id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4.Edureka Address (Refer image)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5.Complete Postal address: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6.Contact/Alternate contact number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7.Invoice number (If not auto-generated, Fill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manually with a serial number of choice)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8.Invoice Date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9.PAN Number of the beneficiary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 Name used during training(Display name)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11. Course name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12. Batch Title (refer survey email, if received)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13. Batch Start Date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14. Commercial details as shown (Incentives are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per instructor agreement) 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50" y="788150"/>
            <a:ext cx="4947049" cy="43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675" y="55626"/>
            <a:ext cx="1688724" cy="2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6825" y="84200"/>
            <a:ext cx="8076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15. Banking Details (if NEFT is used)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16. Cheque receiver’s details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17. Beneficiary name: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18. Bank Name: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19. Bank Account #: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20. Bank Branch: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21. IFSC Code :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22. Bank Name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23. Instructor Ratings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24. Per Hr Course Fee (in INR)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25. Course Duration (in hours)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26. Class Cancellation (Number of classes)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27. Total Deduction (in INR)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/>
          </a:p>
        </p:txBody>
      </p:sp>
      <p:sp>
        <p:nvSpPr>
          <p:cNvPr id="131" name="Google Shape;131;p19"/>
          <p:cNvSpPr txBox="1"/>
          <p:nvPr/>
        </p:nvSpPr>
        <p:spPr>
          <a:xfrm>
            <a:off x="0" y="3582075"/>
            <a:ext cx="908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Please Note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: Total Deduction = 20% of the entire batch commercials (if Ratings &lt; 50%, or as given in the agreement)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Please Note: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Every single class cancellation will lead to 20% reduced commercials, without exception.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300" y="84200"/>
            <a:ext cx="5871700" cy="27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0288"/>
            <a:ext cx="4718900" cy="175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775" y="1865375"/>
            <a:ext cx="4062900" cy="212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725" y="698975"/>
            <a:ext cx="1381325" cy="13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