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4" r:id="rId2"/>
    <p:sldId id="278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5"/>
    <a:srgbClr val="4D1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A234E-1DE9-4499-9C65-1A0326D8F16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4D6DC-944B-46BB-A9D7-1BC85965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2874-3013-4E9D-B1C4-4C402A64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A5313-29B5-4433-8D6A-9D237971C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D4D7-A9D5-4829-8D78-09887ABC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2796-8074-40D6-98C5-B1786E4F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6057-DCE8-4B0D-BC90-4D103668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0D79-B6D7-4C57-9FE6-6AB1A69E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8651-27ED-40FF-BD44-5A4FDF40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5217-3B53-417C-A75D-ABF069A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0B73-88E5-4E1A-B17D-5B63A002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692C-0D4F-4395-BB9E-125FFAC6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6EAB8-D403-4E22-9401-DEBD5FD82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1706-C246-4689-ACA4-4C2360FB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E626-D7E8-4136-BB02-F0612E40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8266-00CB-4A00-B330-0E43658C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AEAB-8CD1-45C8-B918-BFCA9EE6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3210-A0ED-4638-A84D-258E36B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0A76-BBF0-4A72-A932-A3836381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84B3-6F06-4079-9C96-458BD9BD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D09E-7DFD-4277-9188-EA62264F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D754-7D98-441C-B50E-8CD4A526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0C1-996C-4612-96B4-2FDE6905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A905-30BC-4829-A1EF-BB529D1B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0990-C147-4EF7-B56F-780D8FF5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869B-EB40-401A-AD01-F48162BE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8F997-07F3-4E80-830B-B6BCC6E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DD99-E307-400E-89D9-A55308AA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A910-C12F-4B1B-8C1A-48813D915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15CE0-5490-45BE-891C-E5BCFD96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DDABF-ACC4-4FAE-A3C4-BF1A3677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140E-FFDF-4667-84D2-F33AB63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A4BB0-DE6B-4B7C-A7AD-5EF20C3C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E2F4-0A08-4525-BC6C-B7ADF570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6D8B-0AC1-4A8B-8EE5-712D930A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80C47-3F8B-4E8F-9E1F-367F03FC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AE3FE-E72C-4857-8A21-5DF64D8C2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83C69-2806-4EA3-BE46-988B4DC26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E159-AB92-4126-B3E7-3A779C4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FE2C7-3E9A-461D-986A-B3A34DC0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FE2E8-DD61-4C3D-9D05-0DA2B896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A5CA-3EF2-473B-A56D-BEBEE0FD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0A25-5244-4316-9733-132755F8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BBCC-922D-42B5-BF34-3F805E25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46345-CDFB-46A8-AEE0-7EA0703C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4B5D1-9664-40D9-B753-B33A30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7613-10A3-4904-B56B-154FBF32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2B431-F7C4-4737-A80B-645980AE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C1C6-9C81-4836-BFB2-53096F22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3734-4762-4703-B035-40F41A55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DFF04-5121-406C-BB13-DD9788AD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F3919-7F61-469B-8BB0-B8BA21C6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3A9F-3BA8-42B2-BA32-A9F63F66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0C7E3-C10D-4F3F-B108-55401F0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431-0D2A-4691-823C-9D90E5A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56581-43F1-44A3-A9E9-EE2056F89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D308F-C879-4258-9D37-3D0E8B57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FF68-FF60-447D-A6E6-BD397E57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6E4DA-999A-4831-B0BC-90F0E7CD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5015D-AC1A-429D-8A1A-C78FD84C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5FE6-0FA4-40ED-A16D-0D7BE622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D6A4-E320-4EFB-A541-25C9F930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45D7-64DC-4E24-BBB3-79706AC99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9707-CAEF-445A-8F72-A3036418346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2A8D-20B6-474E-B612-2DA00EC82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4F05-B6DA-4706-9D0E-F5126072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9292-2355-477F-9A52-E3463ED5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68" y="810883"/>
            <a:ext cx="1673524" cy="1630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58" y="-96699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&lt;Write your project title here&gt;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905001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&lt;First Student Name (Write Registration #) &gt;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&lt;Second Student Name (Write Registration #) &gt;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&lt;Third Student Name (Write Registration #)&gt;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&lt;Write your Supervisor Name&gt;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33" y="1612553"/>
            <a:ext cx="10405133" cy="446689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Review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Objectives of Proposed System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Work Plan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Outcomes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Tools &amp; Technologies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B0CEEE-EECD-37FB-0765-30BBF29D8D29}"/>
              </a:ext>
            </a:extLst>
          </p:cNvPr>
          <p:cNvGrpSpPr/>
          <p:nvPr/>
        </p:nvGrpSpPr>
        <p:grpSpPr>
          <a:xfrm>
            <a:off x="6832121" y="3234907"/>
            <a:ext cx="4208446" cy="2833064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B36290-AD0F-D4E4-8CBA-D5B69ED9BEF7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8" name="Freeform 103">
                <a:extLst>
                  <a:ext uri="{FF2B5EF4-FFF2-40B4-BE49-F238E27FC236}">
                    <a16:creationId xmlns:a16="http://schemas.microsoft.com/office/drawing/2014/main" id="{355D8993-4A43-30EB-69E1-0F9E02F381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9B2F790-0C73-ABE9-9B12-247A8F534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35B5BC09-B54C-EDF7-111E-AC2F441E9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79">
                <a:extLst>
                  <a:ext uri="{FF2B5EF4-FFF2-40B4-BE49-F238E27FC236}">
                    <a16:creationId xmlns:a16="http://schemas.microsoft.com/office/drawing/2014/main" id="{B7FC546A-47B2-2C09-2060-1EC88442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3CCA9871-0686-E800-99C7-BE5146F52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1">
                <a:extLst>
                  <a:ext uri="{FF2B5EF4-FFF2-40B4-BE49-F238E27FC236}">
                    <a16:creationId xmlns:a16="http://schemas.microsoft.com/office/drawing/2014/main" id="{9A37A79F-0984-7984-2B96-04DCD868C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87">
                <a:extLst>
                  <a:ext uri="{FF2B5EF4-FFF2-40B4-BE49-F238E27FC236}">
                    <a16:creationId xmlns:a16="http://schemas.microsoft.com/office/drawing/2014/main" id="{1BE5E985-91E0-96DF-CDD3-96FE1CC3A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05">
                <a:extLst>
                  <a:ext uri="{FF2B5EF4-FFF2-40B4-BE49-F238E27FC236}">
                    <a16:creationId xmlns:a16="http://schemas.microsoft.com/office/drawing/2014/main" id="{0C9B84FA-1C7D-6005-32A2-7D8852F59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6">
                <a:extLst>
                  <a:ext uri="{FF2B5EF4-FFF2-40B4-BE49-F238E27FC236}">
                    <a16:creationId xmlns:a16="http://schemas.microsoft.com/office/drawing/2014/main" id="{F62F071A-32BF-F70E-0AF3-29BE7E6C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7">
                <a:extLst>
                  <a:ext uri="{FF2B5EF4-FFF2-40B4-BE49-F238E27FC236}">
                    <a16:creationId xmlns:a16="http://schemas.microsoft.com/office/drawing/2014/main" id="{2351886C-D4E5-1299-3C2E-A6C8020F3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8">
                <a:extLst>
                  <a:ext uri="{FF2B5EF4-FFF2-40B4-BE49-F238E27FC236}">
                    <a16:creationId xmlns:a16="http://schemas.microsoft.com/office/drawing/2014/main" id="{F4850A02-5A9D-57BB-F40F-82EF6F772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9">
                <a:extLst>
                  <a:ext uri="{FF2B5EF4-FFF2-40B4-BE49-F238E27FC236}">
                    <a16:creationId xmlns:a16="http://schemas.microsoft.com/office/drawing/2014/main" id="{A9C635AC-DC93-81C8-2BAA-DC76ADAD2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0">
                <a:extLst>
                  <a:ext uri="{FF2B5EF4-FFF2-40B4-BE49-F238E27FC236}">
                    <a16:creationId xmlns:a16="http://schemas.microsoft.com/office/drawing/2014/main" id="{807DCAD6-7D27-32DD-43E0-253CFA425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1">
                <a:extLst>
                  <a:ext uri="{FF2B5EF4-FFF2-40B4-BE49-F238E27FC236}">
                    <a16:creationId xmlns:a16="http://schemas.microsoft.com/office/drawing/2014/main" id="{1CDBF1BF-2757-AE2F-424D-42793755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2">
                <a:extLst>
                  <a:ext uri="{FF2B5EF4-FFF2-40B4-BE49-F238E27FC236}">
                    <a16:creationId xmlns:a16="http://schemas.microsoft.com/office/drawing/2014/main" id="{46EC4C05-42C7-37F1-8ED2-7366813F2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3">
                <a:extLst>
                  <a:ext uri="{FF2B5EF4-FFF2-40B4-BE49-F238E27FC236}">
                    <a16:creationId xmlns:a16="http://schemas.microsoft.com/office/drawing/2014/main" id="{7F3EB93F-D457-2432-15F4-F13697172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4">
                <a:extLst>
                  <a:ext uri="{FF2B5EF4-FFF2-40B4-BE49-F238E27FC236}">
                    <a16:creationId xmlns:a16="http://schemas.microsoft.com/office/drawing/2014/main" id="{AD7E5DC0-5767-785E-D011-98A0352A4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5">
                <a:extLst>
                  <a:ext uri="{FF2B5EF4-FFF2-40B4-BE49-F238E27FC236}">
                    <a16:creationId xmlns:a16="http://schemas.microsoft.com/office/drawing/2014/main" id="{89FD20DD-B21F-F0F1-8989-FEABFCBC1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6">
                <a:extLst>
                  <a:ext uri="{FF2B5EF4-FFF2-40B4-BE49-F238E27FC236}">
                    <a16:creationId xmlns:a16="http://schemas.microsoft.com/office/drawing/2014/main" id="{4457463A-4C5A-BE7E-4109-1077FFF32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7">
                <a:extLst>
                  <a:ext uri="{FF2B5EF4-FFF2-40B4-BE49-F238E27FC236}">
                    <a16:creationId xmlns:a16="http://schemas.microsoft.com/office/drawing/2014/main" id="{61C75581-7CA2-6CC1-F13C-0D7765DA6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8">
                <a:extLst>
                  <a:ext uri="{FF2B5EF4-FFF2-40B4-BE49-F238E27FC236}">
                    <a16:creationId xmlns:a16="http://schemas.microsoft.com/office/drawing/2014/main" id="{811E909B-A0EE-1D42-65CE-0D3300053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9">
                <a:extLst>
                  <a:ext uri="{FF2B5EF4-FFF2-40B4-BE49-F238E27FC236}">
                    <a16:creationId xmlns:a16="http://schemas.microsoft.com/office/drawing/2014/main" id="{D29C226C-A851-9E44-62D4-8A37C57A1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20">
                <a:extLst>
                  <a:ext uri="{FF2B5EF4-FFF2-40B4-BE49-F238E27FC236}">
                    <a16:creationId xmlns:a16="http://schemas.microsoft.com/office/drawing/2014/main" id="{505E34FC-8885-4DE0-AB18-DC0DD3F4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21">
                <a:extLst>
                  <a:ext uri="{FF2B5EF4-FFF2-40B4-BE49-F238E27FC236}">
                    <a16:creationId xmlns:a16="http://schemas.microsoft.com/office/drawing/2014/main" id="{F2C00569-A7D7-F357-F72F-ED36696F3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122">
                <a:extLst>
                  <a:ext uri="{FF2B5EF4-FFF2-40B4-BE49-F238E27FC236}">
                    <a16:creationId xmlns:a16="http://schemas.microsoft.com/office/drawing/2014/main" id="{9787AC8E-B8A5-7AE4-1FBC-CD1673E21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3">
                <a:extLst>
                  <a:ext uri="{FF2B5EF4-FFF2-40B4-BE49-F238E27FC236}">
                    <a16:creationId xmlns:a16="http://schemas.microsoft.com/office/drawing/2014/main" id="{ECC8C9A8-C3AF-4B7D-FCAE-B99E73886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24">
                <a:extLst>
                  <a:ext uri="{FF2B5EF4-FFF2-40B4-BE49-F238E27FC236}">
                    <a16:creationId xmlns:a16="http://schemas.microsoft.com/office/drawing/2014/main" id="{6374A729-6194-561A-5F4D-A0E6223E4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5">
                <a:extLst>
                  <a:ext uri="{FF2B5EF4-FFF2-40B4-BE49-F238E27FC236}">
                    <a16:creationId xmlns:a16="http://schemas.microsoft.com/office/drawing/2014/main" id="{D1B3A769-3C65-05A6-A742-7A30F6C41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26">
                <a:extLst>
                  <a:ext uri="{FF2B5EF4-FFF2-40B4-BE49-F238E27FC236}">
                    <a16:creationId xmlns:a16="http://schemas.microsoft.com/office/drawing/2014/main" id="{5608B620-7812-5FAA-3392-99A6665D6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7">
                <a:extLst>
                  <a:ext uri="{FF2B5EF4-FFF2-40B4-BE49-F238E27FC236}">
                    <a16:creationId xmlns:a16="http://schemas.microsoft.com/office/drawing/2014/main" id="{2D6189AC-D8DE-98E1-3B6A-743E7F4FA7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129">
                <a:extLst>
                  <a:ext uri="{FF2B5EF4-FFF2-40B4-BE49-F238E27FC236}">
                    <a16:creationId xmlns:a16="http://schemas.microsoft.com/office/drawing/2014/main" id="{884D2B88-0D80-B575-3E98-9C855E8CE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30">
                <a:extLst>
                  <a:ext uri="{FF2B5EF4-FFF2-40B4-BE49-F238E27FC236}">
                    <a16:creationId xmlns:a16="http://schemas.microsoft.com/office/drawing/2014/main" id="{6226D953-8112-3A72-5EAA-45F952CE6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31">
                <a:extLst>
                  <a:ext uri="{FF2B5EF4-FFF2-40B4-BE49-F238E27FC236}">
                    <a16:creationId xmlns:a16="http://schemas.microsoft.com/office/drawing/2014/main" id="{09A2F25A-B153-9C9D-9FAD-7CD0CA62F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2">
                <a:extLst>
                  <a:ext uri="{FF2B5EF4-FFF2-40B4-BE49-F238E27FC236}">
                    <a16:creationId xmlns:a16="http://schemas.microsoft.com/office/drawing/2014/main" id="{E04031FE-A66F-0750-B1DB-9B1BD108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3">
                <a:extLst>
                  <a:ext uri="{FF2B5EF4-FFF2-40B4-BE49-F238E27FC236}">
                    <a16:creationId xmlns:a16="http://schemas.microsoft.com/office/drawing/2014/main" id="{936FEB51-EB66-8831-6627-79200D635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4">
                <a:extLst>
                  <a:ext uri="{FF2B5EF4-FFF2-40B4-BE49-F238E27FC236}">
                    <a16:creationId xmlns:a16="http://schemas.microsoft.com/office/drawing/2014/main" id="{0C2E1EB4-3B4C-839D-224C-C9A76257C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5">
                <a:extLst>
                  <a:ext uri="{FF2B5EF4-FFF2-40B4-BE49-F238E27FC236}">
                    <a16:creationId xmlns:a16="http://schemas.microsoft.com/office/drawing/2014/main" id="{80371357-787E-D9C8-D12C-F24A02B7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6">
                <a:extLst>
                  <a:ext uri="{FF2B5EF4-FFF2-40B4-BE49-F238E27FC236}">
                    <a16:creationId xmlns:a16="http://schemas.microsoft.com/office/drawing/2014/main" id="{EB17C968-122C-8FAD-3FC0-711412B94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7">
                <a:extLst>
                  <a:ext uri="{FF2B5EF4-FFF2-40B4-BE49-F238E27FC236}">
                    <a16:creationId xmlns:a16="http://schemas.microsoft.com/office/drawing/2014/main" id="{BA16CC6A-B17C-DBC7-BD38-D8A625517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8">
                <a:extLst>
                  <a:ext uri="{FF2B5EF4-FFF2-40B4-BE49-F238E27FC236}">
                    <a16:creationId xmlns:a16="http://schemas.microsoft.com/office/drawing/2014/main" id="{B7973C67-D9B0-FB2A-B287-7F5453FCA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9">
                <a:extLst>
                  <a:ext uri="{FF2B5EF4-FFF2-40B4-BE49-F238E27FC236}">
                    <a16:creationId xmlns:a16="http://schemas.microsoft.com/office/drawing/2014/main" id="{C4D24077-E5F9-D4F7-52F0-D220C4D0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40">
                <a:extLst>
                  <a:ext uri="{FF2B5EF4-FFF2-40B4-BE49-F238E27FC236}">
                    <a16:creationId xmlns:a16="http://schemas.microsoft.com/office/drawing/2014/main" id="{EFACD8D7-DB86-9D4C-B412-14F4BA502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41">
                <a:extLst>
                  <a:ext uri="{FF2B5EF4-FFF2-40B4-BE49-F238E27FC236}">
                    <a16:creationId xmlns:a16="http://schemas.microsoft.com/office/drawing/2014/main" id="{D3FC7A25-D7EB-2AFD-5B22-ADB71B41F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2">
                <a:extLst>
                  <a:ext uri="{FF2B5EF4-FFF2-40B4-BE49-F238E27FC236}">
                    <a16:creationId xmlns:a16="http://schemas.microsoft.com/office/drawing/2014/main" id="{D3D133BC-1828-A180-07C2-A08A864E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3">
                <a:extLst>
                  <a:ext uri="{FF2B5EF4-FFF2-40B4-BE49-F238E27FC236}">
                    <a16:creationId xmlns:a16="http://schemas.microsoft.com/office/drawing/2014/main" id="{545714E6-2535-CE0C-1B8E-77F694EF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4">
                <a:extLst>
                  <a:ext uri="{FF2B5EF4-FFF2-40B4-BE49-F238E27FC236}">
                    <a16:creationId xmlns:a16="http://schemas.microsoft.com/office/drawing/2014/main" id="{5846C967-312B-D76E-B34E-BD7ADF487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45">
                <a:extLst>
                  <a:ext uri="{FF2B5EF4-FFF2-40B4-BE49-F238E27FC236}">
                    <a16:creationId xmlns:a16="http://schemas.microsoft.com/office/drawing/2014/main" id="{10B32F22-423B-CEF9-C2BC-E9FA2030A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46">
                <a:extLst>
                  <a:ext uri="{FF2B5EF4-FFF2-40B4-BE49-F238E27FC236}">
                    <a16:creationId xmlns:a16="http://schemas.microsoft.com/office/drawing/2014/main" id="{2A4D6EA1-87B0-B060-E0A4-353357943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7">
                <a:extLst>
                  <a:ext uri="{FF2B5EF4-FFF2-40B4-BE49-F238E27FC236}">
                    <a16:creationId xmlns:a16="http://schemas.microsoft.com/office/drawing/2014/main" id="{1F512C14-BD67-612C-A03D-8C032A38C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8">
                <a:extLst>
                  <a:ext uri="{FF2B5EF4-FFF2-40B4-BE49-F238E27FC236}">
                    <a16:creationId xmlns:a16="http://schemas.microsoft.com/office/drawing/2014/main" id="{0B4A4C4C-F80C-5E5F-2D6F-501C7E02C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76">
                <a:extLst>
                  <a:ext uri="{FF2B5EF4-FFF2-40B4-BE49-F238E27FC236}">
                    <a16:creationId xmlns:a16="http://schemas.microsoft.com/office/drawing/2014/main" id="{BE7CD9CC-CA4E-9DE3-B706-841DD168C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77">
                <a:extLst>
                  <a:ext uri="{FF2B5EF4-FFF2-40B4-BE49-F238E27FC236}">
                    <a16:creationId xmlns:a16="http://schemas.microsoft.com/office/drawing/2014/main" id="{4E905709-F0D3-2E47-FE4D-253EF6DFA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89">
                <a:extLst>
                  <a:ext uri="{FF2B5EF4-FFF2-40B4-BE49-F238E27FC236}">
                    <a16:creationId xmlns:a16="http://schemas.microsoft.com/office/drawing/2014/main" id="{01ED6A9E-C00D-03FB-51E0-B982F2E38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90">
                <a:extLst>
                  <a:ext uri="{FF2B5EF4-FFF2-40B4-BE49-F238E27FC236}">
                    <a16:creationId xmlns:a16="http://schemas.microsoft.com/office/drawing/2014/main" id="{2494EE7C-733F-18AA-CEEA-5A67B83F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91">
                <a:extLst>
                  <a:ext uri="{FF2B5EF4-FFF2-40B4-BE49-F238E27FC236}">
                    <a16:creationId xmlns:a16="http://schemas.microsoft.com/office/drawing/2014/main" id="{856862A2-AE05-AC91-249A-A24AEADCD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2">
                <a:extLst>
                  <a:ext uri="{FF2B5EF4-FFF2-40B4-BE49-F238E27FC236}">
                    <a16:creationId xmlns:a16="http://schemas.microsoft.com/office/drawing/2014/main" id="{3A5ECE2E-6CB6-1ACE-E1D4-3224E15D5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3">
                <a:extLst>
                  <a:ext uri="{FF2B5EF4-FFF2-40B4-BE49-F238E27FC236}">
                    <a16:creationId xmlns:a16="http://schemas.microsoft.com/office/drawing/2014/main" id="{0E775C2B-35E3-B750-DB0C-4002A08FC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4">
                <a:extLst>
                  <a:ext uri="{FF2B5EF4-FFF2-40B4-BE49-F238E27FC236}">
                    <a16:creationId xmlns:a16="http://schemas.microsoft.com/office/drawing/2014/main" id="{FD38ED3B-677D-FD89-3DC3-E2780DF90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5">
                <a:extLst>
                  <a:ext uri="{FF2B5EF4-FFF2-40B4-BE49-F238E27FC236}">
                    <a16:creationId xmlns:a16="http://schemas.microsoft.com/office/drawing/2014/main" id="{5AC5B733-C768-81C5-5739-7F7555174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6">
                <a:extLst>
                  <a:ext uri="{FF2B5EF4-FFF2-40B4-BE49-F238E27FC236}">
                    <a16:creationId xmlns:a16="http://schemas.microsoft.com/office/drawing/2014/main" id="{81C5124E-B1E9-EC8B-6BC1-3B4C317A4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7">
                <a:extLst>
                  <a:ext uri="{FF2B5EF4-FFF2-40B4-BE49-F238E27FC236}">
                    <a16:creationId xmlns:a16="http://schemas.microsoft.com/office/drawing/2014/main" id="{C5630016-A3D6-9E5A-B74F-03B03867D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08E1D3D-B789-7A1E-E317-BFAA7969C41F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182">
                <a:extLst>
                  <a:ext uri="{FF2B5EF4-FFF2-40B4-BE49-F238E27FC236}">
                    <a16:creationId xmlns:a16="http://schemas.microsoft.com/office/drawing/2014/main" id="{EE04BC88-2F0B-5BDE-229D-5351E79B5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BDBB1905-5A33-9472-EEB6-49FAB56DE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67">
                <a:extLst>
                  <a:ext uri="{FF2B5EF4-FFF2-40B4-BE49-F238E27FC236}">
                    <a16:creationId xmlns:a16="http://schemas.microsoft.com/office/drawing/2014/main" id="{A3C868A6-AAEF-CDF0-FE98-6ED7B2F6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55">
                <a:extLst>
                  <a:ext uri="{FF2B5EF4-FFF2-40B4-BE49-F238E27FC236}">
                    <a16:creationId xmlns:a16="http://schemas.microsoft.com/office/drawing/2014/main" id="{AD3E8FEC-12E5-03B0-58DB-91AE08231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58">
                <a:extLst>
                  <a:ext uri="{FF2B5EF4-FFF2-40B4-BE49-F238E27FC236}">
                    <a16:creationId xmlns:a16="http://schemas.microsoft.com/office/drawing/2014/main" id="{A5BC6733-0E01-88D4-E13F-544C7D5E8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73">
                <a:extLst>
                  <a:ext uri="{FF2B5EF4-FFF2-40B4-BE49-F238E27FC236}">
                    <a16:creationId xmlns:a16="http://schemas.microsoft.com/office/drawing/2014/main" id="{26B774B6-07ED-197E-9B35-F3EE08855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49">
                <a:extLst>
                  <a:ext uri="{FF2B5EF4-FFF2-40B4-BE49-F238E27FC236}">
                    <a16:creationId xmlns:a16="http://schemas.microsoft.com/office/drawing/2014/main" id="{E5A48CB7-D0FE-DE7B-1138-8859355F5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62">
                <a:extLst>
                  <a:ext uri="{FF2B5EF4-FFF2-40B4-BE49-F238E27FC236}">
                    <a16:creationId xmlns:a16="http://schemas.microsoft.com/office/drawing/2014/main" id="{71EE3217-5F76-E372-5666-1EFEB091B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2">
                <a:extLst>
                  <a:ext uri="{FF2B5EF4-FFF2-40B4-BE49-F238E27FC236}">
                    <a16:creationId xmlns:a16="http://schemas.microsoft.com/office/drawing/2014/main" id="{37C3E644-2FA3-FDE9-4D2F-E09D2BBB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3" name="Graphic 82" descr="Computer">
                <a:extLst>
                  <a:ext uri="{FF2B5EF4-FFF2-40B4-BE49-F238E27FC236}">
                    <a16:creationId xmlns:a16="http://schemas.microsoft.com/office/drawing/2014/main" id="{17595B7E-176C-D248-5F0F-245427380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4" name="Graphic 83" descr="Laptop">
                <a:extLst>
                  <a:ext uri="{FF2B5EF4-FFF2-40B4-BE49-F238E27FC236}">
                    <a16:creationId xmlns:a16="http://schemas.microsoft.com/office/drawing/2014/main" id="{A100E9FE-8335-A239-A60F-CD9403E14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5" name="Graphic 84" descr="Internet">
                <a:extLst>
                  <a:ext uri="{FF2B5EF4-FFF2-40B4-BE49-F238E27FC236}">
                    <a16:creationId xmlns:a16="http://schemas.microsoft.com/office/drawing/2014/main" id="{67765923-875D-4D5A-E306-D48A58AB7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Monitor">
                <a:extLst>
                  <a:ext uri="{FF2B5EF4-FFF2-40B4-BE49-F238E27FC236}">
                    <a16:creationId xmlns:a16="http://schemas.microsoft.com/office/drawing/2014/main" id="{FCD0AADE-13E9-FF2B-4C2F-8B049CC3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Smart Phone">
                <a:extLst>
                  <a:ext uri="{FF2B5EF4-FFF2-40B4-BE49-F238E27FC236}">
                    <a16:creationId xmlns:a16="http://schemas.microsoft.com/office/drawing/2014/main" id="{326234AF-40E2-537B-AFB2-3D79986F2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88" name="Graphic 87" descr="Tablet">
                <a:extLst>
                  <a:ext uri="{FF2B5EF4-FFF2-40B4-BE49-F238E27FC236}">
                    <a16:creationId xmlns:a16="http://schemas.microsoft.com/office/drawing/2014/main" id="{2EDCFA38-6C6A-E7B8-48DA-A40BCB4F8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Cloud Computing">
                <a:extLst>
                  <a:ext uri="{FF2B5EF4-FFF2-40B4-BE49-F238E27FC236}">
                    <a16:creationId xmlns:a16="http://schemas.microsoft.com/office/drawing/2014/main" id="{1E25E3DD-0CF7-4619-8090-56855FFF3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0" name="Graphic 89" descr="Fax">
                <a:extLst>
                  <a:ext uri="{FF2B5EF4-FFF2-40B4-BE49-F238E27FC236}">
                    <a16:creationId xmlns:a16="http://schemas.microsoft.com/office/drawing/2014/main" id="{32B54DBF-3046-713D-194E-BD43EB0EB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Server">
                <a:extLst>
                  <a:ext uri="{FF2B5EF4-FFF2-40B4-BE49-F238E27FC236}">
                    <a16:creationId xmlns:a16="http://schemas.microsoft.com/office/drawing/2014/main" id="{D7B90B32-F458-8CA4-C340-E7D3E9B5F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0D1AA5-53F4-0815-8872-E77212299432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5ACE3BC-EBCE-AFFA-CFDE-68AE29859340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0C72F8-77BD-7E53-2504-9E2ACFBF4EAF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(1-2 minutes)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19269" y="1049020"/>
            <a:ext cx="10668077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Briefly introduce yourself and your project title.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State the problem you are trying to solve or the opportunity you are addressing.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Mention your project supervisor(s).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422E5-4378-9AEA-DDAC-53D2571E3AD2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B4E28-EDDD-B4CA-3FCC-589373A8889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B90167-C532-30B9-3E38-D00C06A05768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F5BE4-3F31-7D7F-9266-4741209F15E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FF39D3CD-0222-6F45-C98E-FF9EA80D69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0F5677D-66B8-2823-601F-6D952C858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D3AF8688-4310-2050-F17B-BB508E23A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096A5498-3008-08F1-EFDC-811849808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47A709B5-6B15-00EF-1B37-8D80553EE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4FD522B2-4C31-96F5-1464-7BE82A1D2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D4B85F55-855A-229D-B160-0F2A0A89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6861E420-3A58-3F6B-75EB-FFCFB657B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0A088899-14BE-021D-0059-BBA767D92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AE7C787A-999A-10F2-EEBF-F9DA4DC50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7F2A9A5E-5B22-84B1-7A62-FBEACDF12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3EA7034A-C60F-033F-3AE8-92E3314AE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F7F8A699-384A-1BDE-69CE-0C351BF5C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18A2C8E6-DD77-49F7-5CE8-69F503A76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A71E2DFD-FC1E-A6BF-6B3F-2A4D018EC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A0691F24-6AB2-2C38-0BCE-E9BEC0F02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1F9C710B-5E55-406A-DC72-5E8E5BBE2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13A46346-7668-B247-E79D-4EB27A509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33A7AAF1-1CBC-28BF-A66A-B392C7B52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3565F0D5-A5E9-8EFE-B803-946B7779D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283D4FBA-DF2E-0C9F-62D5-1B19980DF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91394228-CB5B-6509-DDE6-EF4D287CC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15D565A0-E7B4-74C4-2FDC-4F150B303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33CF232-17D4-F739-8191-2C5777832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0539B2A5-A904-E9AF-22EE-E40D85689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9160D3A2-3EE5-6A24-119F-9B3176747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965EFB9-90CE-4E18-C9C9-3BA8A3DB1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9B0E4015-2E02-673A-06DB-904129C8F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E7D0F591-472A-469A-B795-FBB56990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3CAEA1CE-7E18-0AED-64E5-33400CC6DF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40134FD8-CE27-5A3E-3544-4E37C2576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B390D796-7F1D-102A-262A-F1BFE88D4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BDB2845D-7B73-0C0F-E03A-5763F5E6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89148EFD-3D42-1A2D-BD4F-F441085C7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7FAE97FE-1AEA-B35C-849A-A84572890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E0304B2F-535A-B609-20E7-28F2BF807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D678F628-874E-3159-1096-06A7B489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AC483737-C350-C580-4672-9B7890BD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1BD0A1DD-8ABE-9074-68B3-7C8B4FCB1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8E55C620-CD95-865F-55F9-611B80F31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6FC65E6E-A46F-3D5E-271D-E3497150C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AD94BEDA-3BA0-5D22-F815-4DBB51E4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867B5ECA-CB6D-2FBA-E75A-3A264E1EB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79DDAFC1-61FD-3173-C3B2-C59889E1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A43821DF-790C-C067-5F19-8976F210C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3859A18A-F93E-FFDE-F51C-202649C78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DF0D3AF4-1A36-20DD-8D5F-E27D6443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7CB47BEC-B179-AA0E-3FFE-598186E4A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AA3D3B50-8A79-5269-357A-84FF89047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A0F3E348-C817-0E32-B391-F14BD3612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B31A3A29-9770-49C3-1907-68A08A0ED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88B718C9-698A-8B3E-92C6-8D6752B97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96342D45-E874-EE52-CFA9-8405A65A0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436D40D9-C8BD-FA06-1A38-F39E40C52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FB9C530C-F30B-0108-5113-B01E88153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34B73CB9-46D8-3B41-5DDE-0A16F39E8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1415D785-CEA3-44B7-443F-DE293378D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708EFD41-46D0-53D9-A274-64A877F53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E03C8165-CEC0-910B-E367-DB190F220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9B55B393-9EDC-9328-0C3E-BF3713C08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8DCB651D-D647-0469-93C4-C31884F3C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37AEEDC-6F29-53A7-A364-F3DB2FE4970E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5D288D85-780F-C688-AF7C-7D439695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B9402E35-6E87-DB4A-E62C-ECACC87D5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C3873F90-7C0F-B3EA-4A42-99297D82F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8F7F274F-5083-2209-87CD-0888CAB2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A6C193D1-7D8F-E684-E6E7-8BAE1DFD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C3322318-D249-AA53-886C-FB9FBE9D8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F0819E49-42B1-4FDE-8A22-55EB6B3CD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081A7CFD-BD75-8FE6-8B42-02ED201F9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05076752-F883-A092-0489-96AFBBCA4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601EFA75-1F36-36E7-5D78-409F7F9C1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C42070B1-58EE-FCF8-14EA-70BCBC425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1FA4DFE0-36B0-F37D-3D5A-F7DEB27CA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E7C17F9F-A568-7FA5-7311-2328ACC1B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C82B359C-8446-16F8-C17A-952F2AE0C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43B93334-C02E-4005-89F9-CD40647A4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A6FE6D47-42CC-CA6D-FC0D-0D97ED27E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99A91BC2-A04E-0315-541A-2A31EB2E7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DE97610D-918C-EA44-A745-F01738FD5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A376B-606B-C4FD-CAD4-26A9F769C7E4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Review (1-3 minutes)</a:t>
            </a:r>
            <a:r>
              <a:rPr lang="en-US" dirty="0"/>
              <a:t>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11913" y="1049020"/>
            <a:ext cx="11101073" cy="518160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Briefly discuss existing solutions or research related to your project topic.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Highlight the limitations of existing work and how your project aims to address them.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Mention any relevant theories or concepts that underpin your project.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96DB9-7CF2-AE8C-7B61-954D7F0E0AE6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54066-BD7F-4F14-8BFF-D28CE29E7434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3BFAA-5FE8-A69B-4A7B-6ED90DD67629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35208C-9A6A-0629-3354-960B01A75E41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32DBC888-D6BB-4971-7F23-E4360CC19B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9E89A632-462D-D545-8009-23923100F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DA3C1F5B-0B54-F39D-8544-D6CA1F9A3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A5EBA513-9CFE-A20D-F367-1D69403E3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7F9538FF-B1B5-5F8C-75AB-B84CEAD8C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D9CF9642-2587-06B6-F4A9-2EABAE542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66307E02-7705-474F-340B-A61C1B48F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54573F39-152A-76D2-A80D-685F68F92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DFA3B394-3AC9-1978-769F-D07E5B4B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19324ED9-026F-2A8B-5A57-D309A5CF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5670E013-3CB9-E635-8A45-405C599F3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F252A670-82B0-AA14-BC40-3A741B5E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66EB107B-BCE4-3415-70AB-4E6ABBA57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FA075BDE-3011-6676-72A4-F20D0B5F9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4434E7CE-639A-424C-5A21-A91A75D1D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CEDE18E2-5EF1-04DD-1743-282F34272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AE1E05C6-6B80-C421-C991-5D1868C7A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28F2222D-36D3-EC7D-7412-38C8677B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05474F3A-ADBB-7483-3551-2C01340B8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29488D44-07AA-16F0-60A4-3F0FD2F5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F4E51A04-B718-5A1A-9940-1E2708103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7FCA9CAA-0F5A-229F-60A2-B48764FC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AE4A7B86-303D-A76E-94C6-BF226A6E8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B8287E71-CCEC-4901-B4E4-E4C9BEA2B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16DC704B-E917-09C1-F14A-490FF4F1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64FDFAA0-52FD-89A6-6E2A-32F04EC52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678548F-31B4-9E6E-6977-CF1E06706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B740B890-533F-68E2-F782-51660C968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F12015D3-10F3-8597-36AF-4F4A4D841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44739BB0-1728-5A41-9C07-D163CC51F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42BB6129-C12C-9F76-DFA6-E6D23142F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9D0F245-29F9-F3B6-4D30-18F205860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FC1BA58A-7FF9-FB8D-53D9-F433B028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903DB68E-C509-BB2E-E4C3-5F9BE36A7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1B2B15F1-71D1-371A-DD84-CA32E70D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AE93DE82-FFD4-8BBE-3F34-9DFE44C12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9D890056-8951-5D5E-806A-D9352BCC1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C95FDC64-2B48-F765-8CCE-37C6A5AB4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A8BF5090-8666-7343-E19B-8D3A50645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1001DAE7-50B8-6D86-3DB4-98C486B3A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4DC3EAC3-EB60-52EE-8A35-D1CE3665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F6AF2784-161F-6041-ACFF-7281C23D3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DE6798BE-1833-BC74-E104-107A85C0E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5049D1D6-6AF1-C195-FC71-A873C552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EF86A58C-C3AE-EE83-6D00-84DC37A6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29F6DA0F-AB47-3489-9171-A5F92197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EE4ADA15-B6F9-38B0-4F45-72334724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F5A93799-DABD-EB04-8AE8-2E0E42CD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243FB30A-91D8-FF9F-9DB6-95C341CF3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CB4F26E6-91AF-A1DC-B3CD-F68915B4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7AE06A3C-18C6-5B70-4010-5FE7BBBBB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C980C947-F155-7262-E422-35FA48255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32FBB27D-698C-7C86-BEB8-17CFFA2F2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2F90BC3E-FB56-2C7A-3B68-3E17FEEF8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E049BC76-924C-1A7B-2BD3-718C6B0F9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D2124FEA-FBB7-C60A-B8B9-D392C8031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CFE84256-3221-4E19-BEFF-4215AFF8E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A49B3716-734D-6783-5F2E-EF199E4AF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E473759D-5EC0-ECF6-0CAA-1227C5F81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31D5FC35-E956-CE93-2A46-39649A36E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CD97F092-979E-49A3-7B06-BD7444D44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54B00B7-EF73-5FA6-CC0C-B70CFF9810D4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4FE70276-3A6C-832B-2AE8-C270A74DC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CB7446D2-E687-5F22-2185-7C2B3C64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D9FBBA7E-4F4C-D814-53FF-5C99CE210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3BCBE17B-140A-6C8E-BA98-71EAF970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BC9055C-21AF-2FC4-99AC-59C2B305E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13AC6F3F-7DD3-8D8C-4B43-EBC999441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31809CB2-06C3-C001-AD8D-D5D971AA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645A198B-787E-7AE4-1E5C-6170D0B5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F7D633B7-8F00-4FFC-F71A-3171CB857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589793D4-F6AF-2CDE-08FA-CBC82BDB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F09FAAAA-B531-2300-3FE2-28FCA8262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AF677690-8BE1-1325-5CED-E606BF88F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7DFC1CD9-C4E8-5D14-DD0E-3208B20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062906B3-F4DD-198C-35BE-D0B6F97E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1F1D1BDD-9E49-D9B2-1B52-C5B7DB02A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238D7EB3-E54E-C489-7B99-C2000460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92DE4A62-5164-80D1-1233-13697867D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BFD5B2FE-D6B5-8CB6-236A-B265E2D7B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30AE53-E533-FB20-92CE-1A41A606F67D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74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 (2-3 minutes)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69119" y="1049020"/>
            <a:ext cx="11028300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Describe the overall approach you will take to complete your project.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Explain the methods you will use to collect data, conduct experiments, or develop your solution.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If applicable, mention any specific tools or technologies you will be using.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699ED9-4510-6E6F-968D-1C63FD303AED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38B91-79A3-E3EF-1CF3-6BC2EF00D3C7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7B4A81-77B3-F870-1732-E2C3E3143F9D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ED8B6E-F0AD-50B4-5098-0DD7420ABA1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5DA8FA51-D956-E637-E054-350F564D0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5496B5F4-B74B-EC11-67C0-215162815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8D7C73CD-B352-FA7B-9046-92AA9E85E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D390C221-5AFD-D2AB-9802-D123C2D8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23F70269-9C69-E423-8849-B240F8BD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25F94602-F4DF-7188-6E98-2C4697BE0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88C014CD-6AAA-E2B3-0FA1-C12DB988C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146D1FC6-BE24-C762-5FDA-0C510874F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56BB969D-1D61-D11F-74FB-B94FFBB03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03FB9276-93FA-5781-78CA-76071435C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33FEEF38-C769-1B45-F63E-46A5B5188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FCBC8AF8-C484-0AB0-8036-E5394B559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A82334CA-C289-3877-C531-60FA42183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A8FDEC3A-CAE4-C972-F633-69FC7F02F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BDF17110-780A-8D2E-0A69-4591B079C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5B40A6F0-A191-1D06-A5AE-1F98F603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2C6E49AA-83BA-5728-8855-CF060AF34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A03BC864-AF3D-CB18-34A2-082D4F3C2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CEC59FC1-8F30-90E2-1849-9AAD1F283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106360D6-2152-E879-9EE3-F8450D372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902C245C-F6FF-5273-6109-481AFDBDD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0BFE717E-70AD-EA00-DA17-B3E378BC3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77DCF330-5746-822D-CA94-185B61A89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AF2C397-AD04-55C2-65EA-2A2FAAA6E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EA7C4930-A9A0-9BCB-DB9B-F25DC3AD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F2DD13A4-8C62-5B7E-2C82-B9FFB9474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D4C7870D-6DF3-8229-A744-D9A34C803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6A58C11A-7DA3-2638-5B11-98863BF12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BF8F3E74-0763-7B20-B99C-1299B7741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78269D3B-4AF9-19AC-95AC-41AD75403D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ECD9429E-2417-B4D4-24FC-8223F8A21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70AD829-9D77-95C5-EC07-C0F000F6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5851C2CE-7995-1582-DB5E-70E1503EC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F9653D11-A318-19E8-3233-D7F24FFBD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F7767C42-BFF9-F153-C0E9-AA852A4C6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E6324D27-A53A-00A5-67CA-CF524DB1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780F9EBE-42BB-D35D-BC36-27C9B93B6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6DBC8A0D-CD98-111D-4EBF-BDB48D202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2F97EF86-F9C7-F428-E9BC-338CFF484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58CBBA80-ECEE-0D09-67BD-59B55E434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D8937074-F478-726E-7D64-162AF4A0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92DCF02D-9AFE-CBC2-C8C3-6F22DE2AE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85990432-154F-7898-6B3E-CC694855D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27AB1473-C539-BDE1-0CF8-9DFC2442D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364B85DE-172C-AA55-98C5-D807823BA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F95F6D95-429E-AEFE-AE89-15E9AAC5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24327C25-0455-6865-541B-245480A4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CE57A3E3-71ED-C2A0-4813-0593FF7E8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43C36DEB-4325-90FE-912A-B8D06DC7E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B72FB120-0924-C6D1-8963-E4E9E720E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F59EC778-0BC0-7CB4-98B4-F9AF718C8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FEF9999E-6075-119C-E9B5-29040C25A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18ADDEF6-1DCE-71C0-7055-7B829F0AF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C045D30C-3707-383E-16FC-DAF3BED27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A92FCF72-89BC-43BD-22F2-B7EB10170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68A2E1A6-024B-BA6A-DE3D-A342216D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81DC822F-37DB-B79E-B0E3-E85D795FA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AA5029A9-DF3C-10AC-C1A4-39FE01961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292ACE2D-24F8-A227-B920-F1650DE7A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E2B6CEBF-1564-1602-65CF-4A194ECB3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DE912179-9FA2-06C9-91AB-8A553FB77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6B59FA-3DE7-830E-BFF9-70FAD0ADEB75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7F5F021B-7EA9-5933-7211-5C53F5AB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C249A0BE-476C-01FC-51EE-BE1C74AD7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370B5AEC-0591-6AD3-CB86-FCC37CAFE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7DD59124-66DA-B458-8972-B4F213DA5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F316D97-FD44-2026-656E-E9CA461A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664D3CC9-F921-9FE3-A6D4-3FCF4940F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A21E3AF7-655E-C01D-CC5F-000461ABF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7593C2EC-97A3-F0D9-4180-9581C7530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49B7D4A7-4E05-FF86-254B-69071EE7A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552D6EB9-DB16-5AD7-940E-ED992B59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273B1E55-426B-1880-F6CF-FBE3671EF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5E6324DE-B0DB-F30B-96D2-07F897772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0E119306-11F5-D72A-2E92-0569A84B6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4835A5C3-1AFD-A216-3D15-6748F06B2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8DEF1168-58F5-0BF3-3F59-AFE8E6FC0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C7089170-FA9D-A6E9-8328-6D7AF630B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C87A4EE2-672A-576A-2BA1-1779A5313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4F960B67-01C2-E358-A8EF-A6602938E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763425-CC22-3B5B-F2A6-0F1F272AF936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8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Work Plan (1-2 minutes)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43541" y="1049020"/>
            <a:ext cx="10630079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Present a high-level timeline for your project development.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Briefly outline the key milestones you expect to achieve.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1E89B-29C0-D3DC-F9E3-5ED4EA4F1594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B5E4A-54E9-2039-0C41-E3E363B65B40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E5378-33EE-A33A-EEFC-F2DB967BBF1A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75475B-4B20-5DBC-5C49-3BE224E3DF4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2E135D6C-7727-9543-4C92-178C1DB33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9AF182AE-BAED-CD7B-7692-EF00AF4EA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08D307D1-AB0B-25C0-2F4C-A51D9F921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7DF1BE85-9F89-0121-0420-567C3447D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3F2F9A22-7381-FA3F-615A-2D315E866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2D6D0EC9-9602-2794-91E8-AD3A63B79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D7DD12D8-D7CB-6063-36E1-5EDAE36ED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2C923A4E-E980-ED05-6E9F-456C7AADE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11172784-4E79-1EB6-27E4-6BE3C8B1E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1483CD35-60B6-2BEB-B573-CF8912795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0151ED32-AFFB-D617-592B-3C0F2E35B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9485296A-B7DC-EED9-B035-81FC98DBD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CD9BA69C-37E4-D9E5-2106-F40DCEF18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4C41073B-1124-4380-19B8-2A4C80A8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76E712E0-8E6B-EB14-2AD3-9FBB9097D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F583A9D8-20C1-D955-ECFA-3B66205F3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DD1D4554-31E6-17F7-6538-71777B463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C8A12F31-239E-5353-9340-30A56AB0B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B7C5507B-4ADE-0966-43AB-29818390C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408E15B3-CD4A-038A-F35D-9274472A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5CBE6809-0638-CA4F-FAAA-C1FA19AAA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D4E5E379-9AC1-6BE3-37EF-D05F64214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616E5A41-90B2-C8BA-1921-393EFE1F0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0C0BBE5F-3EE2-440D-E340-8A2C67A9D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6AE91225-3AFE-539A-1E6A-689F0FE7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529DCC77-7F00-ABA6-3E35-9CD88934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4BBA89F2-29EA-873D-55BF-A9039FE5A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CFC0F96E-A048-4AEF-4482-F2A72C268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D10B729E-BF5F-7938-78E1-A42B4208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7122D884-1CCB-0909-94AD-BF4E0B1E8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4220F5F9-55C0-3951-AE42-F8CA4F74D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B9F3E534-30E9-5B37-21CC-0EFADFE2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5F6839FD-204B-772E-AD61-32B093484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7B84CAC8-6E67-3310-FFAA-DE8E79F0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C95FCA06-8EDF-CD16-0559-2E7577AA0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2E57A8B6-01A7-EEC2-8F86-A6F50ED7F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107E398C-8504-3A5F-1597-F98B2A77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B6314011-14E0-158F-01B6-2165CE8B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D1D9F12C-73A7-11C1-6849-A76F8F8F0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8C465D8F-5A03-0100-11FB-FDB352E0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DA28AF9A-2F7C-2198-22AB-2FFE6416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BAC91D3E-74E0-BC33-87E7-2486F981E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AE64499A-111A-810A-9770-9BB51D098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911202FC-E0F9-5EF5-DD51-F0849746A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BD9AD8AD-9AB4-5182-3CD3-15C667DF1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18BD3BBE-4C83-442E-BEEF-F8191F69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7DBCA0A8-B583-3AC7-C134-A5B498DFF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263061C6-E64B-D18B-0F3B-466601E2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256F739B-CAA7-42D5-4857-8714080D2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C9364DC7-82C7-FC6A-7BC1-261A74FFA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3D4C384C-02DE-BE97-5160-A7CBBBDBA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5A904C26-21EC-D23F-09B4-672784A02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DEA1BB74-BDE3-DAA7-6342-CD2A802A9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114565DF-010A-8D84-6321-C178F1472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D6133F45-2794-DDA4-93D1-73461DDB5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BF165C9D-F7F6-A580-D38B-06DA85CF1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E95F77A5-A88E-E791-63C3-ADBE8B4E7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D7BF993F-FDE3-0531-3BDA-E0E7475F7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8070347D-CC8C-0ABD-319B-BF87F5317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661CEC14-D89F-633C-4060-8DEF5E071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5AB6A2F2-4BBB-8307-63FD-A4F46B0AC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5A92CB7-B441-21FB-5849-CA4FE5E3D93B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9DC12A1A-864D-7DAB-C892-C0317A7FA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8695529A-93BB-CFB2-64AF-19EDC7071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916BB5A7-86D2-E273-5489-3D272CC5A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11BF6398-8F46-74B5-285F-77D15A45D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39160CE5-155A-960A-520E-1F265DE6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8E6DEF59-57FE-3EB2-70EB-BC98A25BB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A089CE74-2B88-9E69-DE1D-B9881A402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702A9E96-9BA0-CDBB-25E5-6FE5F649B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C34372F9-3ACD-D3C2-B32F-589BDED6B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6ACEB8FA-8249-EBCF-7FB5-56BB88D0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E48849CB-C0F8-F0C4-82F6-9A40D514B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7E2642E6-4909-EFE5-0781-0E74DFD18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20AA4595-2786-6EA9-2429-F8958324C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2C89D3EA-2580-D421-F659-77020E2DF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7618EBF2-3DC1-69F7-897D-B9BFDD45C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8A45408E-A5B0-5B39-A3B4-09F33348B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6F5076F6-EF57-A5B5-DF8A-F79A0F5A1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F303E555-8E65-E927-6041-D067AE6D0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0D617-A79A-AF88-7406-D06B3171BA70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Expected Outcomes (2-3 minutes)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4241" y="1049020"/>
            <a:ext cx="10604255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Specify the deliverables you expect to produce at the end of your FYP.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Explain the potential impact or benefits of your project.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5781-385F-925C-4623-B4C43BE4E954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D192A3-3123-7F0C-31D5-6D7CDAA31AD1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467606-0CFE-5151-EBA1-0D7B1804AEB9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014408-EEFD-51AE-E6AF-A240B4DA7695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FDBFB4FA-8933-9F5F-512D-A6CFF0D873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87C93CE9-7A4C-18E8-2383-9174B351E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F255D148-4F2E-0793-17BF-67C201436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33492C04-A109-0115-1FD4-752289697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09748A02-F8DC-FAA8-B164-44A51085E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E6DEEC49-2FE5-6A86-61A2-A49A5EDC4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10D09BCF-6DD7-FE73-453E-2D6CD817A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FB295E76-E7F0-2475-FAD5-CE5BFE0A1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A481D100-9B78-A1B9-F720-6FAD2E74C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6C7A4553-6D4E-B9DC-DDBA-627A412E6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F9548101-891F-A7B5-BA63-CBBE69820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231949B2-2B80-22A7-F547-0DC810B8C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08D73DE0-E0C7-161F-4E00-AF4A7CF5B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883C15DB-5B11-C9C1-E303-1B31A330C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93D2718D-A09F-5A54-53B5-0EC5AD356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FF5955DC-3E6A-E03C-42CE-3A051C50B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7BA25FC2-4BA3-EEA0-861B-0E7C4322E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4C691EB8-6B1A-F950-FA7E-40E39FD44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FCF211F0-F73C-708E-C6E9-8683A8536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AA4B32FA-40BB-C875-289E-34B027026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46EDEA7F-9A86-2133-C422-3812502F6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4A65DE6C-7997-31C4-AFC5-DAC4BD114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04274C7C-C295-625F-EC8F-882DD9348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833B0519-AA7B-1B7B-BB6E-D93CB37D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33DF0502-5408-6EE5-E698-9869EAE89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9338C8A5-9095-11EE-A785-A956F8DD5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9A9FEE2C-6F9B-4D84-B96C-F18C35104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13668386-9DBF-DD2B-0ABE-2BFA10208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716E22D9-5920-A8DD-D378-7625854C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1BEA7250-6CF2-EDFE-53C3-81EBB8570C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BF5269B1-A44C-A399-0579-EEABE7691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91718BEB-C945-3FF0-FBA2-7A822489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7234C0D2-D229-6022-808D-7DF9A0B3E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07E2B80F-B257-4B13-0581-FF0E6B58B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F4621037-E1DB-E776-18C3-FD8F3AE4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2E78A9E3-2BD0-75F1-EEC9-778DF29C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9CD23BA8-6B69-95C9-235A-D4A229737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6E79B1E6-1751-FC76-5FBD-39B9D537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C5747D2C-D6B5-416D-6CFA-EFBC145FD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628ADFE0-5590-7519-08B4-5A9D0C34B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77B285AC-7116-0BE2-4741-4B52FBFB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CC0E5520-77AC-2532-6FF7-1E2C4DA9F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7D4E17F5-B45F-3A4E-9EC6-3A2CBC958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23000B6F-DE94-17D0-F2DA-751BBCA3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217885BA-D13F-A715-464B-B9CC1379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50DC1364-B2A8-5D6A-D602-DB6CFE58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EC02B5F2-7D05-4D69-B731-D76E0C3A0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46F03B62-29E1-6671-76A7-DBC279878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E42D3132-9DD1-04B4-D6C6-7BE5D885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63734B24-3041-B49C-5FC9-EB7108412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DD3BF38F-37AD-E3B3-5E70-A9B627BDE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1573136A-822E-7D8F-7F71-F5B609220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F3D82767-3602-C0CB-7950-3B24F81D7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8BD58BC8-1D67-7F5F-E153-26D02E2E5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5E1526AB-7490-9C09-F0F2-08086E7F3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51AEDE08-5279-8295-F0FE-EFA55AD4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FDD079E9-850D-1156-10B7-EF773A0F4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E27A0982-6E38-AB7E-2325-67A9BFA0A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5D0BA012-302D-ED73-0BC3-A848E5433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CD04C9BB-5F8F-A36A-57C1-4194A5897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9AD40041-37B1-D311-18FB-87C375067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FF6E71E-A02C-1A64-2971-C98488ABD0E3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CFE88F1F-22A1-32E5-5076-B89566517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AC98E3D3-61D4-0C84-C28E-F529FF104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0E2AB148-4683-8CC0-C993-8D7E2EB8B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65DE9ECD-AE14-D405-6AE3-2BAE7AEA0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991DC94-945F-DAB1-4CE3-FD374332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E40BEDDF-C87A-BE7E-72A2-E5E58CB01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A9497708-63AF-23AE-7C5D-7609B11D8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6E66B4CF-C1E4-9EB8-C411-1B7EE699C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66DED12B-6943-DEE8-0E32-F7266C6F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AFF59EDC-700F-20ED-D1D7-D384019F0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617ECF68-6BF5-C86E-1D45-085506C8F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21E0D3B9-5979-D504-5BD4-6BC413109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E4015264-99E8-DE8B-DBA9-42AFA98F9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878500EA-33AA-533A-E283-9DB883C08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7CA4E62C-F7AA-7D14-B4BA-BCB6DF397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4FB3EC77-93C6-46B3-D208-DAD922B9B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3988DC42-BE48-4568-1C63-052A00D51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1E99A1BE-48E7-739B-68D8-7C417C688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4CE604-0FE6-F30C-C3D8-5AC825AFA1EF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92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(1 minute)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69119" y="1049020"/>
            <a:ext cx="10772313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Briefly summarize your project goals and methodology.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Reiterate the significance of your project.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End with a call to action, inviting questions or feedback.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2377C-DE89-419C-3688-6118B62219C8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8FF7F-4392-1B22-A14E-39B3BF730B49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8FFCF-1086-6A27-5B8B-F16C278D1AAE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4D6EE7-F917-1767-3C12-B17FD4EE16FF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25167696-8B76-9CC8-656B-882C62DEDA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865BA110-8691-5FC3-D050-5F783104C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5E33250C-6DE9-7CCD-63C9-CDA9F26AB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953A3411-4F8B-B9F3-B18B-09C907CB9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89FA19D8-6F7E-CE50-5BAE-58B377093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DD7D502B-092A-80AB-87C5-16936D88F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85CC4F11-A654-B987-32A3-9C1B80000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C5AD2C91-0A5D-39AC-7062-88B3CA8A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8F0C86E6-1C8A-D597-2C8B-A8E1154A5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95A6C6FA-E421-7651-2677-3E15B4390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F75E5241-B7E8-4563-F6A1-9C765C97B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EC19F672-C224-78A9-FF43-31ECBB610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46988722-BE78-AF10-1CF5-72B0D3184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04EC0B3F-2D98-4668-3EC8-89FFFBAC7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AA05F2D9-BA88-F1B3-EBEB-D890AEE9C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E0785DBF-ADFA-EEA3-CCA7-9EDA27692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ADCA1141-AA5A-75A5-19F4-616A14296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A1E7903A-5F77-DA9A-5FCE-565A3DEFE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137B3150-A69A-0449-295E-B5E44A3B5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17240AA1-EBAF-78C1-1D29-B3097186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29F0361E-3A0C-4F7B-A5D4-0471231C3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55C45ED7-9BBF-7CD1-EB7C-65769D413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94DC4880-764C-7B03-3B09-FE3587E2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39A5CFA5-4930-1E32-5B41-AB01DCAB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F7566BE6-E8C6-DB77-4BAA-98026C5E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87BE17C3-1E4D-FEB9-9AEE-6ED1E282C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A7DE80F1-7013-75B9-9985-2CEC52DBA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2EE02A11-B464-7CFB-E0B5-838ABE9AC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2B68A1C8-C4EE-B413-BD19-6A77B852D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BF15175A-986E-1A4C-550E-5F78EB513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3F0633C4-4EB3-F6C7-5FBA-3DD257B54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2C680DFB-F8F8-69B1-78A8-6CE1CEAB9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CF3E3C3A-CB92-47D3-F7C6-E04F8D2AB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E68E5E1B-F6EB-68F8-E3EE-CFD9B7D73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68B4BFB2-D02B-C3A1-A6F6-6B33667BE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894ADC17-5BC5-B76F-AF8E-50982F44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366C0982-AE30-9E70-7BC6-C7F98B2A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008A8D4A-1235-09EA-0DE9-8B6AE3D1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5609938C-5E71-9872-BDB3-252D9A62D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0FF51290-EEFC-1DBA-54D8-D513A5E3C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7FA17C58-2581-0234-27E4-C069692FB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88B55D0C-5C9F-32B5-BBE1-CC4A1AE55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A3BDBFF7-A92A-40D7-C431-E0E75498D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3A222711-AC3C-9DCA-3AC5-CEEB9684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B4FC6FB1-2899-9984-C3BC-FFBA34274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59F6A213-A53B-2387-02EE-E1435A827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46A4CD10-9AB4-280B-D4C9-0B061811D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EF09EFED-ECEE-98F9-E54A-150BD46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67832425-653B-D1F7-55C3-064871C28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1C92947E-5AAA-E05A-126C-CA3695DEE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0F6F5EF8-831B-082F-AFD0-A364C43A3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2D7C6BDD-468A-1E53-B38F-FAA010873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8646458A-D5F6-2BA0-BD42-3816813D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7A61B28B-3216-7A72-44C0-9C1DBEB9A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E1CC0CD3-8476-05AD-FD31-43F034C1F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324FF0B4-FF43-D2A7-7511-202A39931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3DF60DBE-6D6C-9A6C-C423-519E73ECA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89678114-D5D4-08D6-7676-171365E73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BEBEC046-2F28-7BAC-420A-6D6939448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D7569269-14B1-0815-F03B-F361A77CF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1EB3A212-92F1-9336-B450-EF18D56EA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E776ED7-04E2-1AA2-0915-666BA28F1626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DD9A4ED6-3A2D-B902-3B0D-FBA679870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E1F7CD94-110E-E465-24A0-E760C32C2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E7930058-A7C6-4473-242C-9D9810091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FF8C30F0-D7F0-B1D0-A30E-D9CEF51E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85871037-A0D5-6CDA-3AD0-42BF8662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81D518CB-61EC-3999-16B3-7F7692152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70BFE5F-7790-56D3-67A4-638B06532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CDD2E867-B520-A126-F6C6-C50A1D491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B5D58DAB-CBC1-BB89-4C11-82747199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9BAC4C81-A694-870B-A7F2-46C784BB8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EA25AE33-3C55-4183-1755-889A40A69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82CF55A1-A5DB-AC31-550B-16DA84E58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BBC26364-C524-57CE-B686-CDD9360F6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9905E698-29FD-0E4C-73C1-3E741897A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A61E1CC8-A592-0B99-622A-0E443B0C2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7E182554-20A3-926E-6005-A344229BA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0450DF24-88B1-CEE8-A1FB-BA838146C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E76C35D8-399A-19FC-97D5-149319383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83CF77-4FA5-BE65-92E0-7C092C9BE452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46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Q&amp;A Session (5 minutes)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81159" y="1049020"/>
            <a:ext cx="10966326" cy="5181600"/>
          </a:xfrm>
        </p:spPr>
        <p:txBody>
          <a:bodyPr>
            <a:normAutofit fontScale="97500"/>
          </a:bodyPr>
          <a:lstStyle/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End with a call to action, inviting questions or feedback.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Be prepared to answer questions from the faculty/FYP committee regarding your project.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r>
              <a:rPr lang="en-US" sz="2300" u="sng" dirty="0">
                <a:latin typeface="Times New Roman" pitchFamily="18" charset="0"/>
                <a:cs typeface="Times New Roman" pitchFamily="18" charset="0"/>
              </a:rPr>
              <a:t>Additional Tips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Tailor your presentation to the specific requirements of your topic.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 clear and concise language, avoiding technical jargon where possible.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Create visually appealing slides with well-organized content.</a:t>
            </a:r>
          </a:p>
          <a:p>
            <a:pPr lvl="1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Practice your delivery beforehand to ensure fluency and confidence.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A95D3-FF9F-E11F-0D5F-C4C115BED507}"/>
              </a:ext>
            </a:extLst>
          </p:cNvPr>
          <p:cNvSpPr/>
          <p:nvPr/>
        </p:nvSpPr>
        <p:spPr>
          <a:xfrm>
            <a:off x="11874482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4CF12-70CE-8FC8-F46B-4EB529D4A921}"/>
              </a:ext>
            </a:extLst>
          </p:cNvPr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0054A5"/>
          </a:solidFill>
          <a:ln>
            <a:solidFill>
              <a:srgbClr val="4D1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67D8C-7E5A-3922-0B37-D7C298680A11}"/>
              </a:ext>
            </a:extLst>
          </p:cNvPr>
          <p:cNvGrpSpPr/>
          <p:nvPr/>
        </p:nvGrpSpPr>
        <p:grpSpPr>
          <a:xfrm>
            <a:off x="9808234" y="5469147"/>
            <a:ext cx="1804753" cy="1160252"/>
            <a:chOff x="574468" y="1011230"/>
            <a:chExt cx="6400800" cy="43697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D613F7-6017-73C8-0DD1-6791E1C3158D}"/>
                </a:ext>
              </a:extLst>
            </p:cNvPr>
            <p:cNvGrpSpPr/>
            <p:nvPr/>
          </p:nvGrpSpPr>
          <p:grpSpPr>
            <a:xfrm>
              <a:off x="574468" y="1011230"/>
              <a:ext cx="6400800" cy="4369713"/>
              <a:chOff x="689758" y="1244143"/>
              <a:chExt cx="6400800" cy="4369713"/>
            </a:xfrm>
          </p:grpSpPr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48792F2B-E807-0775-D05C-5776DEE1DB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586" y="2131361"/>
                <a:ext cx="5168431" cy="3482495"/>
              </a:xfrm>
              <a:custGeom>
                <a:avLst/>
                <a:gdLst>
                  <a:gd name="T0" fmla="*/ 733 w 1428"/>
                  <a:gd name="T1" fmla="*/ 941 h 962"/>
                  <a:gd name="T2" fmla="*/ 434 w 1428"/>
                  <a:gd name="T3" fmla="*/ 941 h 962"/>
                  <a:gd name="T4" fmla="*/ 583 w 1428"/>
                  <a:gd name="T5" fmla="*/ 962 h 962"/>
                  <a:gd name="T6" fmla="*/ 733 w 1428"/>
                  <a:gd name="T7" fmla="*/ 941 h 962"/>
                  <a:gd name="T8" fmla="*/ 804 w 1428"/>
                  <a:gd name="T9" fmla="*/ 83 h 962"/>
                  <a:gd name="T10" fmla="*/ 788 w 1428"/>
                  <a:gd name="T11" fmla="*/ 66 h 962"/>
                  <a:gd name="T12" fmla="*/ 804 w 1428"/>
                  <a:gd name="T13" fmla="*/ 50 h 962"/>
                  <a:gd name="T14" fmla="*/ 821 w 1428"/>
                  <a:gd name="T15" fmla="*/ 66 h 962"/>
                  <a:gd name="T16" fmla="*/ 804 w 1428"/>
                  <a:gd name="T17" fmla="*/ 83 h 962"/>
                  <a:gd name="T18" fmla="*/ 959 w 1428"/>
                  <a:gd name="T19" fmla="*/ 0 h 962"/>
                  <a:gd name="T20" fmla="*/ 869 w 1428"/>
                  <a:gd name="T21" fmla="*/ 10 h 962"/>
                  <a:gd name="T22" fmla="*/ 583 w 1428"/>
                  <a:gd name="T23" fmla="*/ 101 h 962"/>
                  <a:gd name="T24" fmla="*/ 504 w 1428"/>
                  <a:gd name="T25" fmla="*/ 107 h 962"/>
                  <a:gd name="T26" fmla="*/ 438 w 1428"/>
                  <a:gd name="T27" fmla="*/ 105 h 962"/>
                  <a:gd name="T28" fmla="*/ 374 w 1428"/>
                  <a:gd name="T29" fmla="*/ 103 h 962"/>
                  <a:gd name="T30" fmla="*/ 182 w 1428"/>
                  <a:gd name="T31" fmla="*/ 162 h 962"/>
                  <a:gd name="T32" fmla="*/ 61 w 1428"/>
                  <a:gd name="T33" fmla="*/ 354 h 962"/>
                  <a:gd name="T34" fmla="*/ 323 w 1428"/>
                  <a:gd name="T35" fmla="*/ 895 h 962"/>
                  <a:gd name="T36" fmla="*/ 404 w 1428"/>
                  <a:gd name="T37" fmla="*/ 931 h 962"/>
                  <a:gd name="T38" fmla="*/ 403 w 1428"/>
                  <a:gd name="T39" fmla="*/ 919 h 962"/>
                  <a:gd name="T40" fmla="*/ 456 w 1428"/>
                  <a:gd name="T41" fmla="*/ 748 h 962"/>
                  <a:gd name="T42" fmla="*/ 472 w 1428"/>
                  <a:gd name="T43" fmla="*/ 736 h 962"/>
                  <a:gd name="T44" fmla="*/ 481 w 1428"/>
                  <a:gd name="T45" fmla="*/ 736 h 962"/>
                  <a:gd name="T46" fmla="*/ 457 w 1428"/>
                  <a:gd name="T47" fmla="*/ 699 h 962"/>
                  <a:gd name="T48" fmla="*/ 457 w 1428"/>
                  <a:gd name="T49" fmla="*/ 288 h 962"/>
                  <a:gd name="T50" fmla="*/ 497 w 1428"/>
                  <a:gd name="T51" fmla="*/ 247 h 962"/>
                  <a:gd name="T52" fmla="*/ 1140 w 1428"/>
                  <a:gd name="T53" fmla="*/ 247 h 962"/>
                  <a:gd name="T54" fmla="*/ 1181 w 1428"/>
                  <a:gd name="T55" fmla="*/ 288 h 962"/>
                  <a:gd name="T56" fmla="*/ 1181 w 1428"/>
                  <a:gd name="T57" fmla="*/ 569 h 962"/>
                  <a:gd name="T58" fmla="*/ 1185 w 1428"/>
                  <a:gd name="T59" fmla="*/ 567 h 962"/>
                  <a:gd name="T60" fmla="*/ 1335 w 1428"/>
                  <a:gd name="T61" fmla="*/ 484 h 962"/>
                  <a:gd name="T62" fmla="*/ 1362 w 1428"/>
                  <a:gd name="T63" fmla="*/ 441 h 962"/>
                  <a:gd name="T64" fmla="*/ 1203 w 1428"/>
                  <a:gd name="T65" fmla="*/ 65 h 962"/>
                  <a:gd name="T66" fmla="*/ 959 w 1428"/>
                  <a:gd name="T6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8" h="962">
                    <a:moveTo>
                      <a:pt x="733" y="941"/>
                    </a:moveTo>
                    <a:cubicBezTo>
                      <a:pt x="434" y="941"/>
                      <a:pt x="434" y="941"/>
                      <a:pt x="434" y="941"/>
                    </a:cubicBezTo>
                    <a:cubicBezTo>
                      <a:pt x="483" y="955"/>
                      <a:pt x="533" y="962"/>
                      <a:pt x="583" y="962"/>
                    </a:cubicBezTo>
                    <a:cubicBezTo>
                      <a:pt x="634" y="962"/>
                      <a:pt x="684" y="955"/>
                      <a:pt x="733" y="941"/>
                    </a:cubicBezTo>
                    <a:moveTo>
                      <a:pt x="804" y="83"/>
                    </a:moveTo>
                    <a:cubicBezTo>
                      <a:pt x="795" y="83"/>
                      <a:pt x="788" y="76"/>
                      <a:pt x="788" y="66"/>
                    </a:cubicBezTo>
                    <a:cubicBezTo>
                      <a:pt x="788" y="57"/>
                      <a:pt x="795" y="50"/>
                      <a:pt x="804" y="50"/>
                    </a:cubicBezTo>
                    <a:cubicBezTo>
                      <a:pt x="813" y="50"/>
                      <a:pt x="821" y="57"/>
                      <a:pt x="821" y="66"/>
                    </a:cubicBezTo>
                    <a:cubicBezTo>
                      <a:pt x="821" y="76"/>
                      <a:pt x="813" y="83"/>
                      <a:pt x="804" y="83"/>
                    </a:cubicBezTo>
                    <a:moveTo>
                      <a:pt x="959" y="0"/>
                    </a:moveTo>
                    <a:cubicBezTo>
                      <a:pt x="929" y="0"/>
                      <a:pt x="898" y="3"/>
                      <a:pt x="869" y="10"/>
                    </a:cubicBezTo>
                    <a:cubicBezTo>
                      <a:pt x="770" y="30"/>
                      <a:pt x="682" y="85"/>
                      <a:pt x="583" y="101"/>
                    </a:cubicBezTo>
                    <a:cubicBezTo>
                      <a:pt x="557" y="106"/>
                      <a:pt x="530" y="107"/>
                      <a:pt x="504" y="107"/>
                    </a:cubicBezTo>
                    <a:cubicBezTo>
                      <a:pt x="482" y="107"/>
                      <a:pt x="460" y="106"/>
                      <a:pt x="438" y="105"/>
                    </a:cubicBezTo>
                    <a:cubicBezTo>
                      <a:pt x="417" y="104"/>
                      <a:pt x="395" y="103"/>
                      <a:pt x="374" y="103"/>
                    </a:cubicBezTo>
                    <a:cubicBezTo>
                      <a:pt x="307" y="103"/>
                      <a:pt x="243" y="113"/>
                      <a:pt x="182" y="162"/>
                    </a:cubicBezTo>
                    <a:cubicBezTo>
                      <a:pt x="122" y="210"/>
                      <a:pt x="81" y="280"/>
                      <a:pt x="61" y="354"/>
                    </a:cubicBezTo>
                    <a:cubicBezTo>
                      <a:pt x="0" y="583"/>
                      <a:pt x="129" y="784"/>
                      <a:pt x="323" y="895"/>
                    </a:cubicBezTo>
                    <a:cubicBezTo>
                      <a:pt x="349" y="909"/>
                      <a:pt x="376" y="922"/>
                      <a:pt x="404" y="931"/>
                    </a:cubicBezTo>
                    <a:cubicBezTo>
                      <a:pt x="402" y="928"/>
                      <a:pt x="402" y="924"/>
                      <a:pt x="403" y="919"/>
                    </a:cubicBezTo>
                    <a:cubicBezTo>
                      <a:pt x="456" y="748"/>
                      <a:pt x="456" y="748"/>
                      <a:pt x="456" y="748"/>
                    </a:cubicBezTo>
                    <a:cubicBezTo>
                      <a:pt x="458" y="741"/>
                      <a:pt x="465" y="736"/>
                      <a:pt x="472" y="736"/>
                    </a:cubicBezTo>
                    <a:cubicBezTo>
                      <a:pt x="481" y="736"/>
                      <a:pt x="481" y="736"/>
                      <a:pt x="481" y="736"/>
                    </a:cubicBezTo>
                    <a:cubicBezTo>
                      <a:pt x="466" y="729"/>
                      <a:pt x="457" y="715"/>
                      <a:pt x="457" y="699"/>
                    </a:cubicBezTo>
                    <a:cubicBezTo>
                      <a:pt x="457" y="288"/>
                      <a:pt x="457" y="288"/>
                      <a:pt x="457" y="288"/>
                    </a:cubicBezTo>
                    <a:cubicBezTo>
                      <a:pt x="457" y="266"/>
                      <a:pt x="475" y="247"/>
                      <a:pt x="497" y="247"/>
                    </a:cubicBezTo>
                    <a:cubicBezTo>
                      <a:pt x="1140" y="247"/>
                      <a:pt x="1140" y="247"/>
                      <a:pt x="1140" y="247"/>
                    </a:cubicBezTo>
                    <a:cubicBezTo>
                      <a:pt x="1163" y="247"/>
                      <a:pt x="1181" y="266"/>
                      <a:pt x="1181" y="288"/>
                    </a:cubicBezTo>
                    <a:cubicBezTo>
                      <a:pt x="1181" y="569"/>
                      <a:pt x="1181" y="569"/>
                      <a:pt x="1181" y="569"/>
                    </a:cubicBezTo>
                    <a:cubicBezTo>
                      <a:pt x="1182" y="568"/>
                      <a:pt x="1184" y="567"/>
                      <a:pt x="1185" y="567"/>
                    </a:cubicBezTo>
                    <a:cubicBezTo>
                      <a:pt x="1239" y="540"/>
                      <a:pt x="1295" y="534"/>
                      <a:pt x="1335" y="484"/>
                    </a:cubicBezTo>
                    <a:cubicBezTo>
                      <a:pt x="1346" y="470"/>
                      <a:pt x="1355" y="456"/>
                      <a:pt x="1362" y="441"/>
                    </a:cubicBezTo>
                    <a:cubicBezTo>
                      <a:pt x="1428" y="303"/>
                      <a:pt x="1327" y="134"/>
                      <a:pt x="1203" y="65"/>
                    </a:cubicBezTo>
                    <a:cubicBezTo>
                      <a:pt x="1130" y="23"/>
                      <a:pt x="1044" y="0"/>
                      <a:pt x="959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B397FA10-8A76-028B-154F-4B3D1607E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660" y="4208910"/>
                <a:ext cx="1159357" cy="891642"/>
              </a:xfrm>
              <a:custGeom>
                <a:avLst/>
                <a:gdLst>
                  <a:gd name="T0" fmla="*/ 129 w 320"/>
                  <a:gd name="T1" fmla="*/ 0 h 246"/>
                  <a:gd name="T2" fmla="*/ 24 w 320"/>
                  <a:gd name="T3" fmla="*/ 57 h 246"/>
                  <a:gd name="T4" fmla="*/ 24 w 320"/>
                  <a:gd name="T5" fmla="*/ 125 h 246"/>
                  <a:gd name="T6" fmla="*/ 0 w 320"/>
                  <a:gd name="T7" fmla="*/ 162 h 246"/>
                  <a:gd name="T8" fmla="*/ 15 w 320"/>
                  <a:gd name="T9" fmla="*/ 162 h 246"/>
                  <a:gd name="T10" fmla="*/ 31 w 320"/>
                  <a:gd name="T11" fmla="*/ 174 h 246"/>
                  <a:gd name="T12" fmla="*/ 49 w 320"/>
                  <a:gd name="T13" fmla="*/ 235 h 246"/>
                  <a:gd name="T14" fmla="*/ 87 w 320"/>
                  <a:gd name="T15" fmla="*/ 245 h 246"/>
                  <a:gd name="T16" fmla="*/ 103 w 320"/>
                  <a:gd name="T17" fmla="*/ 246 h 246"/>
                  <a:gd name="T18" fmla="*/ 197 w 320"/>
                  <a:gd name="T19" fmla="*/ 20 h 246"/>
                  <a:gd name="T20" fmla="*/ 144 w 320"/>
                  <a:gd name="T21" fmla="*/ 1 h 246"/>
                  <a:gd name="T22" fmla="*/ 129 w 320"/>
                  <a:gd name="T2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0" h="246">
                    <a:moveTo>
                      <a:pt x="129" y="0"/>
                    </a:moveTo>
                    <a:cubicBezTo>
                      <a:pt x="84" y="0"/>
                      <a:pt x="48" y="24"/>
                      <a:pt x="24" y="57"/>
                    </a:cubicBezTo>
                    <a:cubicBezTo>
                      <a:pt x="24" y="125"/>
                      <a:pt x="24" y="125"/>
                      <a:pt x="24" y="125"/>
                    </a:cubicBezTo>
                    <a:cubicBezTo>
                      <a:pt x="24" y="141"/>
                      <a:pt x="14" y="155"/>
                      <a:pt x="0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22" y="162"/>
                      <a:pt x="29" y="167"/>
                      <a:pt x="31" y="174"/>
                    </a:cubicBezTo>
                    <a:cubicBezTo>
                      <a:pt x="49" y="235"/>
                      <a:pt x="49" y="235"/>
                      <a:pt x="49" y="235"/>
                    </a:cubicBezTo>
                    <a:cubicBezTo>
                      <a:pt x="60" y="240"/>
                      <a:pt x="72" y="243"/>
                      <a:pt x="87" y="245"/>
                    </a:cubicBezTo>
                    <a:cubicBezTo>
                      <a:pt x="92" y="246"/>
                      <a:pt x="97" y="246"/>
                      <a:pt x="103" y="246"/>
                    </a:cubicBezTo>
                    <a:cubicBezTo>
                      <a:pt x="217" y="246"/>
                      <a:pt x="320" y="97"/>
                      <a:pt x="197" y="20"/>
                    </a:cubicBezTo>
                    <a:cubicBezTo>
                      <a:pt x="181" y="10"/>
                      <a:pt x="163" y="3"/>
                      <a:pt x="144" y="1"/>
                    </a:cubicBezTo>
                    <a:cubicBezTo>
                      <a:pt x="139" y="1"/>
                      <a:pt x="134" y="0"/>
                      <a:pt x="129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78">
                <a:extLst>
                  <a:ext uri="{FF2B5EF4-FFF2-40B4-BE49-F238E27FC236}">
                    <a16:creationId xmlns:a16="http://schemas.microsoft.com/office/drawing/2014/main" id="{B3BA142A-8C88-D282-F902-9FC6AAC28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2609264"/>
                <a:ext cx="174789" cy="278777"/>
              </a:xfrm>
              <a:custGeom>
                <a:avLst/>
                <a:gdLst>
                  <a:gd name="T0" fmla="*/ 36 w 48"/>
                  <a:gd name="T1" fmla="*/ 77 h 77"/>
                  <a:gd name="T2" fmla="*/ 30 w 48"/>
                  <a:gd name="T3" fmla="*/ 58 h 77"/>
                  <a:gd name="T4" fmla="*/ 7 w 48"/>
                  <a:gd name="T5" fmla="*/ 26 h 77"/>
                  <a:gd name="T6" fmla="*/ 1 w 48"/>
                  <a:gd name="T7" fmla="*/ 12 h 77"/>
                  <a:gd name="T8" fmla="*/ 9 w 48"/>
                  <a:gd name="T9" fmla="*/ 0 h 77"/>
                  <a:gd name="T10" fmla="*/ 16 w 48"/>
                  <a:gd name="T11" fmla="*/ 2 h 77"/>
                  <a:gd name="T12" fmla="*/ 36 w 4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77">
                    <a:moveTo>
                      <a:pt x="36" y="77"/>
                    </a:moveTo>
                    <a:cubicBezTo>
                      <a:pt x="39" y="71"/>
                      <a:pt x="34" y="64"/>
                      <a:pt x="30" y="58"/>
                    </a:cubicBezTo>
                    <a:cubicBezTo>
                      <a:pt x="23" y="47"/>
                      <a:pt x="15" y="37"/>
                      <a:pt x="7" y="26"/>
                    </a:cubicBezTo>
                    <a:cubicBezTo>
                      <a:pt x="4" y="22"/>
                      <a:pt x="1" y="17"/>
                      <a:pt x="1" y="12"/>
                    </a:cubicBezTo>
                    <a:cubicBezTo>
                      <a:pt x="0" y="7"/>
                      <a:pt x="4" y="1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43" y="17"/>
                      <a:pt x="48" y="51"/>
                      <a:pt x="36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F1C2EBFA-3E38-D7B7-B43B-E2B635C6B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609" y="2764140"/>
                <a:ext cx="274352" cy="185852"/>
              </a:xfrm>
              <a:custGeom>
                <a:avLst/>
                <a:gdLst>
                  <a:gd name="T0" fmla="*/ 0 w 76"/>
                  <a:gd name="T1" fmla="*/ 40 h 51"/>
                  <a:gd name="T2" fmla="*/ 19 w 76"/>
                  <a:gd name="T3" fmla="*/ 33 h 51"/>
                  <a:gd name="T4" fmla="*/ 50 w 76"/>
                  <a:gd name="T5" fmla="*/ 9 h 51"/>
                  <a:gd name="T6" fmla="*/ 64 w 76"/>
                  <a:gd name="T7" fmla="*/ 1 h 51"/>
                  <a:gd name="T8" fmla="*/ 76 w 76"/>
                  <a:gd name="T9" fmla="*/ 9 h 51"/>
                  <a:gd name="T10" fmla="*/ 74 w 76"/>
                  <a:gd name="T11" fmla="*/ 16 h 51"/>
                  <a:gd name="T12" fmla="*/ 0 w 76"/>
                  <a:gd name="T13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51">
                    <a:moveTo>
                      <a:pt x="0" y="40"/>
                    </a:moveTo>
                    <a:cubicBezTo>
                      <a:pt x="7" y="43"/>
                      <a:pt x="14" y="38"/>
                      <a:pt x="19" y="33"/>
                    </a:cubicBezTo>
                    <a:cubicBezTo>
                      <a:pt x="29" y="25"/>
                      <a:pt x="40" y="17"/>
                      <a:pt x="50" y="9"/>
                    </a:cubicBezTo>
                    <a:cubicBezTo>
                      <a:pt x="54" y="5"/>
                      <a:pt x="58" y="2"/>
                      <a:pt x="64" y="1"/>
                    </a:cubicBezTo>
                    <a:cubicBezTo>
                      <a:pt x="69" y="0"/>
                      <a:pt x="75" y="4"/>
                      <a:pt x="76" y="9"/>
                    </a:cubicBezTo>
                    <a:cubicBezTo>
                      <a:pt x="76" y="11"/>
                      <a:pt x="75" y="14"/>
                      <a:pt x="74" y="16"/>
                    </a:cubicBezTo>
                    <a:cubicBezTo>
                      <a:pt x="61" y="44"/>
                      <a:pt x="27" y="51"/>
                      <a:pt x="0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E6012049-B012-99F1-0772-F5D4F0F9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134" y="2449963"/>
                <a:ext cx="303114" cy="460202"/>
              </a:xfrm>
              <a:custGeom>
                <a:avLst/>
                <a:gdLst>
                  <a:gd name="T0" fmla="*/ 0 w 84"/>
                  <a:gd name="T1" fmla="*/ 127 h 127"/>
                  <a:gd name="T2" fmla="*/ 19 w 84"/>
                  <a:gd name="T3" fmla="*/ 98 h 127"/>
                  <a:gd name="T4" fmla="*/ 33 w 84"/>
                  <a:gd name="T5" fmla="*/ 34 h 127"/>
                  <a:gd name="T6" fmla="*/ 44 w 84"/>
                  <a:gd name="T7" fmla="*/ 9 h 127"/>
                  <a:gd name="T8" fmla="*/ 68 w 84"/>
                  <a:gd name="T9" fmla="*/ 7 h 127"/>
                  <a:gd name="T10" fmla="*/ 73 w 84"/>
                  <a:gd name="T11" fmla="*/ 18 h 127"/>
                  <a:gd name="T12" fmla="*/ 0 w 84"/>
                  <a:gd name="T13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27">
                    <a:moveTo>
                      <a:pt x="0" y="127"/>
                    </a:moveTo>
                    <a:cubicBezTo>
                      <a:pt x="12" y="123"/>
                      <a:pt x="16" y="110"/>
                      <a:pt x="19" y="98"/>
                    </a:cubicBezTo>
                    <a:cubicBezTo>
                      <a:pt x="24" y="77"/>
                      <a:pt x="28" y="55"/>
                      <a:pt x="33" y="34"/>
                    </a:cubicBezTo>
                    <a:cubicBezTo>
                      <a:pt x="35" y="25"/>
                      <a:pt x="37" y="16"/>
                      <a:pt x="44" y="9"/>
                    </a:cubicBezTo>
                    <a:cubicBezTo>
                      <a:pt x="50" y="3"/>
                      <a:pt x="61" y="0"/>
                      <a:pt x="68" y="7"/>
                    </a:cubicBezTo>
                    <a:cubicBezTo>
                      <a:pt x="70" y="10"/>
                      <a:pt x="72" y="14"/>
                      <a:pt x="73" y="18"/>
                    </a:cubicBezTo>
                    <a:cubicBezTo>
                      <a:pt x="84" y="69"/>
                      <a:pt x="47" y="113"/>
                      <a:pt x="0" y="1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E158B18E-24AD-32C2-1105-B6753761C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042" y="4401398"/>
                <a:ext cx="300901" cy="699154"/>
              </a:xfrm>
              <a:custGeom>
                <a:avLst/>
                <a:gdLst>
                  <a:gd name="T0" fmla="*/ 23 w 83"/>
                  <a:gd name="T1" fmla="*/ 104 h 193"/>
                  <a:gd name="T2" fmla="*/ 2 w 83"/>
                  <a:gd name="T3" fmla="*/ 152 h 193"/>
                  <a:gd name="T4" fmla="*/ 11 w 83"/>
                  <a:gd name="T5" fmla="*/ 178 h 193"/>
                  <a:gd name="T6" fmla="*/ 68 w 83"/>
                  <a:gd name="T7" fmla="*/ 112 h 193"/>
                  <a:gd name="T8" fmla="*/ 62 w 83"/>
                  <a:gd name="T9" fmla="*/ 16 h 193"/>
                  <a:gd name="T10" fmla="*/ 43 w 83"/>
                  <a:gd name="T11" fmla="*/ 72 h 193"/>
                  <a:gd name="T12" fmla="*/ 23 w 83"/>
                  <a:gd name="T13" fmla="*/ 104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93">
                    <a:moveTo>
                      <a:pt x="23" y="104"/>
                    </a:moveTo>
                    <a:cubicBezTo>
                      <a:pt x="13" y="118"/>
                      <a:pt x="4" y="133"/>
                      <a:pt x="2" y="152"/>
                    </a:cubicBezTo>
                    <a:cubicBezTo>
                      <a:pt x="0" y="161"/>
                      <a:pt x="1" y="173"/>
                      <a:pt x="11" y="178"/>
                    </a:cubicBezTo>
                    <a:cubicBezTo>
                      <a:pt x="42" y="193"/>
                      <a:pt x="61" y="131"/>
                      <a:pt x="68" y="112"/>
                    </a:cubicBezTo>
                    <a:cubicBezTo>
                      <a:pt x="83" y="61"/>
                      <a:pt x="65" y="0"/>
                      <a:pt x="62" y="16"/>
                    </a:cubicBezTo>
                    <a:cubicBezTo>
                      <a:pt x="59" y="35"/>
                      <a:pt x="52" y="55"/>
                      <a:pt x="43" y="72"/>
                    </a:cubicBezTo>
                    <a:cubicBezTo>
                      <a:pt x="37" y="84"/>
                      <a:pt x="30" y="94"/>
                      <a:pt x="23" y="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87">
                <a:extLst>
                  <a:ext uri="{FF2B5EF4-FFF2-40B4-BE49-F238E27FC236}">
                    <a16:creationId xmlns:a16="http://schemas.microsoft.com/office/drawing/2014/main" id="{A2BE5755-5DF9-D0DE-E24A-E98B4F454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467" y="4516449"/>
                <a:ext cx="119476" cy="119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5">
                <a:extLst>
                  <a:ext uri="{FF2B5EF4-FFF2-40B4-BE49-F238E27FC236}">
                    <a16:creationId xmlns:a16="http://schemas.microsoft.com/office/drawing/2014/main" id="{8AFB8297-6B27-2A2A-23E5-3720B4CBC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994" y="5492168"/>
                <a:ext cx="3035568" cy="110626"/>
              </a:xfrm>
              <a:custGeom>
                <a:avLst/>
                <a:gdLst>
                  <a:gd name="T0" fmla="*/ 0 w 839"/>
                  <a:gd name="T1" fmla="*/ 0 h 31"/>
                  <a:gd name="T2" fmla="*/ 0 w 839"/>
                  <a:gd name="T3" fmla="*/ 14 h 31"/>
                  <a:gd name="T4" fmla="*/ 17 w 839"/>
                  <a:gd name="T5" fmla="*/ 31 h 31"/>
                  <a:gd name="T6" fmla="*/ 822 w 839"/>
                  <a:gd name="T7" fmla="*/ 31 h 31"/>
                  <a:gd name="T8" fmla="*/ 839 w 839"/>
                  <a:gd name="T9" fmla="*/ 14 h 31"/>
                  <a:gd name="T10" fmla="*/ 839 w 839"/>
                  <a:gd name="T11" fmla="*/ 0 h 31"/>
                  <a:gd name="T12" fmla="*/ 0 w 8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1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1"/>
                      <a:pt x="17" y="31"/>
                    </a:cubicBezTo>
                    <a:cubicBezTo>
                      <a:pt x="822" y="31"/>
                      <a:pt x="822" y="31"/>
                      <a:pt x="822" y="31"/>
                    </a:cubicBezTo>
                    <a:cubicBezTo>
                      <a:pt x="831" y="31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6">
                <a:extLst>
                  <a:ext uri="{FF2B5EF4-FFF2-40B4-BE49-F238E27FC236}">
                    <a16:creationId xmlns:a16="http://schemas.microsoft.com/office/drawing/2014/main" id="{7C25525E-EC7E-0688-E06E-8AD2F28C2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781" y="4795226"/>
                <a:ext cx="3048843" cy="743404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2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5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5"/>
                      <a:pt x="56" y="12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7">
                <a:extLst>
                  <a:ext uri="{FF2B5EF4-FFF2-40B4-BE49-F238E27FC236}">
                    <a16:creationId xmlns:a16="http://schemas.microsoft.com/office/drawing/2014/main" id="{C2F211BD-85C3-A33E-4537-028619BF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009" y="4885940"/>
                <a:ext cx="2192601" cy="334090"/>
              </a:xfrm>
              <a:custGeom>
                <a:avLst/>
                <a:gdLst>
                  <a:gd name="T0" fmla="*/ 28 w 991"/>
                  <a:gd name="T1" fmla="*/ 0 h 151"/>
                  <a:gd name="T2" fmla="*/ 958 w 991"/>
                  <a:gd name="T3" fmla="*/ 0 h 151"/>
                  <a:gd name="T4" fmla="*/ 991 w 991"/>
                  <a:gd name="T5" fmla="*/ 151 h 151"/>
                  <a:gd name="T6" fmla="*/ 0 w 991"/>
                  <a:gd name="T7" fmla="*/ 151 h 151"/>
                  <a:gd name="T8" fmla="*/ 28 w 991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" h="151">
                    <a:moveTo>
                      <a:pt x="28" y="0"/>
                    </a:moveTo>
                    <a:lnTo>
                      <a:pt x="958" y="0"/>
                    </a:lnTo>
                    <a:lnTo>
                      <a:pt x="991" y="151"/>
                    </a:lnTo>
                    <a:lnTo>
                      <a:pt x="0" y="1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8">
                <a:extLst>
                  <a:ext uri="{FF2B5EF4-FFF2-40B4-BE49-F238E27FC236}">
                    <a16:creationId xmlns:a16="http://schemas.microsoft.com/office/drawing/2014/main" id="{932A9051-6AD8-C7D8-587A-76EE4BB28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52" y="3065041"/>
                <a:ext cx="42038" cy="46463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7 h 13"/>
                  <a:gd name="T4" fmla="*/ 6 w 12"/>
                  <a:gd name="T5" fmla="*/ 9 h 13"/>
                  <a:gd name="T6" fmla="*/ 4 w 12"/>
                  <a:gd name="T7" fmla="*/ 7 h 13"/>
                  <a:gd name="T8" fmla="*/ 6 w 12"/>
                  <a:gd name="T9" fmla="*/ 4 h 13"/>
                  <a:gd name="T10" fmla="*/ 8 w 12"/>
                  <a:gd name="T11" fmla="*/ 7 h 13"/>
                  <a:gd name="T12" fmla="*/ 10 w 12"/>
                  <a:gd name="T13" fmla="*/ 7 h 13"/>
                  <a:gd name="T14" fmla="*/ 12 w 12"/>
                  <a:gd name="T15" fmla="*/ 7 h 13"/>
                  <a:gd name="T16" fmla="*/ 6 w 12"/>
                  <a:gd name="T17" fmla="*/ 0 h 13"/>
                  <a:gd name="T18" fmla="*/ 0 w 12"/>
                  <a:gd name="T19" fmla="*/ 7 h 13"/>
                  <a:gd name="T20" fmla="*/ 6 w 12"/>
                  <a:gd name="T21" fmla="*/ 13 h 13"/>
                  <a:gd name="T22" fmla="*/ 12 w 12"/>
                  <a:gd name="T23" fmla="*/ 7 h 13"/>
                  <a:gd name="T24" fmla="*/ 10 w 12"/>
                  <a:gd name="T2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9">
                <a:extLst>
                  <a:ext uri="{FF2B5EF4-FFF2-40B4-BE49-F238E27FC236}">
                    <a16:creationId xmlns:a16="http://schemas.microsoft.com/office/drawing/2014/main" id="{92600C8B-F6EE-F283-3713-2179F3AE2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408" y="3133629"/>
                <a:ext cx="2449252" cy="159301"/>
              </a:xfrm>
              <a:custGeom>
                <a:avLst/>
                <a:gdLst>
                  <a:gd name="T0" fmla="*/ 675 w 677"/>
                  <a:gd name="T1" fmla="*/ 42 h 44"/>
                  <a:gd name="T2" fmla="*/ 675 w 677"/>
                  <a:gd name="T3" fmla="*/ 40 h 44"/>
                  <a:gd name="T4" fmla="*/ 4 w 677"/>
                  <a:gd name="T5" fmla="*/ 40 h 44"/>
                  <a:gd name="T6" fmla="*/ 4 w 677"/>
                  <a:gd name="T7" fmla="*/ 24 h 44"/>
                  <a:gd name="T8" fmla="*/ 10 w 677"/>
                  <a:gd name="T9" fmla="*/ 9 h 44"/>
                  <a:gd name="T10" fmla="*/ 24 w 677"/>
                  <a:gd name="T11" fmla="*/ 4 h 44"/>
                  <a:gd name="T12" fmla="*/ 653 w 677"/>
                  <a:gd name="T13" fmla="*/ 4 h 44"/>
                  <a:gd name="T14" fmla="*/ 668 w 677"/>
                  <a:gd name="T15" fmla="*/ 9 h 44"/>
                  <a:gd name="T16" fmla="*/ 673 w 677"/>
                  <a:gd name="T17" fmla="*/ 24 h 44"/>
                  <a:gd name="T18" fmla="*/ 673 w 677"/>
                  <a:gd name="T19" fmla="*/ 42 h 44"/>
                  <a:gd name="T20" fmla="*/ 675 w 677"/>
                  <a:gd name="T21" fmla="*/ 42 h 44"/>
                  <a:gd name="T22" fmla="*/ 675 w 677"/>
                  <a:gd name="T23" fmla="*/ 40 h 44"/>
                  <a:gd name="T24" fmla="*/ 675 w 677"/>
                  <a:gd name="T25" fmla="*/ 42 h 44"/>
                  <a:gd name="T26" fmla="*/ 677 w 677"/>
                  <a:gd name="T27" fmla="*/ 42 h 44"/>
                  <a:gd name="T28" fmla="*/ 677 w 677"/>
                  <a:gd name="T29" fmla="*/ 24 h 44"/>
                  <a:gd name="T30" fmla="*/ 653 w 677"/>
                  <a:gd name="T31" fmla="*/ 0 h 44"/>
                  <a:gd name="T32" fmla="*/ 24 w 677"/>
                  <a:gd name="T33" fmla="*/ 0 h 44"/>
                  <a:gd name="T34" fmla="*/ 0 w 677"/>
                  <a:gd name="T35" fmla="*/ 24 h 44"/>
                  <a:gd name="T36" fmla="*/ 0 w 677"/>
                  <a:gd name="T37" fmla="*/ 44 h 44"/>
                  <a:gd name="T38" fmla="*/ 677 w 677"/>
                  <a:gd name="T39" fmla="*/ 44 h 44"/>
                  <a:gd name="T40" fmla="*/ 677 w 677"/>
                  <a:gd name="T41" fmla="*/ 42 h 44"/>
                  <a:gd name="T42" fmla="*/ 675 w 677"/>
                  <a:gd name="T43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4">
                    <a:moveTo>
                      <a:pt x="675" y="42"/>
                    </a:moveTo>
                    <a:cubicBezTo>
                      <a:pt x="675" y="40"/>
                      <a:pt x="675" y="40"/>
                      <a:pt x="675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18"/>
                      <a:pt x="6" y="13"/>
                      <a:pt x="10" y="9"/>
                    </a:cubicBezTo>
                    <a:cubicBezTo>
                      <a:pt x="14" y="6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6"/>
                      <a:pt x="668" y="9"/>
                    </a:cubicBezTo>
                    <a:cubicBezTo>
                      <a:pt x="671" y="13"/>
                      <a:pt x="673" y="18"/>
                      <a:pt x="673" y="24"/>
                    </a:cubicBezTo>
                    <a:cubicBezTo>
                      <a:pt x="673" y="42"/>
                      <a:pt x="673" y="42"/>
                      <a:pt x="673" y="42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5" y="40"/>
                      <a:pt x="675" y="40"/>
                      <a:pt x="675" y="40"/>
                    </a:cubicBezTo>
                    <a:cubicBezTo>
                      <a:pt x="675" y="42"/>
                      <a:pt x="675" y="42"/>
                      <a:pt x="675" y="42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7" y="24"/>
                      <a:pt x="677" y="24"/>
                      <a:pt x="677" y="24"/>
                    </a:cubicBezTo>
                    <a:cubicBezTo>
                      <a:pt x="677" y="10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77" y="44"/>
                      <a:pt x="677" y="44"/>
                      <a:pt x="677" y="44"/>
                    </a:cubicBezTo>
                    <a:cubicBezTo>
                      <a:pt x="677" y="42"/>
                      <a:pt x="677" y="42"/>
                      <a:pt x="677" y="42"/>
                    </a:cubicBezTo>
                    <a:cubicBezTo>
                      <a:pt x="675" y="42"/>
                      <a:pt x="675" y="42"/>
                      <a:pt x="675" y="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0">
                <a:extLst>
                  <a:ext uri="{FF2B5EF4-FFF2-40B4-BE49-F238E27FC236}">
                    <a16:creationId xmlns:a16="http://schemas.microsoft.com/office/drawing/2014/main" id="{AB08DAB9-680D-1EAF-994A-E92F2A978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7846" y="3171241"/>
                <a:ext cx="132751" cy="86288"/>
              </a:xfrm>
              <a:custGeom>
                <a:avLst/>
                <a:gdLst>
                  <a:gd name="T0" fmla="*/ 57 w 60"/>
                  <a:gd name="T1" fmla="*/ 36 h 39"/>
                  <a:gd name="T2" fmla="*/ 57 w 60"/>
                  <a:gd name="T3" fmla="*/ 32 h 39"/>
                  <a:gd name="T4" fmla="*/ 6 w 60"/>
                  <a:gd name="T5" fmla="*/ 32 h 39"/>
                  <a:gd name="T6" fmla="*/ 6 w 60"/>
                  <a:gd name="T7" fmla="*/ 6 h 39"/>
                  <a:gd name="T8" fmla="*/ 54 w 60"/>
                  <a:gd name="T9" fmla="*/ 6 h 39"/>
                  <a:gd name="T10" fmla="*/ 54 w 60"/>
                  <a:gd name="T11" fmla="*/ 36 h 39"/>
                  <a:gd name="T12" fmla="*/ 57 w 60"/>
                  <a:gd name="T13" fmla="*/ 36 h 39"/>
                  <a:gd name="T14" fmla="*/ 57 w 60"/>
                  <a:gd name="T15" fmla="*/ 32 h 39"/>
                  <a:gd name="T16" fmla="*/ 57 w 60"/>
                  <a:gd name="T17" fmla="*/ 36 h 39"/>
                  <a:gd name="T18" fmla="*/ 60 w 60"/>
                  <a:gd name="T19" fmla="*/ 36 h 39"/>
                  <a:gd name="T20" fmla="*/ 60 w 60"/>
                  <a:gd name="T21" fmla="*/ 0 h 39"/>
                  <a:gd name="T22" fmla="*/ 0 w 60"/>
                  <a:gd name="T23" fmla="*/ 0 h 39"/>
                  <a:gd name="T24" fmla="*/ 0 w 60"/>
                  <a:gd name="T25" fmla="*/ 39 h 39"/>
                  <a:gd name="T26" fmla="*/ 60 w 60"/>
                  <a:gd name="T27" fmla="*/ 39 h 39"/>
                  <a:gd name="T28" fmla="*/ 60 w 60"/>
                  <a:gd name="T29" fmla="*/ 36 h 39"/>
                  <a:gd name="T30" fmla="*/ 57 w 60"/>
                  <a:gd name="T3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39">
                    <a:moveTo>
                      <a:pt x="57" y="36"/>
                    </a:moveTo>
                    <a:lnTo>
                      <a:pt x="57" y="32"/>
                    </a:lnTo>
                    <a:lnTo>
                      <a:pt x="6" y="32"/>
                    </a:lnTo>
                    <a:lnTo>
                      <a:pt x="6" y="6"/>
                    </a:lnTo>
                    <a:lnTo>
                      <a:pt x="54" y="6"/>
                    </a:lnTo>
                    <a:lnTo>
                      <a:pt x="54" y="36"/>
                    </a:lnTo>
                    <a:lnTo>
                      <a:pt x="57" y="36"/>
                    </a:lnTo>
                    <a:lnTo>
                      <a:pt x="57" y="32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60" y="39"/>
                    </a:lnTo>
                    <a:lnTo>
                      <a:pt x="60" y="36"/>
                    </a:lnTo>
                    <a:lnTo>
                      <a:pt x="57" y="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1">
                <a:extLst>
                  <a:ext uri="{FF2B5EF4-FFF2-40B4-BE49-F238E27FC236}">
                    <a16:creationId xmlns:a16="http://schemas.microsoft.com/office/drawing/2014/main" id="{EDD9F637-C757-1550-BBDB-FB4711AA0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059" y="3180092"/>
                <a:ext cx="1028818" cy="70801"/>
              </a:xfrm>
              <a:custGeom>
                <a:avLst/>
                <a:gdLst>
                  <a:gd name="T0" fmla="*/ 462 w 465"/>
                  <a:gd name="T1" fmla="*/ 28 h 32"/>
                  <a:gd name="T2" fmla="*/ 462 w 465"/>
                  <a:gd name="T3" fmla="*/ 25 h 32"/>
                  <a:gd name="T4" fmla="*/ 7 w 465"/>
                  <a:gd name="T5" fmla="*/ 25 h 32"/>
                  <a:gd name="T6" fmla="*/ 7 w 465"/>
                  <a:gd name="T7" fmla="*/ 7 h 32"/>
                  <a:gd name="T8" fmla="*/ 458 w 465"/>
                  <a:gd name="T9" fmla="*/ 7 h 32"/>
                  <a:gd name="T10" fmla="*/ 458 w 465"/>
                  <a:gd name="T11" fmla="*/ 28 h 32"/>
                  <a:gd name="T12" fmla="*/ 462 w 465"/>
                  <a:gd name="T13" fmla="*/ 28 h 32"/>
                  <a:gd name="T14" fmla="*/ 462 w 465"/>
                  <a:gd name="T15" fmla="*/ 25 h 32"/>
                  <a:gd name="T16" fmla="*/ 462 w 465"/>
                  <a:gd name="T17" fmla="*/ 28 h 32"/>
                  <a:gd name="T18" fmla="*/ 465 w 465"/>
                  <a:gd name="T19" fmla="*/ 28 h 32"/>
                  <a:gd name="T20" fmla="*/ 465 w 465"/>
                  <a:gd name="T21" fmla="*/ 0 h 32"/>
                  <a:gd name="T22" fmla="*/ 0 w 465"/>
                  <a:gd name="T23" fmla="*/ 0 h 32"/>
                  <a:gd name="T24" fmla="*/ 0 w 465"/>
                  <a:gd name="T25" fmla="*/ 32 h 32"/>
                  <a:gd name="T26" fmla="*/ 465 w 465"/>
                  <a:gd name="T27" fmla="*/ 32 h 32"/>
                  <a:gd name="T28" fmla="*/ 465 w 465"/>
                  <a:gd name="T29" fmla="*/ 28 h 32"/>
                  <a:gd name="T30" fmla="*/ 462 w 465"/>
                  <a:gd name="T31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5" h="32">
                    <a:moveTo>
                      <a:pt x="462" y="28"/>
                    </a:moveTo>
                    <a:lnTo>
                      <a:pt x="462" y="25"/>
                    </a:lnTo>
                    <a:lnTo>
                      <a:pt x="7" y="25"/>
                    </a:lnTo>
                    <a:lnTo>
                      <a:pt x="7" y="7"/>
                    </a:lnTo>
                    <a:lnTo>
                      <a:pt x="458" y="7"/>
                    </a:lnTo>
                    <a:lnTo>
                      <a:pt x="458" y="28"/>
                    </a:lnTo>
                    <a:lnTo>
                      <a:pt x="462" y="28"/>
                    </a:lnTo>
                    <a:lnTo>
                      <a:pt x="462" y="25"/>
                    </a:lnTo>
                    <a:lnTo>
                      <a:pt x="462" y="28"/>
                    </a:lnTo>
                    <a:lnTo>
                      <a:pt x="465" y="28"/>
                    </a:lnTo>
                    <a:lnTo>
                      <a:pt x="465" y="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65" y="32"/>
                    </a:lnTo>
                    <a:lnTo>
                      <a:pt x="465" y="28"/>
                    </a:lnTo>
                    <a:lnTo>
                      <a:pt x="462" y="2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12">
                <a:extLst>
                  <a:ext uri="{FF2B5EF4-FFF2-40B4-BE49-F238E27FC236}">
                    <a16:creationId xmlns:a16="http://schemas.microsoft.com/office/drawing/2014/main" id="{CD4A5E8C-4CE9-EAE3-3973-93BCA3FB2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3">
                <a:extLst>
                  <a:ext uri="{FF2B5EF4-FFF2-40B4-BE49-F238E27FC236}">
                    <a16:creationId xmlns:a16="http://schemas.microsoft.com/office/drawing/2014/main" id="{1A8BCA4B-002C-BB00-CC47-BC590086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8021" y="3339393"/>
                <a:ext cx="776592" cy="1358483"/>
              </a:xfrm>
              <a:custGeom>
                <a:avLst/>
                <a:gdLst>
                  <a:gd name="T0" fmla="*/ 348 w 351"/>
                  <a:gd name="T1" fmla="*/ 611 h 614"/>
                  <a:gd name="T2" fmla="*/ 348 w 351"/>
                  <a:gd name="T3" fmla="*/ 608 h 614"/>
                  <a:gd name="T4" fmla="*/ 6 w 351"/>
                  <a:gd name="T5" fmla="*/ 608 h 614"/>
                  <a:gd name="T6" fmla="*/ 6 w 351"/>
                  <a:gd name="T7" fmla="*/ 7 h 614"/>
                  <a:gd name="T8" fmla="*/ 345 w 351"/>
                  <a:gd name="T9" fmla="*/ 7 h 614"/>
                  <a:gd name="T10" fmla="*/ 345 w 351"/>
                  <a:gd name="T11" fmla="*/ 611 h 614"/>
                  <a:gd name="T12" fmla="*/ 348 w 351"/>
                  <a:gd name="T13" fmla="*/ 611 h 614"/>
                  <a:gd name="T14" fmla="*/ 348 w 351"/>
                  <a:gd name="T15" fmla="*/ 608 h 614"/>
                  <a:gd name="T16" fmla="*/ 348 w 351"/>
                  <a:gd name="T17" fmla="*/ 611 h 614"/>
                  <a:gd name="T18" fmla="*/ 351 w 351"/>
                  <a:gd name="T19" fmla="*/ 611 h 614"/>
                  <a:gd name="T20" fmla="*/ 351 w 351"/>
                  <a:gd name="T21" fmla="*/ 0 h 614"/>
                  <a:gd name="T22" fmla="*/ 0 w 351"/>
                  <a:gd name="T23" fmla="*/ 0 h 614"/>
                  <a:gd name="T24" fmla="*/ 0 w 351"/>
                  <a:gd name="T25" fmla="*/ 614 h 614"/>
                  <a:gd name="T26" fmla="*/ 351 w 351"/>
                  <a:gd name="T27" fmla="*/ 614 h 614"/>
                  <a:gd name="T28" fmla="*/ 351 w 351"/>
                  <a:gd name="T29" fmla="*/ 611 h 614"/>
                  <a:gd name="T30" fmla="*/ 348 w 351"/>
                  <a:gd name="T31" fmla="*/ 611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614">
                    <a:moveTo>
                      <a:pt x="348" y="611"/>
                    </a:moveTo>
                    <a:lnTo>
                      <a:pt x="348" y="608"/>
                    </a:lnTo>
                    <a:lnTo>
                      <a:pt x="6" y="608"/>
                    </a:lnTo>
                    <a:lnTo>
                      <a:pt x="6" y="7"/>
                    </a:lnTo>
                    <a:lnTo>
                      <a:pt x="345" y="7"/>
                    </a:lnTo>
                    <a:lnTo>
                      <a:pt x="345" y="611"/>
                    </a:lnTo>
                    <a:lnTo>
                      <a:pt x="348" y="611"/>
                    </a:lnTo>
                    <a:lnTo>
                      <a:pt x="348" y="608"/>
                    </a:lnTo>
                    <a:lnTo>
                      <a:pt x="348" y="611"/>
                    </a:lnTo>
                    <a:lnTo>
                      <a:pt x="351" y="611"/>
                    </a:lnTo>
                    <a:lnTo>
                      <a:pt x="351" y="0"/>
                    </a:lnTo>
                    <a:lnTo>
                      <a:pt x="0" y="0"/>
                    </a:lnTo>
                    <a:lnTo>
                      <a:pt x="0" y="614"/>
                    </a:lnTo>
                    <a:lnTo>
                      <a:pt x="351" y="614"/>
                    </a:lnTo>
                    <a:lnTo>
                      <a:pt x="351" y="611"/>
                    </a:lnTo>
                    <a:lnTo>
                      <a:pt x="348" y="6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4">
                <a:extLst>
                  <a:ext uri="{FF2B5EF4-FFF2-40B4-BE49-F238E27FC236}">
                    <a16:creationId xmlns:a16="http://schemas.microsoft.com/office/drawing/2014/main" id="{505FC265-43F1-ECB1-E6C6-EF193467F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797383"/>
                <a:ext cx="592953" cy="900492"/>
              </a:xfrm>
              <a:custGeom>
                <a:avLst/>
                <a:gdLst>
                  <a:gd name="T0" fmla="*/ 264 w 268"/>
                  <a:gd name="T1" fmla="*/ 404 h 407"/>
                  <a:gd name="T2" fmla="*/ 264 w 268"/>
                  <a:gd name="T3" fmla="*/ 401 h 407"/>
                  <a:gd name="T4" fmla="*/ 6 w 268"/>
                  <a:gd name="T5" fmla="*/ 401 h 407"/>
                  <a:gd name="T6" fmla="*/ 6 w 268"/>
                  <a:gd name="T7" fmla="*/ 6 h 407"/>
                  <a:gd name="T8" fmla="*/ 261 w 268"/>
                  <a:gd name="T9" fmla="*/ 6 h 407"/>
                  <a:gd name="T10" fmla="*/ 261 w 268"/>
                  <a:gd name="T11" fmla="*/ 404 h 407"/>
                  <a:gd name="T12" fmla="*/ 264 w 268"/>
                  <a:gd name="T13" fmla="*/ 404 h 407"/>
                  <a:gd name="T14" fmla="*/ 264 w 268"/>
                  <a:gd name="T15" fmla="*/ 401 h 407"/>
                  <a:gd name="T16" fmla="*/ 264 w 268"/>
                  <a:gd name="T17" fmla="*/ 404 h 407"/>
                  <a:gd name="T18" fmla="*/ 268 w 268"/>
                  <a:gd name="T19" fmla="*/ 404 h 407"/>
                  <a:gd name="T20" fmla="*/ 268 w 268"/>
                  <a:gd name="T21" fmla="*/ 0 h 407"/>
                  <a:gd name="T22" fmla="*/ 0 w 268"/>
                  <a:gd name="T23" fmla="*/ 0 h 407"/>
                  <a:gd name="T24" fmla="*/ 0 w 268"/>
                  <a:gd name="T25" fmla="*/ 407 h 407"/>
                  <a:gd name="T26" fmla="*/ 268 w 268"/>
                  <a:gd name="T27" fmla="*/ 407 h 407"/>
                  <a:gd name="T28" fmla="*/ 268 w 268"/>
                  <a:gd name="T29" fmla="*/ 404 h 407"/>
                  <a:gd name="T30" fmla="*/ 264 w 268"/>
                  <a:gd name="T31" fmla="*/ 404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407">
                    <a:moveTo>
                      <a:pt x="264" y="404"/>
                    </a:moveTo>
                    <a:lnTo>
                      <a:pt x="264" y="401"/>
                    </a:lnTo>
                    <a:lnTo>
                      <a:pt x="6" y="401"/>
                    </a:lnTo>
                    <a:lnTo>
                      <a:pt x="6" y="6"/>
                    </a:lnTo>
                    <a:lnTo>
                      <a:pt x="261" y="6"/>
                    </a:lnTo>
                    <a:lnTo>
                      <a:pt x="261" y="404"/>
                    </a:lnTo>
                    <a:lnTo>
                      <a:pt x="264" y="404"/>
                    </a:lnTo>
                    <a:lnTo>
                      <a:pt x="264" y="401"/>
                    </a:lnTo>
                    <a:lnTo>
                      <a:pt x="264" y="404"/>
                    </a:lnTo>
                    <a:lnTo>
                      <a:pt x="268" y="404"/>
                    </a:lnTo>
                    <a:lnTo>
                      <a:pt x="268" y="0"/>
                    </a:lnTo>
                    <a:lnTo>
                      <a:pt x="0" y="0"/>
                    </a:lnTo>
                    <a:lnTo>
                      <a:pt x="0" y="407"/>
                    </a:lnTo>
                    <a:lnTo>
                      <a:pt x="268" y="407"/>
                    </a:lnTo>
                    <a:lnTo>
                      <a:pt x="268" y="404"/>
                    </a:lnTo>
                    <a:lnTo>
                      <a:pt x="264" y="4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15">
                <a:extLst>
                  <a:ext uri="{FF2B5EF4-FFF2-40B4-BE49-F238E27FC236}">
                    <a16:creationId xmlns:a16="http://schemas.microsoft.com/office/drawing/2014/main" id="{6490BF56-BDF9-17F1-3FE7-308E79CEE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731" y="3339393"/>
                <a:ext cx="592953" cy="407102"/>
              </a:xfrm>
              <a:custGeom>
                <a:avLst/>
                <a:gdLst>
                  <a:gd name="T0" fmla="*/ 264 w 268"/>
                  <a:gd name="T1" fmla="*/ 4 h 184"/>
                  <a:gd name="T2" fmla="*/ 264 w 268"/>
                  <a:gd name="T3" fmla="*/ 0 h 184"/>
                  <a:gd name="T4" fmla="*/ 0 w 268"/>
                  <a:gd name="T5" fmla="*/ 0 h 184"/>
                  <a:gd name="T6" fmla="*/ 0 w 268"/>
                  <a:gd name="T7" fmla="*/ 184 h 184"/>
                  <a:gd name="T8" fmla="*/ 268 w 268"/>
                  <a:gd name="T9" fmla="*/ 184 h 184"/>
                  <a:gd name="T10" fmla="*/ 268 w 268"/>
                  <a:gd name="T11" fmla="*/ 0 h 184"/>
                  <a:gd name="T12" fmla="*/ 264 w 268"/>
                  <a:gd name="T13" fmla="*/ 0 h 184"/>
                  <a:gd name="T14" fmla="*/ 264 w 268"/>
                  <a:gd name="T15" fmla="*/ 4 h 184"/>
                  <a:gd name="T16" fmla="*/ 261 w 268"/>
                  <a:gd name="T17" fmla="*/ 4 h 184"/>
                  <a:gd name="T18" fmla="*/ 261 w 268"/>
                  <a:gd name="T19" fmla="*/ 177 h 184"/>
                  <a:gd name="T20" fmla="*/ 6 w 268"/>
                  <a:gd name="T21" fmla="*/ 177 h 184"/>
                  <a:gd name="T22" fmla="*/ 6 w 268"/>
                  <a:gd name="T23" fmla="*/ 7 h 184"/>
                  <a:gd name="T24" fmla="*/ 264 w 268"/>
                  <a:gd name="T25" fmla="*/ 7 h 184"/>
                  <a:gd name="T26" fmla="*/ 264 w 268"/>
                  <a:gd name="T27" fmla="*/ 4 h 184"/>
                  <a:gd name="T28" fmla="*/ 261 w 268"/>
                  <a:gd name="T29" fmla="*/ 4 h 184"/>
                  <a:gd name="T30" fmla="*/ 264 w 268"/>
                  <a:gd name="T3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84">
                    <a:moveTo>
                      <a:pt x="264" y="4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268" y="184"/>
                    </a:lnTo>
                    <a:lnTo>
                      <a:pt x="268" y="0"/>
                    </a:lnTo>
                    <a:lnTo>
                      <a:pt x="264" y="0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1" y="177"/>
                    </a:lnTo>
                    <a:lnTo>
                      <a:pt x="6" y="177"/>
                    </a:lnTo>
                    <a:lnTo>
                      <a:pt x="6" y="7"/>
                    </a:lnTo>
                    <a:lnTo>
                      <a:pt x="264" y="7"/>
                    </a:lnTo>
                    <a:lnTo>
                      <a:pt x="264" y="4"/>
                    </a:lnTo>
                    <a:lnTo>
                      <a:pt x="261" y="4"/>
                    </a:lnTo>
                    <a:lnTo>
                      <a:pt x="26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6">
                <a:extLst>
                  <a:ext uri="{FF2B5EF4-FFF2-40B4-BE49-F238E27FC236}">
                    <a16:creationId xmlns:a16="http://schemas.microsoft.com/office/drawing/2014/main" id="{6F734C34-6BBD-ADBE-2886-5E608FAB3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339393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17">
                <a:extLst>
                  <a:ext uri="{FF2B5EF4-FFF2-40B4-BE49-F238E27FC236}">
                    <a16:creationId xmlns:a16="http://schemas.microsoft.com/office/drawing/2014/main" id="{6437DDF1-D124-04E0-5484-3E46FBDBF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3680120"/>
                <a:ext cx="951380" cy="311964"/>
              </a:xfrm>
              <a:custGeom>
                <a:avLst/>
                <a:gdLst>
                  <a:gd name="T0" fmla="*/ 427 w 430"/>
                  <a:gd name="T1" fmla="*/ 138 h 141"/>
                  <a:gd name="T2" fmla="*/ 427 w 430"/>
                  <a:gd name="T3" fmla="*/ 135 h 141"/>
                  <a:gd name="T4" fmla="*/ 7 w 430"/>
                  <a:gd name="T5" fmla="*/ 135 h 141"/>
                  <a:gd name="T6" fmla="*/ 7 w 430"/>
                  <a:gd name="T7" fmla="*/ 7 h 141"/>
                  <a:gd name="T8" fmla="*/ 424 w 430"/>
                  <a:gd name="T9" fmla="*/ 7 h 141"/>
                  <a:gd name="T10" fmla="*/ 424 w 430"/>
                  <a:gd name="T11" fmla="*/ 138 h 141"/>
                  <a:gd name="T12" fmla="*/ 427 w 430"/>
                  <a:gd name="T13" fmla="*/ 138 h 141"/>
                  <a:gd name="T14" fmla="*/ 427 w 430"/>
                  <a:gd name="T15" fmla="*/ 135 h 141"/>
                  <a:gd name="T16" fmla="*/ 427 w 430"/>
                  <a:gd name="T17" fmla="*/ 138 h 141"/>
                  <a:gd name="T18" fmla="*/ 430 w 430"/>
                  <a:gd name="T19" fmla="*/ 138 h 141"/>
                  <a:gd name="T20" fmla="*/ 430 w 430"/>
                  <a:gd name="T21" fmla="*/ 0 h 141"/>
                  <a:gd name="T22" fmla="*/ 0 w 430"/>
                  <a:gd name="T23" fmla="*/ 0 h 141"/>
                  <a:gd name="T24" fmla="*/ 0 w 430"/>
                  <a:gd name="T25" fmla="*/ 141 h 141"/>
                  <a:gd name="T26" fmla="*/ 430 w 430"/>
                  <a:gd name="T27" fmla="*/ 141 h 141"/>
                  <a:gd name="T28" fmla="*/ 430 w 430"/>
                  <a:gd name="T29" fmla="*/ 138 h 141"/>
                  <a:gd name="T30" fmla="*/ 427 w 430"/>
                  <a:gd name="T31" fmla="*/ 13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41">
                    <a:moveTo>
                      <a:pt x="427" y="138"/>
                    </a:moveTo>
                    <a:lnTo>
                      <a:pt x="427" y="135"/>
                    </a:lnTo>
                    <a:lnTo>
                      <a:pt x="7" y="135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8"/>
                    </a:lnTo>
                    <a:lnTo>
                      <a:pt x="427" y="138"/>
                    </a:lnTo>
                    <a:lnTo>
                      <a:pt x="427" y="135"/>
                    </a:lnTo>
                    <a:lnTo>
                      <a:pt x="427" y="138"/>
                    </a:lnTo>
                    <a:lnTo>
                      <a:pt x="430" y="138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430" y="141"/>
                    </a:lnTo>
                    <a:lnTo>
                      <a:pt x="430" y="138"/>
                    </a:lnTo>
                    <a:lnTo>
                      <a:pt x="427" y="1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8">
                <a:extLst>
                  <a:ext uri="{FF2B5EF4-FFF2-40B4-BE49-F238E27FC236}">
                    <a16:creationId xmlns:a16="http://schemas.microsoft.com/office/drawing/2014/main" id="{AA454B05-6C1A-3DA3-98EE-55B379A17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020847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C52D7003-2C7B-2977-2EAD-782F061B5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75" y="4361573"/>
                <a:ext cx="951380" cy="307539"/>
              </a:xfrm>
              <a:custGeom>
                <a:avLst/>
                <a:gdLst>
                  <a:gd name="T0" fmla="*/ 427 w 430"/>
                  <a:gd name="T1" fmla="*/ 136 h 139"/>
                  <a:gd name="T2" fmla="*/ 427 w 430"/>
                  <a:gd name="T3" fmla="*/ 133 h 139"/>
                  <a:gd name="T4" fmla="*/ 7 w 430"/>
                  <a:gd name="T5" fmla="*/ 133 h 139"/>
                  <a:gd name="T6" fmla="*/ 7 w 430"/>
                  <a:gd name="T7" fmla="*/ 7 h 139"/>
                  <a:gd name="T8" fmla="*/ 424 w 430"/>
                  <a:gd name="T9" fmla="*/ 7 h 139"/>
                  <a:gd name="T10" fmla="*/ 424 w 430"/>
                  <a:gd name="T11" fmla="*/ 136 h 139"/>
                  <a:gd name="T12" fmla="*/ 427 w 430"/>
                  <a:gd name="T13" fmla="*/ 136 h 139"/>
                  <a:gd name="T14" fmla="*/ 427 w 430"/>
                  <a:gd name="T15" fmla="*/ 133 h 139"/>
                  <a:gd name="T16" fmla="*/ 427 w 430"/>
                  <a:gd name="T17" fmla="*/ 136 h 139"/>
                  <a:gd name="T18" fmla="*/ 430 w 430"/>
                  <a:gd name="T19" fmla="*/ 136 h 139"/>
                  <a:gd name="T20" fmla="*/ 430 w 430"/>
                  <a:gd name="T21" fmla="*/ 0 h 139"/>
                  <a:gd name="T22" fmla="*/ 0 w 430"/>
                  <a:gd name="T23" fmla="*/ 0 h 139"/>
                  <a:gd name="T24" fmla="*/ 0 w 430"/>
                  <a:gd name="T25" fmla="*/ 139 h 139"/>
                  <a:gd name="T26" fmla="*/ 430 w 430"/>
                  <a:gd name="T27" fmla="*/ 139 h 139"/>
                  <a:gd name="T28" fmla="*/ 430 w 430"/>
                  <a:gd name="T29" fmla="*/ 136 h 139"/>
                  <a:gd name="T30" fmla="*/ 427 w 430"/>
                  <a:gd name="T31" fmla="*/ 13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0" h="139">
                    <a:moveTo>
                      <a:pt x="427" y="136"/>
                    </a:moveTo>
                    <a:lnTo>
                      <a:pt x="427" y="133"/>
                    </a:lnTo>
                    <a:lnTo>
                      <a:pt x="7" y="133"/>
                    </a:lnTo>
                    <a:lnTo>
                      <a:pt x="7" y="7"/>
                    </a:lnTo>
                    <a:lnTo>
                      <a:pt x="424" y="7"/>
                    </a:lnTo>
                    <a:lnTo>
                      <a:pt x="424" y="136"/>
                    </a:lnTo>
                    <a:lnTo>
                      <a:pt x="427" y="136"/>
                    </a:lnTo>
                    <a:lnTo>
                      <a:pt x="427" y="133"/>
                    </a:lnTo>
                    <a:lnTo>
                      <a:pt x="427" y="136"/>
                    </a:lnTo>
                    <a:lnTo>
                      <a:pt x="430" y="136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9"/>
                    </a:lnTo>
                    <a:lnTo>
                      <a:pt x="430" y="139"/>
                    </a:lnTo>
                    <a:lnTo>
                      <a:pt x="430" y="136"/>
                    </a:lnTo>
                    <a:lnTo>
                      <a:pt x="427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DED9CC74-6480-D20A-A4C8-08129E0EC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545" y="3025216"/>
                <a:ext cx="2619616" cy="1781073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D44AB7BB-DA32-66A5-54DC-E2D3FBE59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9258" y="3133629"/>
                <a:ext cx="2433764" cy="1608497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7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7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7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122">
                <a:extLst>
                  <a:ext uri="{FF2B5EF4-FFF2-40B4-BE49-F238E27FC236}">
                    <a16:creationId xmlns:a16="http://schemas.microsoft.com/office/drawing/2014/main" id="{AB27531F-1021-6BB7-D87C-799D86494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959" y="4804076"/>
                <a:ext cx="2057637" cy="28762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5FBAFA28-5FC0-FD9E-638F-27817DFDB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9" y="4894789"/>
                <a:ext cx="311964" cy="331877"/>
              </a:xfrm>
              <a:custGeom>
                <a:avLst/>
                <a:gdLst>
                  <a:gd name="T0" fmla="*/ 40 w 141"/>
                  <a:gd name="T1" fmla="*/ 0 h 150"/>
                  <a:gd name="T2" fmla="*/ 141 w 141"/>
                  <a:gd name="T3" fmla="*/ 0 h 150"/>
                  <a:gd name="T4" fmla="*/ 110 w 141"/>
                  <a:gd name="T5" fmla="*/ 150 h 150"/>
                  <a:gd name="T6" fmla="*/ 0 w 141"/>
                  <a:gd name="T7" fmla="*/ 150 h 150"/>
                  <a:gd name="T8" fmla="*/ 40 w 14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50">
                    <a:moveTo>
                      <a:pt x="40" y="0"/>
                    </a:moveTo>
                    <a:lnTo>
                      <a:pt x="141" y="0"/>
                    </a:lnTo>
                    <a:lnTo>
                      <a:pt x="110" y="150"/>
                    </a:lnTo>
                    <a:lnTo>
                      <a:pt x="0" y="15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32F4A646-A604-0FA2-47B4-0A366C100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784" y="4908064"/>
                <a:ext cx="307539" cy="318602"/>
              </a:xfrm>
              <a:custGeom>
                <a:avLst/>
                <a:gdLst>
                  <a:gd name="T0" fmla="*/ 0 w 139"/>
                  <a:gd name="T1" fmla="*/ 0 h 144"/>
                  <a:gd name="T2" fmla="*/ 30 w 139"/>
                  <a:gd name="T3" fmla="*/ 144 h 144"/>
                  <a:gd name="T4" fmla="*/ 139 w 139"/>
                  <a:gd name="T5" fmla="*/ 144 h 144"/>
                  <a:gd name="T6" fmla="*/ 103 w 139"/>
                  <a:gd name="T7" fmla="*/ 0 h 144"/>
                  <a:gd name="T8" fmla="*/ 0 w 13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44">
                    <a:moveTo>
                      <a:pt x="0" y="0"/>
                    </a:moveTo>
                    <a:lnTo>
                      <a:pt x="30" y="144"/>
                    </a:lnTo>
                    <a:lnTo>
                      <a:pt x="139" y="144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C5D4C530-8902-3D61-6D85-E17FB113C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338" y="5277554"/>
                <a:ext cx="865093" cy="203551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7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2" y="1"/>
                      <a:pt x="236" y="6"/>
                      <a:pt x="237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26">
                <a:extLst>
                  <a:ext uri="{FF2B5EF4-FFF2-40B4-BE49-F238E27FC236}">
                    <a16:creationId xmlns:a16="http://schemas.microsoft.com/office/drawing/2014/main" id="{399F4340-818D-06F2-7048-7BD659392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290" y="3069466"/>
                <a:ext cx="28762" cy="28762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D8353C13-FE48-4BF3-2793-461E4F0159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772" y="4901427"/>
                <a:ext cx="2139500" cy="300901"/>
              </a:xfrm>
              <a:custGeom>
                <a:avLst/>
                <a:gdLst>
                  <a:gd name="T0" fmla="*/ 13 w 591"/>
                  <a:gd name="T1" fmla="*/ 4 h 83"/>
                  <a:gd name="T2" fmla="*/ 12 w 591"/>
                  <a:gd name="T3" fmla="*/ 43 h 83"/>
                  <a:gd name="T4" fmla="*/ 77 w 591"/>
                  <a:gd name="T5" fmla="*/ 61 h 83"/>
                  <a:gd name="T6" fmla="*/ 371 w 591"/>
                  <a:gd name="T7" fmla="*/ 67 h 83"/>
                  <a:gd name="T8" fmla="*/ 136 w 591"/>
                  <a:gd name="T9" fmla="*/ 43 h 83"/>
                  <a:gd name="T10" fmla="*/ 177 w 591"/>
                  <a:gd name="T11" fmla="*/ 43 h 83"/>
                  <a:gd name="T12" fmla="*/ 217 w 591"/>
                  <a:gd name="T13" fmla="*/ 43 h 83"/>
                  <a:gd name="T14" fmla="*/ 476 w 591"/>
                  <a:gd name="T15" fmla="*/ 43 h 83"/>
                  <a:gd name="T16" fmla="*/ 539 w 591"/>
                  <a:gd name="T17" fmla="*/ 43 h 83"/>
                  <a:gd name="T18" fmla="*/ 552 w 591"/>
                  <a:gd name="T19" fmla="*/ 36 h 83"/>
                  <a:gd name="T20" fmla="*/ 176 w 591"/>
                  <a:gd name="T21" fmla="*/ 26 h 83"/>
                  <a:gd name="T22" fmla="*/ 217 w 591"/>
                  <a:gd name="T23" fmla="*/ 26 h 83"/>
                  <a:gd name="T24" fmla="*/ 97 w 591"/>
                  <a:gd name="T25" fmla="*/ 7 h 83"/>
                  <a:gd name="T26" fmla="*/ 178 w 591"/>
                  <a:gd name="T27" fmla="*/ 7 h 83"/>
                  <a:gd name="T28" fmla="*/ 379 w 591"/>
                  <a:gd name="T29" fmla="*/ 7 h 83"/>
                  <a:gd name="T30" fmla="*/ 419 w 591"/>
                  <a:gd name="T31" fmla="*/ 7 h 83"/>
                  <a:gd name="T32" fmla="*/ 500 w 591"/>
                  <a:gd name="T33" fmla="*/ 7 h 83"/>
                  <a:gd name="T34" fmla="*/ 540 w 591"/>
                  <a:gd name="T35" fmla="*/ 7 h 83"/>
                  <a:gd name="T36" fmla="*/ 16 w 591"/>
                  <a:gd name="T37" fmla="*/ 26 h 83"/>
                  <a:gd name="T38" fmla="*/ 40 w 591"/>
                  <a:gd name="T39" fmla="*/ 67 h 83"/>
                  <a:gd name="T40" fmla="*/ 9 w 591"/>
                  <a:gd name="T41" fmla="*/ 61 h 83"/>
                  <a:gd name="T42" fmla="*/ 56 w 591"/>
                  <a:gd name="T43" fmla="*/ 26 h 83"/>
                  <a:gd name="T44" fmla="*/ 96 w 591"/>
                  <a:gd name="T45" fmla="*/ 43 h 83"/>
                  <a:gd name="T46" fmla="*/ 79 w 591"/>
                  <a:gd name="T47" fmla="*/ 67 h 83"/>
                  <a:gd name="T48" fmla="*/ 120 w 591"/>
                  <a:gd name="T49" fmla="*/ 67 h 83"/>
                  <a:gd name="T50" fmla="*/ 162 w 591"/>
                  <a:gd name="T51" fmla="*/ 67 h 83"/>
                  <a:gd name="T52" fmla="*/ 418 w 591"/>
                  <a:gd name="T53" fmla="*/ 67 h 83"/>
                  <a:gd name="T54" fmla="*/ 460 w 591"/>
                  <a:gd name="T55" fmla="*/ 67 h 83"/>
                  <a:gd name="T56" fmla="*/ 494 w 591"/>
                  <a:gd name="T57" fmla="*/ 67 h 83"/>
                  <a:gd name="T58" fmla="*/ 117 w 591"/>
                  <a:gd name="T59" fmla="*/ 61 h 83"/>
                  <a:gd name="T60" fmla="*/ 158 w 591"/>
                  <a:gd name="T61" fmla="*/ 61 h 83"/>
                  <a:gd name="T62" fmla="*/ 198 w 591"/>
                  <a:gd name="T63" fmla="*/ 61 h 83"/>
                  <a:gd name="T64" fmla="*/ 238 w 591"/>
                  <a:gd name="T65" fmla="*/ 61 h 83"/>
                  <a:gd name="T66" fmla="*/ 279 w 591"/>
                  <a:gd name="T67" fmla="*/ 61 h 83"/>
                  <a:gd name="T68" fmla="*/ 319 w 591"/>
                  <a:gd name="T69" fmla="*/ 61 h 83"/>
                  <a:gd name="T70" fmla="*/ 382 w 591"/>
                  <a:gd name="T71" fmla="*/ 48 h 83"/>
                  <a:gd name="T72" fmla="*/ 423 w 591"/>
                  <a:gd name="T73" fmla="*/ 48 h 83"/>
                  <a:gd name="T74" fmla="*/ 463 w 591"/>
                  <a:gd name="T75" fmla="*/ 48 h 83"/>
                  <a:gd name="T76" fmla="*/ 509 w 591"/>
                  <a:gd name="T77" fmla="*/ 55 h 83"/>
                  <a:gd name="T78" fmla="*/ 520 w 591"/>
                  <a:gd name="T79" fmla="*/ 61 h 83"/>
                  <a:gd name="T80" fmla="*/ 257 w 591"/>
                  <a:gd name="T81" fmla="*/ 43 h 83"/>
                  <a:gd name="T82" fmla="*/ 298 w 591"/>
                  <a:gd name="T83" fmla="*/ 43 h 83"/>
                  <a:gd name="T84" fmla="*/ 338 w 591"/>
                  <a:gd name="T85" fmla="*/ 43 h 83"/>
                  <a:gd name="T86" fmla="*/ 355 w 591"/>
                  <a:gd name="T87" fmla="*/ 30 h 83"/>
                  <a:gd name="T88" fmla="*/ 395 w 591"/>
                  <a:gd name="T89" fmla="*/ 30 h 83"/>
                  <a:gd name="T90" fmla="*/ 435 w 591"/>
                  <a:gd name="T91" fmla="*/ 43 h 83"/>
                  <a:gd name="T92" fmla="*/ 586 w 591"/>
                  <a:gd name="T93" fmla="*/ 65 h 83"/>
                  <a:gd name="T94" fmla="*/ 96 w 591"/>
                  <a:gd name="T95" fmla="*/ 26 h 83"/>
                  <a:gd name="T96" fmla="*/ 136 w 591"/>
                  <a:gd name="T97" fmla="*/ 26 h 83"/>
                  <a:gd name="T98" fmla="*/ 257 w 591"/>
                  <a:gd name="T99" fmla="*/ 26 h 83"/>
                  <a:gd name="T100" fmla="*/ 297 w 591"/>
                  <a:gd name="T101" fmla="*/ 26 h 83"/>
                  <a:gd name="T102" fmla="*/ 338 w 591"/>
                  <a:gd name="T103" fmla="*/ 26 h 83"/>
                  <a:gd name="T104" fmla="*/ 378 w 591"/>
                  <a:gd name="T105" fmla="*/ 26 h 83"/>
                  <a:gd name="T106" fmla="*/ 418 w 591"/>
                  <a:gd name="T107" fmla="*/ 26 h 83"/>
                  <a:gd name="T108" fmla="*/ 459 w 591"/>
                  <a:gd name="T109" fmla="*/ 26 h 83"/>
                  <a:gd name="T110" fmla="*/ 499 w 591"/>
                  <a:gd name="T111" fmla="*/ 26 h 83"/>
                  <a:gd name="T112" fmla="*/ 57 w 591"/>
                  <a:gd name="T113" fmla="*/ 7 h 83"/>
                  <a:gd name="T114" fmla="*/ 137 w 591"/>
                  <a:gd name="T115" fmla="*/ 7 h 83"/>
                  <a:gd name="T116" fmla="*/ 218 w 591"/>
                  <a:gd name="T117" fmla="*/ 7 h 83"/>
                  <a:gd name="T118" fmla="*/ 258 w 591"/>
                  <a:gd name="T119" fmla="*/ 7 h 83"/>
                  <a:gd name="T120" fmla="*/ 299 w 591"/>
                  <a:gd name="T121" fmla="*/ 7 h 83"/>
                  <a:gd name="T122" fmla="*/ 339 w 591"/>
                  <a:gd name="T123" fmla="*/ 7 h 83"/>
                  <a:gd name="T124" fmla="*/ 460 w 591"/>
                  <a:gd name="T125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1" h="83">
                    <a:moveTo>
                      <a:pt x="13" y="4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3" y="1"/>
                      <a:pt x="14" y="0"/>
                      <a:pt x="1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4" y="7"/>
                      <a:pt x="13" y="6"/>
                      <a:pt x="13" y="4"/>
                    </a:cubicBezTo>
                    <a:close/>
                    <a:moveTo>
                      <a:pt x="12" y="43"/>
                    </a:moveTo>
                    <a:cubicBezTo>
                      <a:pt x="55" y="43"/>
                      <a:pt x="55" y="43"/>
                      <a:pt x="55" y="43"/>
                    </a:cubicBezTo>
                    <a:cubicBezTo>
                      <a:pt x="58" y="43"/>
                      <a:pt x="61" y="40"/>
                      <a:pt x="61" y="37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3"/>
                      <a:pt x="58" y="30"/>
                      <a:pt x="55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9" y="30"/>
                      <a:pt x="7" y="33"/>
                      <a:pt x="7" y="36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0"/>
                      <a:pt x="9" y="43"/>
                      <a:pt x="12" y="43"/>
                    </a:cubicBezTo>
                    <a:close/>
                    <a:moveTo>
                      <a:pt x="77" y="61"/>
                    </a:moveTo>
                    <a:cubicBezTo>
                      <a:pt x="100" y="61"/>
                      <a:pt x="100" y="61"/>
                      <a:pt x="100" y="61"/>
                    </a:cubicBezTo>
                    <a:cubicBezTo>
                      <a:pt x="103" y="61"/>
                      <a:pt x="106" y="58"/>
                      <a:pt x="106" y="55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1"/>
                      <a:pt x="103" y="48"/>
                      <a:pt x="100" y="48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4" y="48"/>
                      <a:pt x="72" y="51"/>
                      <a:pt x="72" y="54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8"/>
                      <a:pt x="74" y="61"/>
                      <a:pt x="77" y="61"/>
                    </a:cubicBezTo>
                    <a:close/>
                    <a:moveTo>
                      <a:pt x="371" y="67"/>
                    </a:moveTo>
                    <a:cubicBezTo>
                      <a:pt x="186" y="67"/>
                      <a:pt x="186" y="67"/>
                      <a:pt x="186" y="67"/>
                    </a:cubicBezTo>
                    <a:cubicBezTo>
                      <a:pt x="183" y="67"/>
                      <a:pt x="180" y="69"/>
                      <a:pt x="180" y="72"/>
                    </a:cubicBezTo>
                    <a:cubicBezTo>
                      <a:pt x="180" y="75"/>
                      <a:pt x="180" y="75"/>
                      <a:pt x="180" y="75"/>
                    </a:cubicBezTo>
                    <a:cubicBezTo>
                      <a:pt x="180" y="78"/>
                      <a:pt x="183" y="80"/>
                      <a:pt x="186" y="80"/>
                    </a:cubicBezTo>
                    <a:cubicBezTo>
                      <a:pt x="371" y="80"/>
                      <a:pt x="371" y="80"/>
                      <a:pt x="371" y="80"/>
                    </a:cubicBezTo>
                    <a:cubicBezTo>
                      <a:pt x="374" y="80"/>
                      <a:pt x="377" y="78"/>
                      <a:pt x="377" y="75"/>
                    </a:cubicBezTo>
                    <a:cubicBezTo>
                      <a:pt x="377" y="72"/>
                      <a:pt x="377" y="72"/>
                      <a:pt x="377" y="72"/>
                    </a:cubicBezTo>
                    <a:cubicBezTo>
                      <a:pt x="377" y="69"/>
                      <a:pt x="374" y="67"/>
                      <a:pt x="371" y="67"/>
                    </a:cubicBezTo>
                    <a:close/>
                    <a:moveTo>
                      <a:pt x="136" y="43"/>
                    </a:moveTo>
                    <a:cubicBezTo>
                      <a:pt x="140" y="43"/>
                      <a:pt x="142" y="40"/>
                      <a:pt x="142" y="37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42" y="33"/>
                      <a:pt x="140" y="30"/>
                      <a:pt x="136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0" y="30"/>
                      <a:pt x="108" y="33"/>
                      <a:pt x="108" y="36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40"/>
                      <a:pt x="110" y="43"/>
                      <a:pt x="113" y="43"/>
                    </a:cubicBezTo>
                    <a:lnTo>
                      <a:pt x="136" y="43"/>
                    </a:lnTo>
                    <a:close/>
                    <a:moveTo>
                      <a:pt x="177" y="43"/>
                    </a:moveTo>
                    <a:cubicBezTo>
                      <a:pt x="180" y="43"/>
                      <a:pt x="182" y="40"/>
                      <a:pt x="182" y="37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2" y="33"/>
                      <a:pt x="180" y="30"/>
                      <a:pt x="177" y="30"/>
                    </a:cubicBezTo>
                    <a:cubicBezTo>
                      <a:pt x="153" y="30"/>
                      <a:pt x="153" y="30"/>
                      <a:pt x="153" y="30"/>
                    </a:cubicBezTo>
                    <a:cubicBezTo>
                      <a:pt x="150" y="30"/>
                      <a:pt x="148" y="33"/>
                      <a:pt x="148" y="36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40"/>
                      <a:pt x="150" y="43"/>
                      <a:pt x="153" y="43"/>
                    </a:cubicBezTo>
                    <a:lnTo>
                      <a:pt x="177" y="43"/>
                    </a:lnTo>
                    <a:close/>
                    <a:moveTo>
                      <a:pt x="217" y="43"/>
                    </a:moveTo>
                    <a:cubicBezTo>
                      <a:pt x="220" y="43"/>
                      <a:pt x="223" y="40"/>
                      <a:pt x="223" y="37"/>
                    </a:cubicBezTo>
                    <a:cubicBezTo>
                      <a:pt x="223" y="36"/>
                      <a:pt x="223" y="36"/>
                      <a:pt x="223" y="36"/>
                    </a:cubicBezTo>
                    <a:cubicBezTo>
                      <a:pt x="223" y="33"/>
                      <a:pt x="220" y="30"/>
                      <a:pt x="217" y="30"/>
                    </a:cubicBezTo>
                    <a:cubicBezTo>
                      <a:pt x="194" y="30"/>
                      <a:pt x="194" y="30"/>
                      <a:pt x="194" y="30"/>
                    </a:cubicBezTo>
                    <a:cubicBezTo>
                      <a:pt x="191" y="30"/>
                      <a:pt x="188" y="33"/>
                      <a:pt x="188" y="36"/>
                    </a:cubicBezTo>
                    <a:cubicBezTo>
                      <a:pt x="188" y="37"/>
                      <a:pt x="188" y="37"/>
                      <a:pt x="188" y="37"/>
                    </a:cubicBezTo>
                    <a:cubicBezTo>
                      <a:pt x="188" y="40"/>
                      <a:pt x="191" y="43"/>
                      <a:pt x="194" y="43"/>
                    </a:cubicBezTo>
                    <a:lnTo>
                      <a:pt x="217" y="43"/>
                    </a:lnTo>
                    <a:close/>
                    <a:moveTo>
                      <a:pt x="476" y="43"/>
                    </a:moveTo>
                    <a:cubicBezTo>
                      <a:pt x="499" y="43"/>
                      <a:pt x="499" y="43"/>
                      <a:pt x="499" y="43"/>
                    </a:cubicBezTo>
                    <a:cubicBezTo>
                      <a:pt x="502" y="43"/>
                      <a:pt x="505" y="40"/>
                      <a:pt x="505" y="37"/>
                    </a:cubicBezTo>
                    <a:cubicBezTo>
                      <a:pt x="505" y="36"/>
                      <a:pt x="505" y="36"/>
                      <a:pt x="505" y="36"/>
                    </a:cubicBezTo>
                    <a:cubicBezTo>
                      <a:pt x="505" y="33"/>
                      <a:pt x="502" y="30"/>
                      <a:pt x="499" y="30"/>
                    </a:cubicBezTo>
                    <a:cubicBezTo>
                      <a:pt x="476" y="30"/>
                      <a:pt x="476" y="30"/>
                      <a:pt x="476" y="30"/>
                    </a:cubicBezTo>
                    <a:cubicBezTo>
                      <a:pt x="473" y="30"/>
                      <a:pt x="470" y="33"/>
                      <a:pt x="470" y="36"/>
                    </a:cubicBezTo>
                    <a:cubicBezTo>
                      <a:pt x="470" y="37"/>
                      <a:pt x="470" y="37"/>
                      <a:pt x="470" y="37"/>
                    </a:cubicBezTo>
                    <a:cubicBezTo>
                      <a:pt x="470" y="40"/>
                      <a:pt x="473" y="43"/>
                      <a:pt x="476" y="43"/>
                    </a:cubicBezTo>
                    <a:close/>
                    <a:moveTo>
                      <a:pt x="539" y="43"/>
                    </a:moveTo>
                    <a:cubicBezTo>
                      <a:pt x="542" y="43"/>
                      <a:pt x="545" y="40"/>
                      <a:pt x="545" y="37"/>
                    </a:cubicBezTo>
                    <a:cubicBezTo>
                      <a:pt x="545" y="36"/>
                      <a:pt x="545" y="36"/>
                      <a:pt x="545" y="36"/>
                    </a:cubicBezTo>
                    <a:cubicBezTo>
                      <a:pt x="545" y="33"/>
                      <a:pt x="542" y="30"/>
                      <a:pt x="539" y="30"/>
                    </a:cubicBezTo>
                    <a:cubicBezTo>
                      <a:pt x="516" y="30"/>
                      <a:pt x="516" y="30"/>
                      <a:pt x="516" y="30"/>
                    </a:cubicBezTo>
                    <a:cubicBezTo>
                      <a:pt x="513" y="30"/>
                      <a:pt x="511" y="33"/>
                      <a:pt x="511" y="36"/>
                    </a:cubicBezTo>
                    <a:cubicBezTo>
                      <a:pt x="511" y="37"/>
                      <a:pt x="511" y="37"/>
                      <a:pt x="511" y="37"/>
                    </a:cubicBezTo>
                    <a:cubicBezTo>
                      <a:pt x="511" y="40"/>
                      <a:pt x="513" y="43"/>
                      <a:pt x="516" y="43"/>
                    </a:cubicBezTo>
                    <a:lnTo>
                      <a:pt x="539" y="43"/>
                    </a:lnTo>
                    <a:close/>
                    <a:moveTo>
                      <a:pt x="552" y="36"/>
                    </a:moveTo>
                    <a:cubicBezTo>
                      <a:pt x="552" y="55"/>
                      <a:pt x="552" y="55"/>
                      <a:pt x="552" y="55"/>
                    </a:cubicBezTo>
                    <a:cubicBezTo>
                      <a:pt x="552" y="58"/>
                      <a:pt x="554" y="60"/>
                      <a:pt x="557" y="60"/>
                    </a:cubicBezTo>
                    <a:cubicBezTo>
                      <a:pt x="576" y="60"/>
                      <a:pt x="576" y="60"/>
                      <a:pt x="576" y="60"/>
                    </a:cubicBezTo>
                    <a:cubicBezTo>
                      <a:pt x="579" y="60"/>
                      <a:pt x="581" y="58"/>
                      <a:pt x="581" y="55"/>
                    </a:cubicBezTo>
                    <a:cubicBezTo>
                      <a:pt x="581" y="36"/>
                      <a:pt x="581" y="36"/>
                      <a:pt x="581" y="36"/>
                    </a:cubicBezTo>
                    <a:cubicBezTo>
                      <a:pt x="581" y="33"/>
                      <a:pt x="579" y="31"/>
                      <a:pt x="576" y="31"/>
                    </a:cubicBezTo>
                    <a:cubicBezTo>
                      <a:pt x="557" y="31"/>
                      <a:pt x="557" y="31"/>
                      <a:pt x="557" y="31"/>
                    </a:cubicBezTo>
                    <a:cubicBezTo>
                      <a:pt x="554" y="31"/>
                      <a:pt x="552" y="33"/>
                      <a:pt x="552" y="36"/>
                    </a:cubicBezTo>
                    <a:close/>
                    <a:moveTo>
                      <a:pt x="176" y="26"/>
                    </a:moveTo>
                    <a:cubicBezTo>
                      <a:pt x="200" y="26"/>
                      <a:pt x="200" y="26"/>
                      <a:pt x="200" y="26"/>
                    </a:cubicBezTo>
                    <a:cubicBezTo>
                      <a:pt x="203" y="26"/>
                      <a:pt x="205" y="23"/>
                      <a:pt x="205" y="20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5" y="16"/>
                      <a:pt x="203" y="13"/>
                      <a:pt x="200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3" y="13"/>
                      <a:pt x="171" y="16"/>
                      <a:pt x="171" y="19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23"/>
                      <a:pt x="173" y="26"/>
                      <a:pt x="176" y="26"/>
                    </a:cubicBezTo>
                    <a:close/>
                    <a:moveTo>
                      <a:pt x="217" y="26"/>
                    </a:moveTo>
                    <a:cubicBezTo>
                      <a:pt x="240" y="26"/>
                      <a:pt x="240" y="26"/>
                      <a:pt x="240" y="26"/>
                    </a:cubicBezTo>
                    <a:cubicBezTo>
                      <a:pt x="243" y="26"/>
                      <a:pt x="246" y="23"/>
                      <a:pt x="246" y="20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6"/>
                      <a:pt x="243" y="13"/>
                      <a:pt x="240" y="13"/>
                    </a:cubicBezTo>
                    <a:cubicBezTo>
                      <a:pt x="217" y="13"/>
                      <a:pt x="217" y="13"/>
                      <a:pt x="217" y="13"/>
                    </a:cubicBezTo>
                    <a:cubicBezTo>
                      <a:pt x="214" y="13"/>
                      <a:pt x="211" y="16"/>
                      <a:pt x="211" y="19"/>
                    </a:cubicBezTo>
                    <a:cubicBezTo>
                      <a:pt x="211" y="20"/>
                      <a:pt x="211" y="20"/>
                      <a:pt x="211" y="20"/>
                    </a:cubicBezTo>
                    <a:cubicBezTo>
                      <a:pt x="211" y="23"/>
                      <a:pt x="214" y="26"/>
                      <a:pt x="217" y="26"/>
                    </a:cubicBezTo>
                    <a:close/>
                    <a:moveTo>
                      <a:pt x="97" y="7"/>
                    </a:moveTo>
                    <a:cubicBezTo>
                      <a:pt x="124" y="7"/>
                      <a:pt x="124" y="7"/>
                      <a:pt x="124" y="7"/>
                    </a:cubicBezTo>
                    <a:cubicBezTo>
                      <a:pt x="126" y="7"/>
                      <a:pt x="128" y="6"/>
                      <a:pt x="128" y="4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6" y="0"/>
                      <a:pt x="124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95" y="0"/>
                      <a:pt x="93" y="1"/>
                      <a:pt x="93" y="3"/>
                    </a:cubicBezTo>
                    <a:cubicBezTo>
                      <a:pt x="93" y="4"/>
                      <a:pt x="93" y="4"/>
                      <a:pt x="93" y="4"/>
                    </a:cubicBezTo>
                    <a:cubicBezTo>
                      <a:pt x="93" y="6"/>
                      <a:pt x="95" y="7"/>
                      <a:pt x="97" y="7"/>
                    </a:cubicBezTo>
                    <a:close/>
                    <a:moveTo>
                      <a:pt x="178" y="7"/>
                    </a:moveTo>
                    <a:cubicBezTo>
                      <a:pt x="205" y="7"/>
                      <a:pt x="205" y="7"/>
                      <a:pt x="205" y="7"/>
                    </a:cubicBezTo>
                    <a:cubicBezTo>
                      <a:pt x="207" y="7"/>
                      <a:pt x="208" y="6"/>
                      <a:pt x="208" y="4"/>
                    </a:cubicBezTo>
                    <a:cubicBezTo>
                      <a:pt x="208" y="3"/>
                      <a:pt x="208" y="3"/>
                      <a:pt x="208" y="3"/>
                    </a:cubicBezTo>
                    <a:cubicBezTo>
                      <a:pt x="208" y="1"/>
                      <a:pt x="207" y="0"/>
                      <a:pt x="205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76" y="0"/>
                      <a:pt x="174" y="1"/>
                      <a:pt x="174" y="3"/>
                    </a:cubicBezTo>
                    <a:cubicBezTo>
                      <a:pt x="174" y="4"/>
                      <a:pt x="174" y="4"/>
                      <a:pt x="174" y="4"/>
                    </a:cubicBezTo>
                    <a:cubicBezTo>
                      <a:pt x="174" y="6"/>
                      <a:pt x="176" y="7"/>
                      <a:pt x="178" y="7"/>
                    </a:cubicBezTo>
                    <a:close/>
                    <a:moveTo>
                      <a:pt x="379" y="7"/>
                    </a:moveTo>
                    <a:cubicBezTo>
                      <a:pt x="406" y="7"/>
                      <a:pt x="406" y="7"/>
                      <a:pt x="406" y="7"/>
                    </a:cubicBezTo>
                    <a:cubicBezTo>
                      <a:pt x="408" y="7"/>
                      <a:pt x="410" y="6"/>
                      <a:pt x="410" y="4"/>
                    </a:cubicBezTo>
                    <a:cubicBezTo>
                      <a:pt x="410" y="3"/>
                      <a:pt x="410" y="3"/>
                      <a:pt x="410" y="3"/>
                    </a:cubicBezTo>
                    <a:cubicBezTo>
                      <a:pt x="410" y="1"/>
                      <a:pt x="408" y="0"/>
                      <a:pt x="406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77" y="0"/>
                      <a:pt x="375" y="1"/>
                      <a:pt x="375" y="3"/>
                    </a:cubicBezTo>
                    <a:cubicBezTo>
                      <a:pt x="375" y="4"/>
                      <a:pt x="375" y="4"/>
                      <a:pt x="375" y="4"/>
                    </a:cubicBezTo>
                    <a:cubicBezTo>
                      <a:pt x="375" y="6"/>
                      <a:pt x="377" y="7"/>
                      <a:pt x="379" y="7"/>
                    </a:cubicBezTo>
                    <a:close/>
                    <a:moveTo>
                      <a:pt x="419" y="7"/>
                    </a:moveTo>
                    <a:cubicBezTo>
                      <a:pt x="446" y="7"/>
                      <a:pt x="446" y="7"/>
                      <a:pt x="446" y="7"/>
                    </a:cubicBezTo>
                    <a:cubicBezTo>
                      <a:pt x="448" y="7"/>
                      <a:pt x="450" y="6"/>
                      <a:pt x="450" y="4"/>
                    </a:cubicBezTo>
                    <a:cubicBezTo>
                      <a:pt x="450" y="3"/>
                      <a:pt x="450" y="3"/>
                      <a:pt x="450" y="3"/>
                    </a:cubicBezTo>
                    <a:cubicBezTo>
                      <a:pt x="450" y="1"/>
                      <a:pt x="448" y="0"/>
                      <a:pt x="446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7" y="0"/>
                      <a:pt x="416" y="1"/>
                      <a:pt x="416" y="3"/>
                    </a:cubicBezTo>
                    <a:cubicBezTo>
                      <a:pt x="416" y="4"/>
                      <a:pt x="416" y="4"/>
                      <a:pt x="416" y="4"/>
                    </a:cubicBezTo>
                    <a:cubicBezTo>
                      <a:pt x="416" y="6"/>
                      <a:pt x="417" y="7"/>
                      <a:pt x="419" y="7"/>
                    </a:cubicBezTo>
                    <a:close/>
                    <a:moveTo>
                      <a:pt x="500" y="7"/>
                    </a:moveTo>
                    <a:cubicBezTo>
                      <a:pt x="527" y="7"/>
                      <a:pt x="527" y="7"/>
                      <a:pt x="527" y="7"/>
                    </a:cubicBezTo>
                    <a:cubicBezTo>
                      <a:pt x="529" y="7"/>
                      <a:pt x="531" y="6"/>
                      <a:pt x="531" y="4"/>
                    </a:cubicBezTo>
                    <a:cubicBezTo>
                      <a:pt x="531" y="3"/>
                      <a:pt x="531" y="3"/>
                      <a:pt x="531" y="3"/>
                    </a:cubicBezTo>
                    <a:cubicBezTo>
                      <a:pt x="531" y="1"/>
                      <a:pt x="529" y="0"/>
                      <a:pt x="52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8" y="0"/>
                      <a:pt x="496" y="1"/>
                      <a:pt x="496" y="3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6" y="6"/>
                      <a:pt x="498" y="7"/>
                      <a:pt x="500" y="7"/>
                    </a:cubicBezTo>
                    <a:close/>
                    <a:moveTo>
                      <a:pt x="540" y="7"/>
                    </a:moveTo>
                    <a:cubicBezTo>
                      <a:pt x="567" y="7"/>
                      <a:pt x="567" y="7"/>
                      <a:pt x="567" y="7"/>
                    </a:cubicBezTo>
                    <a:cubicBezTo>
                      <a:pt x="569" y="7"/>
                      <a:pt x="571" y="6"/>
                      <a:pt x="571" y="4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71" y="1"/>
                      <a:pt x="569" y="0"/>
                      <a:pt x="567" y="0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538" y="0"/>
                      <a:pt x="537" y="1"/>
                      <a:pt x="537" y="3"/>
                    </a:cubicBezTo>
                    <a:cubicBezTo>
                      <a:pt x="537" y="4"/>
                      <a:pt x="537" y="4"/>
                      <a:pt x="537" y="4"/>
                    </a:cubicBezTo>
                    <a:cubicBezTo>
                      <a:pt x="537" y="6"/>
                      <a:pt x="538" y="7"/>
                      <a:pt x="540" y="7"/>
                    </a:cubicBezTo>
                    <a:close/>
                    <a:moveTo>
                      <a:pt x="16" y="26"/>
                    </a:moveTo>
                    <a:cubicBezTo>
                      <a:pt x="40" y="26"/>
                      <a:pt x="40" y="26"/>
                      <a:pt x="40" y="26"/>
                    </a:cubicBezTo>
                    <a:cubicBezTo>
                      <a:pt x="43" y="26"/>
                      <a:pt x="45" y="23"/>
                      <a:pt x="45" y="20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5" y="16"/>
                      <a:pt x="43" y="13"/>
                      <a:pt x="40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3" y="13"/>
                      <a:pt x="11" y="16"/>
                      <a:pt x="11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3"/>
                      <a:pt x="13" y="26"/>
                      <a:pt x="16" y="26"/>
                    </a:cubicBezTo>
                    <a:close/>
                    <a:moveTo>
                      <a:pt x="40" y="67"/>
                    </a:moveTo>
                    <a:cubicBezTo>
                      <a:pt x="6" y="67"/>
                      <a:pt x="6" y="67"/>
                      <a:pt x="6" y="67"/>
                    </a:cubicBezTo>
                    <a:cubicBezTo>
                      <a:pt x="3" y="67"/>
                      <a:pt x="0" y="70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6" y="80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43" y="80"/>
                      <a:pt x="45" y="77"/>
                      <a:pt x="45" y="74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5" y="70"/>
                      <a:pt x="43" y="67"/>
                      <a:pt x="40" y="67"/>
                    </a:cubicBezTo>
                    <a:close/>
                    <a:moveTo>
                      <a:pt x="9" y="61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61" y="61"/>
                      <a:pt x="64" y="58"/>
                      <a:pt x="64" y="55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4" y="51"/>
                      <a:pt x="61" y="48"/>
                      <a:pt x="58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6" y="48"/>
                      <a:pt x="3" y="51"/>
                      <a:pt x="3" y="5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8"/>
                      <a:pt x="6" y="61"/>
                      <a:pt x="9" y="61"/>
                    </a:cubicBezTo>
                    <a:close/>
                    <a:moveTo>
                      <a:pt x="56" y="26"/>
                    </a:moveTo>
                    <a:cubicBezTo>
                      <a:pt x="79" y="26"/>
                      <a:pt x="79" y="26"/>
                      <a:pt x="79" y="26"/>
                    </a:cubicBezTo>
                    <a:cubicBezTo>
                      <a:pt x="82" y="26"/>
                      <a:pt x="84" y="23"/>
                      <a:pt x="84" y="2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2" y="13"/>
                      <a:pt x="7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3" y="13"/>
                      <a:pt x="50" y="16"/>
                      <a:pt x="50" y="1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3" y="26"/>
                      <a:pt x="56" y="26"/>
                    </a:cubicBezTo>
                    <a:close/>
                    <a:moveTo>
                      <a:pt x="96" y="43"/>
                    </a:moveTo>
                    <a:cubicBezTo>
                      <a:pt x="99" y="43"/>
                      <a:pt x="101" y="40"/>
                      <a:pt x="101" y="37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3"/>
                      <a:pt x="99" y="30"/>
                      <a:pt x="96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69" y="30"/>
                      <a:pt x="67" y="33"/>
                      <a:pt x="67" y="36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9" y="43"/>
                      <a:pt x="72" y="43"/>
                    </a:cubicBezTo>
                    <a:lnTo>
                      <a:pt x="96" y="43"/>
                    </a:lnTo>
                    <a:close/>
                    <a:moveTo>
                      <a:pt x="79" y="67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53" y="67"/>
                      <a:pt x="50" y="70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7"/>
                      <a:pt x="53" y="80"/>
                      <a:pt x="56" y="80"/>
                    </a:cubicBezTo>
                    <a:cubicBezTo>
                      <a:pt x="79" y="80"/>
                      <a:pt x="79" y="80"/>
                      <a:pt x="79" y="80"/>
                    </a:cubicBezTo>
                    <a:cubicBezTo>
                      <a:pt x="82" y="80"/>
                      <a:pt x="84" y="77"/>
                      <a:pt x="84" y="74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0"/>
                      <a:pt x="82" y="67"/>
                      <a:pt x="79" y="67"/>
                    </a:cubicBezTo>
                    <a:close/>
                    <a:moveTo>
                      <a:pt x="120" y="67"/>
                    </a:moveTo>
                    <a:cubicBezTo>
                      <a:pt x="96" y="67"/>
                      <a:pt x="96" y="67"/>
                      <a:pt x="96" y="67"/>
                    </a:cubicBezTo>
                    <a:cubicBezTo>
                      <a:pt x="93" y="67"/>
                      <a:pt x="91" y="70"/>
                      <a:pt x="91" y="73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7"/>
                      <a:pt x="93" y="80"/>
                      <a:pt x="96" y="80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3" y="80"/>
                      <a:pt x="125" y="77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0"/>
                      <a:pt x="123" y="67"/>
                      <a:pt x="120" y="67"/>
                    </a:cubicBezTo>
                    <a:close/>
                    <a:moveTo>
                      <a:pt x="162" y="67"/>
                    </a:moveTo>
                    <a:cubicBezTo>
                      <a:pt x="139" y="67"/>
                      <a:pt x="139" y="67"/>
                      <a:pt x="139" y="67"/>
                    </a:cubicBezTo>
                    <a:cubicBezTo>
                      <a:pt x="136" y="67"/>
                      <a:pt x="133" y="70"/>
                      <a:pt x="133" y="73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77"/>
                      <a:pt x="136" y="80"/>
                      <a:pt x="139" y="80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5" y="80"/>
                      <a:pt x="168" y="77"/>
                      <a:pt x="168" y="74"/>
                    </a:cubicBezTo>
                    <a:cubicBezTo>
                      <a:pt x="168" y="73"/>
                      <a:pt x="168" y="73"/>
                      <a:pt x="168" y="73"/>
                    </a:cubicBezTo>
                    <a:cubicBezTo>
                      <a:pt x="168" y="70"/>
                      <a:pt x="165" y="67"/>
                      <a:pt x="162" y="67"/>
                    </a:cubicBezTo>
                    <a:close/>
                    <a:moveTo>
                      <a:pt x="418" y="67"/>
                    </a:moveTo>
                    <a:cubicBezTo>
                      <a:pt x="394" y="67"/>
                      <a:pt x="394" y="67"/>
                      <a:pt x="394" y="67"/>
                    </a:cubicBezTo>
                    <a:cubicBezTo>
                      <a:pt x="391" y="67"/>
                      <a:pt x="389" y="70"/>
                      <a:pt x="389" y="73"/>
                    </a:cubicBezTo>
                    <a:cubicBezTo>
                      <a:pt x="389" y="74"/>
                      <a:pt x="389" y="74"/>
                      <a:pt x="389" y="74"/>
                    </a:cubicBezTo>
                    <a:cubicBezTo>
                      <a:pt x="389" y="77"/>
                      <a:pt x="391" y="80"/>
                      <a:pt x="394" y="80"/>
                    </a:cubicBezTo>
                    <a:cubicBezTo>
                      <a:pt x="418" y="80"/>
                      <a:pt x="418" y="80"/>
                      <a:pt x="418" y="80"/>
                    </a:cubicBezTo>
                    <a:cubicBezTo>
                      <a:pt x="421" y="80"/>
                      <a:pt x="423" y="77"/>
                      <a:pt x="423" y="74"/>
                    </a:cubicBezTo>
                    <a:cubicBezTo>
                      <a:pt x="423" y="73"/>
                      <a:pt x="423" y="73"/>
                      <a:pt x="423" y="73"/>
                    </a:cubicBezTo>
                    <a:cubicBezTo>
                      <a:pt x="423" y="70"/>
                      <a:pt x="421" y="67"/>
                      <a:pt x="418" y="67"/>
                    </a:cubicBezTo>
                    <a:close/>
                    <a:moveTo>
                      <a:pt x="460" y="67"/>
                    </a:moveTo>
                    <a:cubicBezTo>
                      <a:pt x="437" y="67"/>
                      <a:pt x="437" y="67"/>
                      <a:pt x="437" y="67"/>
                    </a:cubicBezTo>
                    <a:cubicBezTo>
                      <a:pt x="434" y="67"/>
                      <a:pt x="431" y="70"/>
                      <a:pt x="431" y="73"/>
                    </a:cubicBezTo>
                    <a:cubicBezTo>
                      <a:pt x="431" y="74"/>
                      <a:pt x="431" y="74"/>
                      <a:pt x="431" y="74"/>
                    </a:cubicBezTo>
                    <a:cubicBezTo>
                      <a:pt x="431" y="77"/>
                      <a:pt x="434" y="80"/>
                      <a:pt x="437" y="80"/>
                    </a:cubicBezTo>
                    <a:cubicBezTo>
                      <a:pt x="460" y="80"/>
                      <a:pt x="460" y="80"/>
                      <a:pt x="460" y="80"/>
                    </a:cubicBezTo>
                    <a:cubicBezTo>
                      <a:pt x="463" y="80"/>
                      <a:pt x="466" y="77"/>
                      <a:pt x="466" y="74"/>
                    </a:cubicBezTo>
                    <a:cubicBezTo>
                      <a:pt x="466" y="73"/>
                      <a:pt x="466" y="73"/>
                      <a:pt x="466" y="73"/>
                    </a:cubicBezTo>
                    <a:cubicBezTo>
                      <a:pt x="466" y="70"/>
                      <a:pt x="463" y="67"/>
                      <a:pt x="460" y="67"/>
                    </a:cubicBezTo>
                    <a:close/>
                    <a:moveTo>
                      <a:pt x="494" y="67"/>
                    </a:moveTo>
                    <a:cubicBezTo>
                      <a:pt x="477" y="67"/>
                      <a:pt x="477" y="67"/>
                      <a:pt x="477" y="67"/>
                    </a:cubicBezTo>
                    <a:cubicBezTo>
                      <a:pt x="474" y="67"/>
                      <a:pt x="472" y="70"/>
                      <a:pt x="472" y="73"/>
                    </a:cubicBezTo>
                    <a:cubicBezTo>
                      <a:pt x="472" y="74"/>
                      <a:pt x="472" y="74"/>
                      <a:pt x="472" y="74"/>
                    </a:cubicBezTo>
                    <a:cubicBezTo>
                      <a:pt x="472" y="77"/>
                      <a:pt x="474" y="80"/>
                      <a:pt x="477" y="80"/>
                    </a:cubicBezTo>
                    <a:cubicBezTo>
                      <a:pt x="494" y="80"/>
                      <a:pt x="494" y="80"/>
                      <a:pt x="494" y="80"/>
                    </a:cubicBezTo>
                    <a:cubicBezTo>
                      <a:pt x="497" y="80"/>
                      <a:pt x="500" y="77"/>
                      <a:pt x="500" y="74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0"/>
                      <a:pt x="497" y="67"/>
                      <a:pt x="494" y="67"/>
                    </a:cubicBezTo>
                    <a:close/>
                    <a:moveTo>
                      <a:pt x="117" y="61"/>
                    </a:moveTo>
                    <a:cubicBezTo>
                      <a:pt x="141" y="61"/>
                      <a:pt x="141" y="61"/>
                      <a:pt x="141" y="61"/>
                    </a:cubicBezTo>
                    <a:cubicBezTo>
                      <a:pt x="144" y="61"/>
                      <a:pt x="146" y="58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6" y="51"/>
                      <a:pt x="144" y="48"/>
                      <a:pt x="141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4" y="48"/>
                      <a:pt x="112" y="51"/>
                      <a:pt x="112" y="54"/>
                    </a:cubicBezTo>
                    <a:cubicBezTo>
                      <a:pt x="112" y="55"/>
                      <a:pt x="112" y="55"/>
                      <a:pt x="112" y="55"/>
                    </a:cubicBezTo>
                    <a:cubicBezTo>
                      <a:pt x="112" y="58"/>
                      <a:pt x="114" y="61"/>
                      <a:pt x="117" y="61"/>
                    </a:cubicBezTo>
                    <a:close/>
                    <a:moveTo>
                      <a:pt x="158" y="61"/>
                    </a:moveTo>
                    <a:cubicBezTo>
                      <a:pt x="181" y="61"/>
                      <a:pt x="181" y="61"/>
                      <a:pt x="181" y="61"/>
                    </a:cubicBezTo>
                    <a:cubicBezTo>
                      <a:pt x="184" y="61"/>
                      <a:pt x="187" y="58"/>
                      <a:pt x="187" y="55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1"/>
                      <a:pt x="184" y="48"/>
                      <a:pt x="181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55" y="48"/>
                      <a:pt x="152" y="51"/>
                      <a:pt x="152" y="54"/>
                    </a:cubicBezTo>
                    <a:cubicBezTo>
                      <a:pt x="152" y="55"/>
                      <a:pt x="152" y="55"/>
                      <a:pt x="152" y="55"/>
                    </a:cubicBezTo>
                    <a:cubicBezTo>
                      <a:pt x="152" y="58"/>
                      <a:pt x="155" y="61"/>
                      <a:pt x="158" y="61"/>
                    </a:cubicBezTo>
                    <a:close/>
                    <a:moveTo>
                      <a:pt x="198" y="61"/>
                    </a:moveTo>
                    <a:cubicBezTo>
                      <a:pt x="221" y="61"/>
                      <a:pt x="221" y="61"/>
                      <a:pt x="221" y="61"/>
                    </a:cubicBezTo>
                    <a:cubicBezTo>
                      <a:pt x="224" y="61"/>
                      <a:pt x="227" y="58"/>
                      <a:pt x="227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7" y="51"/>
                      <a:pt x="224" y="48"/>
                      <a:pt x="221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5" y="48"/>
                      <a:pt x="192" y="51"/>
                      <a:pt x="192" y="54"/>
                    </a:cubicBezTo>
                    <a:cubicBezTo>
                      <a:pt x="192" y="55"/>
                      <a:pt x="192" y="55"/>
                      <a:pt x="192" y="55"/>
                    </a:cubicBezTo>
                    <a:cubicBezTo>
                      <a:pt x="192" y="58"/>
                      <a:pt x="195" y="61"/>
                      <a:pt x="198" y="61"/>
                    </a:cubicBezTo>
                    <a:close/>
                    <a:moveTo>
                      <a:pt x="238" y="61"/>
                    </a:moveTo>
                    <a:cubicBezTo>
                      <a:pt x="262" y="61"/>
                      <a:pt x="262" y="61"/>
                      <a:pt x="262" y="61"/>
                    </a:cubicBezTo>
                    <a:cubicBezTo>
                      <a:pt x="265" y="61"/>
                      <a:pt x="267" y="58"/>
                      <a:pt x="267" y="55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267" y="51"/>
                      <a:pt x="265" y="48"/>
                      <a:pt x="262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235" y="48"/>
                      <a:pt x="233" y="51"/>
                      <a:pt x="233" y="54"/>
                    </a:cubicBezTo>
                    <a:cubicBezTo>
                      <a:pt x="233" y="55"/>
                      <a:pt x="233" y="55"/>
                      <a:pt x="233" y="55"/>
                    </a:cubicBezTo>
                    <a:cubicBezTo>
                      <a:pt x="233" y="58"/>
                      <a:pt x="235" y="61"/>
                      <a:pt x="238" y="61"/>
                    </a:cubicBezTo>
                    <a:close/>
                    <a:moveTo>
                      <a:pt x="279" y="61"/>
                    </a:moveTo>
                    <a:cubicBezTo>
                      <a:pt x="302" y="61"/>
                      <a:pt x="302" y="61"/>
                      <a:pt x="302" y="61"/>
                    </a:cubicBezTo>
                    <a:cubicBezTo>
                      <a:pt x="305" y="61"/>
                      <a:pt x="307" y="58"/>
                      <a:pt x="307" y="55"/>
                    </a:cubicBezTo>
                    <a:cubicBezTo>
                      <a:pt x="307" y="54"/>
                      <a:pt x="307" y="54"/>
                      <a:pt x="307" y="54"/>
                    </a:cubicBezTo>
                    <a:cubicBezTo>
                      <a:pt x="307" y="51"/>
                      <a:pt x="305" y="48"/>
                      <a:pt x="302" y="48"/>
                    </a:cubicBezTo>
                    <a:cubicBezTo>
                      <a:pt x="279" y="48"/>
                      <a:pt x="279" y="48"/>
                      <a:pt x="279" y="48"/>
                    </a:cubicBezTo>
                    <a:cubicBezTo>
                      <a:pt x="275" y="48"/>
                      <a:pt x="273" y="51"/>
                      <a:pt x="273" y="54"/>
                    </a:cubicBezTo>
                    <a:cubicBezTo>
                      <a:pt x="273" y="55"/>
                      <a:pt x="273" y="55"/>
                      <a:pt x="273" y="55"/>
                    </a:cubicBezTo>
                    <a:cubicBezTo>
                      <a:pt x="273" y="58"/>
                      <a:pt x="275" y="61"/>
                      <a:pt x="279" y="61"/>
                    </a:cubicBezTo>
                    <a:close/>
                    <a:moveTo>
                      <a:pt x="319" y="61"/>
                    </a:moveTo>
                    <a:cubicBezTo>
                      <a:pt x="342" y="61"/>
                      <a:pt x="342" y="61"/>
                      <a:pt x="342" y="61"/>
                    </a:cubicBezTo>
                    <a:cubicBezTo>
                      <a:pt x="345" y="61"/>
                      <a:pt x="348" y="58"/>
                      <a:pt x="348" y="55"/>
                    </a:cubicBezTo>
                    <a:cubicBezTo>
                      <a:pt x="348" y="54"/>
                      <a:pt x="348" y="54"/>
                      <a:pt x="348" y="54"/>
                    </a:cubicBezTo>
                    <a:cubicBezTo>
                      <a:pt x="348" y="51"/>
                      <a:pt x="345" y="48"/>
                      <a:pt x="342" y="48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6" y="48"/>
                      <a:pt x="313" y="51"/>
                      <a:pt x="313" y="54"/>
                    </a:cubicBezTo>
                    <a:cubicBezTo>
                      <a:pt x="313" y="55"/>
                      <a:pt x="313" y="55"/>
                      <a:pt x="313" y="55"/>
                    </a:cubicBezTo>
                    <a:cubicBezTo>
                      <a:pt x="313" y="58"/>
                      <a:pt x="316" y="61"/>
                      <a:pt x="319" y="61"/>
                    </a:cubicBezTo>
                    <a:close/>
                    <a:moveTo>
                      <a:pt x="382" y="48"/>
                    </a:moveTo>
                    <a:cubicBezTo>
                      <a:pt x="359" y="48"/>
                      <a:pt x="359" y="48"/>
                      <a:pt x="359" y="48"/>
                    </a:cubicBezTo>
                    <a:cubicBezTo>
                      <a:pt x="356" y="48"/>
                      <a:pt x="354" y="51"/>
                      <a:pt x="354" y="54"/>
                    </a:cubicBezTo>
                    <a:cubicBezTo>
                      <a:pt x="354" y="55"/>
                      <a:pt x="354" y="55"/>
                      <a:pt x="354" y="55"/>
                    </a:cubicBezTo>
                    <a:cubicBezTo>
                      <a:pt x="354" y="58"/>
                      <a:pt x="356" y="61"/>
                      <a:pt x="359" y="61"/>
                    </a:cubicBezTo>
                    <a:cubicBezTo>
                      <a:pt x="382" y="61"/>
                      <a:pt x="382" y="61"/>
                      <a:pt x="382" y="61"/>
                    </a:cubicBezTo>
                    <a:cubicBezTo>
                      <a:pt x="386" y="61"/>
                      <a:pt x="388" y="58"/>
                      <a:pt x="388" y="55"/>
                    </a:cubicBezTo>
                    <a:cubicBezTo>
                      <a:pt x="388" y="54"/>
                      <a:pt x="388" y="54"/>
                      <a:pt x="388" y="54"/>
                    </a:cubicBezTo>
                    <a:cubicBezTo>
                      <a:pt x="388" y="51"/>
                      <a:pt x="386" y="48"/>
                      <a:pt x="382" y="48"/>
                    </a:cubicBezTo>
                    <a:close/>
                    <a:moveTo>
                      <a:pt x="423" y="48"/>
                    </a:moveTo>
                    <a:cubicBezTo>
                      <a:pt x="399" y="48"/>
                      <a:pt x="399" y="48"/>
                      <a:pt x="399" y="48"/>
                    </a:cubicBezTo>
                    <a:cubicBezTo>
                      <a:pt x="396" y="48"/>
                      <a:pt x="394" y="51"/>
                      <a:pt x="394" y="54"/>
                    </a:cubicBezTo>
                    <a:cubicBezTo>
                      <a:pt x="394" y="55"/>
                      <a:pt x="394" y="55"/>
                      <a:pt x="394" y="55"/>
                    </a:cubicBezTo>
                    <a:cubicBezTo>
                      <a:pt x="394" y="58"/>
                      <a:pt x="396" y="61"/>
                      <a:pt x="399" y="61"/>
                    </a:cubicBezTo>
                    <a:cubicBezTo>
                      <a:pt x="423" y="61"/>
                      <a:pt x="423" y="61"/>
                      <a:pt x="423" y="61"/>
                    </a:cubicBezTo>
                    <a:cubicBezTo>
                      <a:pt x="426" y="61"/>
                      <a:pt x="428" y="58"/>
                      <a:pt x="428" y="55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1"/>
                      <a:pt x="426" y="48"/>
                      <a:pt x="423" y="48"/>
                    </a:cubicBezTo>
                    <a:close/>
                    <a:moveTo>
                      <a:pt x="463" y="48"/>
                    </a:moveTo>
                    <a:cubicBezTo>
                      <a:pt x="440" y="48"/>
                      <a:pt x="440" y="48"/>
                      <a:pt x="440" y="48"/>
                    </a:cubicBezTo>
                    <a:cubicBezTo>
                      <a:pt x="437" y="48"/>
                      <a:pt x="434" y="51"/>
                      <a:pt x="434" y="54"/>
                    </a:cubicBezTo>
                    <a:cubicBezTo>
                      <a:pt x="434" y="55"/>
                      <a:pt x="434" y="55"/>
                      <a:pt x="434" y="55"/>
                    </a:cubicBezTo>
                    <a:cubicBezTo>
                      <a:pt x="434" y="58"/>
                      <a:pt x="437" y="61"/>
                      <a:pt x="440" y="61"/>
                    </a:cubicBezTo>
                    <a:cubicBezTo>
                      <a:pt x="463" y="61"/>
                      <a:pt x="463" y="61"/>
                      <a:pt x="463" y="61"/>
                    </a:cubicBezTo>
                    <a:cubicBezTo>
                      <a:pt x="466" y="61"/>
                      <a:pt x="469" y="58"/>
                      <a:pt x="469" y="55"/>
                    </a:cubicBezTo>
                    <a:cubicBezTo>
                      <a:pt x="469" y="54"/>
                      <a:pt x="469" y="54"/>
                      <a:pt x="469" y="54"/>
                    </a:cubicBezTo>
                    <a:cubicBezTo>
                      <a:pt x="469" y="51"/>
                      <a:pt x="466" y="48"/>
                      <a:pt x="463" y="48"/>
                    </a:cubicBezTo>
                    <a:close/>
                    <a:moveTo>
                      <a:pt x="509" y="55"/>
                    </a:moveTo>
                    <a:cubicBezTo>
                      <a:pt x="509" y="54"/>
                      <a:pt x="509" y="54"/>
                      <a:pt x="509" y="54"/>
                    </a:cubicBezTo>
                    <a:cubicBezTo>
                      <a:pt x="509" y="51"/>
                      <a:pt x="506" y="48"/>
                      <a:pt x="503" y="48"/>
                    </a:cubicBezTo>
                    <a:cubicBezTo>
                      <a:pt x="480" y="48"/>
                      <a:pt x="480" y="48"/>
                      <a:pt x="480" y="48"/>
                    </a:cubicBezTo>
                    <a:cubicBezTo>
                      <a:pt x="477" y="48"/>
                      <a:pt x="474" y="51"/>
                      <a:pt x="474" y="54"/>
                    </a:cubicBezTo>
                    <a:cubicBezTo>
                      <a:pt x="474" y="55"/>
                      <a:pt x="474" y="55"/>
                      <a:pt x="474" y="55"/>
                    </a:cubicBezTo>
                    <a:cubicBezTo>
                      <a:pt x="474" y="58"/>
                      <a:pt x="477" y="61"/>
                      <a:pt x="480" y="61"/>
                    </a:cubicBezTo>
                    <a:cubicBezTo>
                      <a:pt x="503" y="61"/>
                      <a:pt x="503" y="61"/>
                      <a:pt x="503" y="61"/>
                    </a:cubicBezTo>
                    <a:cubicBezTo>
                      <a:pt x="506" y="61"/>
                      <a:pt x="509" y="58"/>
                      <a:pt x="509" y="55"/>
                    </a:cubicBezTo>
                    <a:close/>
                    <a:moveTo>
                      <a:pt x="520" y="61"/>
                    </a:moveTo>
                    <a:cubicBezTo>
                      <a:pt x="541" y="61"/>
                      <a:pt x="541" y="61"/>
                      <a:pt x="541" y="61"/>
                    </a:cubicBezTo>
                    <a:cubicBezTo>
                      <a:pt x="544" y="61"/>
                      <a:pt x="546" y="58"/>
                      <a:pt x="546" y="55"/>
                    </a:cubicBezTo>
                    <a:cubicBezTo>
                      <a:pt x="546" y="54"/>
                      <a:pt x="546" y="54"/>
                      <a:pt x="546" y="54"/>
                    </a:cubicBezTo>
                    <a:cubicBezTo>
                      <a:pt x="546" y="51"/>
                      <a:pt x="544" y="48"/>
                      <a:pt x="541" y="48"/>
                    </a:cubicBezTo>
                    <a:cubicBezTo>
                      <a:pt x="520" y="48"/>
                      <a:pt x="520" y="48"/>
                      <a:pt x="520" y="48"/>
                    </a:cubicBezTo>
                    <a:cubicBezTo>
                      <a:pt x="517" y="48"/>
                      <a:pt x="514" y="51"/>
                      <a:pt x="514" y="54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4" y="58"/>
                      <a:pt x="517" y="61"/>
                      <a:pt x="520" y="61"/>
                    </a:cubicBezTo>
                    <a:close/>
                    <a:moveTo>
                      <a:pt x="257" y="43"/>
                    </a:moveTo>
                    <a:cubicBezTo>
                      <a:pt x="260" y="43"/>
                      <a:pt x="263" y="40"/>
                      <a:pt x="263" y="37"/>
                    </a:cubicBezTo>
                    <a:cubicBezTo>
                      <a:pt x="263" y="36"/>
                      <a:pt x="263" y="36"/>
                      <a:pt x="263" y="36"/>
                    </a:cubicBezTo>
                    <a:cubicBezTo>
                      <a:pt x="263" y="33"/>
                      <a:pt x="260" y="30"/>
                      <a:pt x="257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1" y="30"/>
                      <a:pt x="228" y="33"/>
                      <a:pt x="228" y="36"/>
                    </a:cubicBezTo>
                    <a:cubicBezTo>
                      <a:pt x="228" y="37"/>
                      <a:pt x="228" y="37"/>
                      <a:pt x="228" y="37"/>
                    </a:cubicBezTo>
                    <a:cubicBezTo>
                      <a:pt x="228" y="40"/>
                      <a:pt x="231" y="43"/>
                      <a:pt x="234" y="43"/>
                    </a:cubicBezTo>
                    <a:lnTo>
                      <a:pt x="257" y="43"/>
                    </a:lnTo>
                    <a:close/>
                    <a:moveTo>
                      <a:pt x="298" y="43"/>
                    </a:moveTo>
                    <a:cubicBezTo>
                      <a:pt x="301" y="43"/>
                      <a:pt x="303" y="40"/>
                      <a:pt x="303" y="37"/>
                    </a:cubicBezTo>
                    <a:cubicBezTo>
                      <a:pt x="303" y="36"/>
                      <a:pt x="303" y="36"/>
                      <a:pt x="303" y="36"/>
                    </a:cubicBezTo>
                    <a:cubicBezTo>
                      <a:pt x="303" y="33"/>
                      <a:pt x="301" y="30"/>
                      <a:pt x="298" y="30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1" y="30"/>
                      <a:pt x="269" y="33"/>
                      <a:pt x="269" y="36"/>
                    </a:cubicBezTo>
                    <a:cubicBezTo>
                      <a:pt x="269" y="37"/>
                      <a:pt x="269" y="37"/>
                      <a:pt x="269" y="37"/>
                    </a:cubicBezTo>
                    <a:cubicBezTo>
                      <a:pt x="269" y="40"/>
                      <a:pt x="271" y="43"/>
                      <a:pt x="274" y="43"/>
                    </a:cubicBezTo>
                    <a:lnTo>
                      <a:pt x="298" y="43"/>
                    </a:lnTo>
                    <a:close/>
                    <a:moveTo>
                      <a:pt x="338" y="43"/>
                    </a:moveTo>
                    <a:cubicBezTo>
                      <a:pt x="341" y="43"/>
                      <a:pt x="343" y="40"/>
                      <a:pt x="343" y="37"/>
                    </a:cubicBezTo>
                    <a:cubicBezTo>
                      <a:pt x="343" y="36"/>
                      <a:pt x="343" y="36"/>
                      <a:pt x="343" y="36"/>
                    </a:cubicBezTo>
                    <a:cubicBezTo>
                      <a:pt x="343" y="33"/>
                      <a:pt x="341" y="30"/>
                      <a:pt x="338" y="30"/>
                    </a:cubicBezTo>
                    <a:cubicBezTo>
                      <a:pt x="315" y="30"/>
                      <a:pt x="315" y="30"/>
                      <a:pt x="315" y="30"/>
                    </a:cubicBezTo>
                    <a:cubicBezTo>
                      <a:pt x="312" y="30"/>
                      <a:pt x="309" y="33"/>
                      <a:pt x="309" y="36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9" y="40"/>
                      <a:pt x="312" y="43"/>
                      <a:pt x="315" y="43"/>
                    </a:cubicBezTo>
                    <a:lnTo>
                      <a:pt x="338" y="43"/>
                    </a:lnTo>
                    <a:close/>
                    <a:moveTo>
                      <a:pt x="355" y="30"/>
                    </a:moveTo>
                    <a:cubicBezTo>
                      <a:pt x="352" y="30"/>
                      <a:pt x="349" y="33"/>
                      <a:pt x="349" y="36"/>
                    </a:cubicBezTo>
                    <a:cubicBezTo>
                      <a:pt x="349" y="37"/>
                      <a:pt x="349" y="37"/>
                      <a:pt x="349" y="37"/>
                    </a:cubicBezTo>
                    <a:cubicBezTo>
                      <a:pt x="349" y="40"/>
                      <a:pt x="352" y="43"/>
                      <a:pt x="355" y="43"/>
                    </a:cubicBezTo>
                    <a:cubicBezTo>
                      <a:pt x="378" y="43"/>
                      <a:pt x="378" y="43"/>
                      <a:pt x="378" y="43"/>
                    </a:cubicBezTo>
                    <a:cubicBezTo>
                      <a:pt x="381" y="43"/>
                      <a:pt x="384" y="40"/>
                      <a:pt x="384" y="37"/>
                    </a:cubicBezTo>
                    <a:cubicBezTo>
                      <a:pt x="384" y="36"/>
                      <a:pt x="384" y="36"/>
                      <a:pt x="384" y="36"/>
                    </a:cubicBezTo>
                    <a:cubicBezTo>
                      <a:pt x="384" y="33"/>
                      <a:pt x="381" y="30"/>
                      <a:pt x="378" y="30"/>
                    </a:cubicBezTo>
                    <a:lnTo>
                      <a:pt x="355" y="30"/>
                    </a:lnTo>
                    <a:close/>
                    <a:moveTo>
                      <a:pt x="395" y="30"/>
                    </a:moveTo>
                    <a:cubicBezTo>
                      <a:pt x="392" y="30"/>
                      <a:pt x="390" y="33"/>
                      <a:pt x="390" y="36"/>
                    </a:cubicBezTo>
                    <a:cubicBezTo>
                      <a:pt x="390" y="37"/>
                      <a:pt x="390" y="37"/>
                      <a:pt x="390" y="37"/>
                    </a:cubicBezTo>
                    <a:cubicBezTo>
                      <a:pt x="390" y="40"/>
                      <a:pt x="392" y="43"/>
                      <a:pt x="395" y="43"/>
                    </a:cubicBezTo>
                    <a:cubicBezTo>
                      <a:pt x="419" y="43"/>
                      <a:pt x="419" y="43"/>
                      <a:pt x="419" y="43"/>
                    </a:cubicBezTo>
                    <a:cubicBezTo>
                      <a:pt x="422" y="43"/>
                      <a:pt x="424" y="40"/>
                      <a:pt x="424" y="37"/>
                    </a:cubicBezTo>
                    <a:cubicBezTo>
                      <a:pt x="424" y="36"/>
                      <a:pt x="424" y="36"/>
                      <a:pt x="424" y="36"/>
                    </a:cubicBezTo>
                    <a:cubicBezTo>
                      <a:pt x="424" y="33"/>
                      <a:pt x="422" y="30"/>
                      <a:pt x="419" y="30"/>
                    </a:cubicBezTo>
                    <a:lnTo>
                      <a:pt x="395" y="30"/>
                    </a:lnTo>
                    <a:close/>
                    <a:moveTo>
                      <a:pt x="435" y="43"/>
                    </a:moveTo>
                    <a:cubicBezTo>
                      <a:pt x="459" y="43"/>
                      <a:pt x="459" y="43"/>
                      <a:pt x="459" y="43"/>
                    </a:cubicBezTo>
                    <a:cubicBezTo>
                      <a:pt x="462" y="43"/>
                      <a:pt x="464" y="40"/>
                      <a:pt x="464" y="37"/>
                    </a:cubicBezTo>
                    <a:cubicBezTo>
                      <a:pt x="464" y="36"/>
                      <a:pt x="464" y="36"/>
                      <a:pt x="464" y="36"/>
                    </a:cubicBezTo>
                    <a:cubicBezTo>
                      <a:pt x="464" y="33"/>
                      <a:pt x="462" y="30"/>
                      <a:pt x="459" y="30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2" y="30"/>
                      <a:pt x="430" y="33"/>
                      <a:pt x="430" y="36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40"/>
                      <a:pt x="432" y="43"/>
                      <a:pt x="435" y="43"/>
                    </a:cubicBezTo>
                    <a:close/>
                    <a:moveTo>
                      <a:pt x="586" y="65"/>
                    </a:moveTo>
                    <a:cubicBezTo>
                      <a:pt x="510" y="65"/>
                      <a:pt x="510" y="65"/>
                      <a:pt x="510" y="65"/>
                    </a:cubicBezTo>
                    <a:cubicBezTo>
                      <a:pt x="507" y="65"/>
                      <a:pt x="505" y="68"/>
                      <a:pt x="505" y="71"/>
                    </a:cubicBezTo>
                    <a:cubicBezTo>
                      <a:pt x="505" y="78"/>
                      <a:pt x="505" y="78"/>
                      <a:pt x="505" y="78"/>
                    </a:cubicBezTo>
                    <a:cubicBezTo>
                      <a:pt x="505" y="81"/>
                      <a:pt x="507" y="83"/>
                      <a:pt x="510" y="83"/>
                    </a:cubicBezTo>
                    <a:cubicBezTo>
                      <a:pt x="586" y="83"/>
                      <a:pt x="586" y="83"/>
                      <a:pt x="586" y="83"/>
                    </a:cubicBezTo>
                    <a:cubicBezTo>
                      <a:pt x="589" y="83"/>
                      <a:pt x="591" y="81"/>
                      <a:pt x="591" y="78"/>
                    </a:cubicBezTo>
                    <a:cubicBezTo>
                      <a:pt x="591" y="71"/>
                      <a:pt x="591" y="71"/>
                      <a:pt x="591" y="71"/>
                    </a:cubicBezTo>
                    <a:cubicBezTo>
                      <a:pt x="591" y="68"/>
                      <a:pt x="589" y="65"/>
                      <a:pt x="586" y="65"/>
                    </a:cubicBezTo>
                    <a:close/>
                    <a:moveTo>
                      <a:pt x="96" y="26"/>
                    </a:moveTo>
                    <a:cubicBezTo>
                      <a:pt x="119" y="26"/>
                      <a:pt x="119" y="26"/>
                      <a:pt x="119" y="26"/>
                    </a:cubicBezTo>
                    <a:cubicBezTo>
                      <a:pt x="122" y="26"/>
                      <a:pt x="125" y="23"/>
                      <a:pt x="125" y="2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16"/>
                      <a:pt x="122" y="13"/>
                      <a:pt x="119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3" y="13"/>
                      <a:pt x="90" y="16"/>
                      <a:pt x="90" y="19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3"/>
                      <a:pt x="93" y="26"/>
                      <a:pt x="96" y="26"/>
                    </a:cubicBezTo>
                    <a:close/>
                    <a:moveTo>
                      <a:pt x="136" y="26"/>
                    </a:moveTo>
                    <a:cubicBezTo>
                      <a:pt x="160" y="26"/>
                      <a:pt x="160" y="26"/>
                      <a:pt x="160" y="26"/>
                    </a:cubicBezTo>
                    <a:cubicBezTo>
                      <a:pt x="163" y="26"/>
                      <a:pt x="165" y="23"/>
                      <a:pt x="165" y="20"/>
                    </a:cubicBezTo>
                    <a:cubicBezTo>
                      <a:pt x="165" y="19"/>
                      <a:pt x="165" y="19"/>
                      <a:pt x="165" y="19"/>
                    </a:cubicBezTo>
                    <a:cubicBezTo>
                      <a:pt x="165" y="16"/>
                      <a:pt x="163" y="13"/>
                      <a:pt x="160" y="13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3" y="13"/>
                      <a:pt x="131" y="16"/>
                      <a:pt x="131" y="19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3"/>
                      <a:pt x="133" y="26"/>
                      <a:pt x="136" y="26"/>
                    </a:cubicBezTo>
                    <a:close/>
                    <a:moveTo>
                      <a:pt x="257" y="26"/>
                    </a:moveTo>
                    <a:cubicBezTo>
                      <a:pt x="280" y="26"/>
                      <a:pt x="280" y="26"/>
                      <a:pt x="280" y="26"/>
                    </a:cubicBezTo>
                    <a:cubicBezTo>
                      <a:pt x="283" y="26"/>
                      <a:pt x="286" y="23"/>
                      <a:pt x="286" y="20"/>
                    </a:cubicBezTo>
                    <a:cubicBezTo>
                      <a:pt x="286" y="19"/>
                      <a:pt x="286" y="19"/>
                      <a:pt x="286" y="19"/>
                    </a:cubicBezTo>
                    <a:cubicBezTo>
                      <a:pt x="286" y="16"/>
                      <a:pt x="283" y="13"/>
                      <a:pt x="280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54" y="13"/>
                      <a:pt x="252" y="16"/>
                      <a:pt x="252" y="19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3"/>
                      <a:pt x="254" y="26"/>
                      <a:pt x="257" y="26"/>
                    </a:cubicBezTo>
                    <a:close/>
                    <a:moveTo>
                      <a:pt x="297" y="26"/>
                    </a:moveTo>
                    <a:cubicBezTo>
                      <a:pt x="321" y="26"/>
                      <a:pt x="321" y="26"/>
                      <a:pt x="321" y="26"/>
                    </a:cubicBezTo>
                    <a:cubicBezTo>
                      <a:pt x="324" y="26"/>
                      <a:pt x="326" y="23"/>
                      <a:pt x="326" y="20"/>
                    </a:cubicBezTo>
                    <a:cubicBezTo>
                      <a:pt x="326" y="19"/>
                      <a:pt x="326" y="19"/>
                      <a:pt x="326" y="19"/>
                    </a:cubicBezTo>
                    <a:cubicBezTo>
                      <a:pt x="326" y="16"/>
                      <a:pt x="324" y="13"/>
                      <a:pt x="321" y="13"/>
                    </a:cubicBezTo>
                    <a:cubicBezTo>
                      <a:pt x="297" y="13"/>
                      <a:pt x="297" y="13"/>
                      <a:pt x="297" y="13"/>
                    </a:cubicBezTo>
                    <a:cubicBezTo>
                      <a:pt x="294" y="13"/>
                      <a:pt x="292" y="16"/>
                      <a:pt x="292" y="19"/>
                    </a:cubicBezTo>
                    <a:cubicBezTo>
                      <a:pt x="292" y="20"/>
                      <a:pt x="292" y="20"/>
                      <a:pt x="292" y="20"/>
                    </a:cubicBezTo>
                    <a:cubicBezTo>
                      <a:pt x="292" y="23"/>
                      <a:pt x="294" y="26"/>
                      <a:pt x="297" y="26"/>
                    </a:cubicBezTo>
                    <a:close/>
                    <a:moveTo>
                      <a:pt x="338" y="26"/>
                    </a:moveTo>
                    <a:cubicBezTo>
                      <a:pt x="361" y="26"/>
                      <a:pt x="361" y="26"/>
                      <a:pt x="361" y="26"/>
                    </a:cubicBezTo>
                    <a:cubicBezTo>
                      <a:pt x="364" y="26"/>
                      <a:pt x="367" y="23"/>
                      <a:pt x="367" y="20"/>
                    </a:cubicBezTo>
                    <a:cubicBezTo>
                      <a:pt x="367" y="19"/>
                      <a:pt x="367" y="19"/>
                      <a:pt x="367" y="19"/>
                    </a:cubicBezTo>
                    <a:cubicBezTo>
                      <a:pt x="367" y="16"/>
                      <a:pt x="364" y="13"/>
                      <a:pt x="361" y="13"/>
                    </a:cubicBezTo>
                    <a:cubicBezTo>
                      <a:pt x="338" y="13"/>
                      <a:pt x="338" y="13"/>
                      <a:pt x="338" y="13"/>
                    </a:cubicBezTo>
                    <a:cubicBezTo>
                      <a:pt x="335" y="13"/>
                      <a:pt x="332" y="16"/>
                      <a:pt x="332" y="19"/>
                    </a:cubicBezTo>
                    <a:cubicBezTo>
                      <a:pt x="332" y="20"/>
                      <a:pt x="332" y="20"/>
                      <a:pt x="332" y="20"/>
                    </a:cubicBezTo>
                    <a:cubicBezTo>
                      <a:pt x="332" y="23"/>
                      <a:pt x="335" y="26"/>
                      <a:pt x="338" y="26"/>
                    </a:cubicBezTo>
                    <a:close/>
                    <a:moveTo>
                      <a:pt x="378" y="26"/>
                    </a:moveTo>
                    <a:cubicBezTo>
                      <a:pt x="401" y="26"/>
                      <a:pt x="401" y="26"/>
                      <a:pt x="401" y="26"/>
                    </a:cubicBezTo>
                    <a:cubicBezTo>
                      <a:pt x="404" y="26"/>
                      <a:pt x="407" y="23"/>
                      <a:pt x="407" y="20"/>
                    </a:cubicBezTo>
                    <a:cubicBezTo>
                      <a:pt x="407" y="19"/>
                      <a:pt x="407" y="19"/>
                      <a:pt x="407" y="19"/>
                    </a:cubicBezTo>
                    <a:cubicBezTo>
                      <a:pt x="407" y="16"/>
                      <a:pt x="404" y="13"/>
                      <a:pt x="401" y="13"/>
                    </a:cubicBezTo>
                    <a:cubicBezTo>
                      <a:pt x="378" y="13"/>
                      <a:pt x="378" y="13"/>
                      <a:pt x="378" y="13"/>
                    </a:cubicBezTo>
                    <a:cubicBezTo>
                      <a:pt x="375" y="13"/>
                      <a:pt x="372" y="16"/>
                      <a:pt x="372" y="19"/>
                    </a:cubicBezTo>
                    <a:cubicBezTo>
                      <a:pt x="372" y="20"/>
                      <a:pt x="372" y="20"/>
                      <a:pt x="372" y="20"/>
                    </a:cubicBezTo>
                    <a:cubicBezTo>
                      <a:pt x="372" y="23"/>
                      <a:pt x="375" y="26"/>
                      <a:pt x="378" y="26"/>
                    </a:cubicBezTo>
                    <a:close/>
                    <a:moveTo>
                      <a:pt x="418" y="26"/>
                    </a:moveTo>
                    <a:cubicBezTo>
                      <a:pt x="442" y="26"/>
                      <a:pt x="442" y="26"/>
                      <a:pt x="442" y="26"/>
                    </a:cubicBezTo>
                    <a:cubicBezTo>
                      <a:pt x="445" y="26"/>
                      <a:pt x="447" y="23"/>
                      <a:pt x="447" y="20"/>
                    </a:cubicBezTo>
                    <a:cubicBezTo>
                      <a:pt x="447" y="19"/>
                      <a:pt x="447" y="19"/>
                      <a:pt x="447" y="19"/>
                    </a:cubicBezTo>
                    <a:cubicBezTo>
                      <a:pt x="447" y="16"/>
                      <a:pt x="445" y="13"/>
                      <a:pt x="442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5" y="13"/>
                      <a:pt x="413" y="16"/>
                      <a:pt x="413" y="19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3"/>
                      <a:pt x="415" y="26"/>
                      <a:pt x="418" y="26"/>
                    </a:cubicBezTo>
                    <a:close/>
                    <a:moveTo>
                      <a:pt x="459" y="26"/>
                    </a:moveTo>
                    <a:cubicBezTo>
                      <a:pt x="482" y="26"/>
                      <a:pt x="482" y="26"/>
                      <a:pt x="482" y="26"/>
                    </a:cubicBezTo>
                    <a:cubicBezTo>
                      <a:pt x="485" y="26"/>
                      <a:pt x="487" y="23"/>
                      <a:pt x="487" y="20"/>
                    </a:cubicBezTo>
                    <a:cubicBezTo>
                      <a:pt x="487" y="19"/>
                      <a:pt x="487" y="19"/>
                      <a:pt x="487" y="19"/>
                    </a:cubicBezTo>
                    <a:cubicBezTo>
                      <a:pt x="487" y="16"/>
                      <a:pt x="485" y="13"/>
                      <a:pt x="482" y="13"/>
                    </a:cubicBezTo>
                    <a:cubicBezTo>
                      <a:pt x="459" y="13"/>
                      <a:pt x="459" y="13"/>
                      <a:pt x="459" y="13"/>
                    </a:cubicBezTo>
                    <a:cubicBezTo>
                      <a:pt x="455" y="13"/>
                      <a:pt x="453" y="16"/>
                      <a:pt x="453" y="19"/>
                    </a:cubicBezTo>
                    <a:cubicBezTo>
                      <a:pt x="453" y="20"/>
                      <a:pt x="453" y="20"/>
                      <a:pt x="453" y="20"/>
                    </a:cubicBezTo>
                    <a:cubicBezTo>
                      <a:pt x="453" y="23"/>
                      <a:pt x="455" y="26"/>
                      <a:pt x="459" y="26"/>
                    </a:cubicBezTo>
                    <a:close/>
                    <a:moveTo>
                      <a:pt x="499" y="26"/>
                    </a:moveTo>
                    <a:cubicBezTo>
                      <a:pt x="569" y="26"/>
                      <a:pt x="569" y="26"/>
                      <a:pt x="569" y="26"/>
                    </a:cubicBezTo>
                    <a:cubicBezTo>
                      <a:pt x="572" y="26"/>
                      <a:pt x="575" y="23"/>
                      <a:pt x="575" y="20"/>
                    </a:cubicBezTo>
                    <a:cubicBezTo>
                      <a:pt x="575" y="19"/>
                      <a:pt x="575" y="19"/>
                      <a:pt x="575" y="19"/>
                    </a:cubicBezTo>
                    <a:cubicBezTo>
                      <a:pt x="575" y="16"/>
                      <a:pt x="572" y="13"/>
                      <a:pt x="569" y="13"/>
                    </a:cubicBezTo>
                    <a:cubicBezTo>
                      <a:pt x="499" y="13"/>
                      <a:pt x="499" y="13"/>
                      <a:pt x="499" y="13"/>
                    </a:cubicBezTo>
                    <a:cubicBezTo>
                      <a:pt x="496" y="13"/>
                      <a:pt x="493" y="16"/>
                      <a:pt x="493" y="19"/>
                    </a:cubicBezTo>
                    <a:cubicBezTo>
                      <a:pt x="493" y="20"/>
                      <a:pt x="493" y="20"/>
                      <a:pt x="493" y="20"/>
                    </a:cubicBezTo>
                    <a:cubicBezTo>
                      <a:pt x="493" y="23"/>
                      <a:pt x="496" y="26"/>
                      <a:pt x="499" y="26"/>
                    </a:cubicBezTo>
                    <a:close/>
                    <a:moveTo>
                      <a:pt x="57" y="7"/>
                    </a:moveTo>
                    <a:cubicBezTo>
                      <a:pt x="84" y="7"/>
                      <a:pt x="84" y="7"/>
                      <a:pt x="84" y="7"/>
                    </a:cubicBezTo>
                    <a:cubicBezTo>
                      <a:pt x="86" y="7"/>
                      <a:pt x="87" y="6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1"/>
                      <a:pt x="86" y="0"/>
                      <a:pt x="8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0"/>
                      <a:pt x="53" y="1"/>
                      <a:pt x="53" y="3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6"/>
                      <a:pt x="55" y="7"/>
                      <a:pt x="57" y="7"/>
                    </a:cubicBezTo>
                    <a:close/>
                    <a:moveTo>
                      <a:pt x="137" y="7"/>
                    </a:move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1"/>
                      <a:pt x="166" y="0"/>
                      <a:pt x="16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1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6"/>
                      <a:pt x="135" y="7"/>
                      <a:pt x="137" y="7"/>
                    </a:cubicBezTo>
                    <a:close/>
                    <a:moveTo>
                      <a:pt x="218" y="7"/>
                    </a:move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6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6" y="0"/>
                      <a:pt x="214" y="1"/>
                      <a:pt x="214" y="3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4" y="6"/>
                      <a:pt x="216" y="7"/>
                      <a:pt x="218" y="7"/>
                    </a:cubicBezTo>
                    <a:close/>
                    <a:moveTo>
                      <a:pt x="258" y="7"/>
                    </a:moveTo>
                    <a:cubicBezTo>
                      <a:pt x="285" y="7"/>
                      <a:pt x="285" y="7"/>
                      <a:pt x="285" y="7"/>
                    </a:cubicBezTo>
                    <a:cubicBezTo>
                      <a:pt x="287" y="7"/>
                      <a:pt x="289" y="6"/>
                      <a:pt x="289" y="4"/>
                    </a:cubicBezTo>
                    <a:cubicBezTo>
                      <a:pt x="289" y="3"/>
                      <a:pt x="289" y="3"/>
                      <a:pt x="289" y="3"/>
                    </a:cubicBezTo>
                    <a:cubicBezTo>
                      <a:pt x="289" y="1"/>
                      <a:pt x="287" y="0"/>
                      <a:pt x="285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56" y="0"/>
                      <a:pt x="255" y="1"/>
                      <a:pt x="255" y="3"/>
                    </a:cubicBezTo>
                    <a:cubicBezTo>
                      <a:pt x="255" y="4"/>
                      <a:pt x="255" y="4"/>
                      <a:pt x="255" y="4"/>
                    </a:cubicBezTo>
                    <a:cubicBezTo>
                      <a:pt x="255" y="6"/>
                      <a:pt x="256" y="7"/>
                      <a:pt x="258" y="7"/>
                    </a:cubicBezTo>
                    <a:close/>
                    <a:moveTo>
                      <a:pt x="299" y="7"/>
                    </a:moveTo>
                    <a:cubicBezTo>
                      <a:pt x="325" y="7"/>
                      <a:pt x="325" y="7"/>
                      <a:pt x="325" y="7"/>
                    </a:cubicBezTo>
                    <a:cubicBezTo>
                      <a:pt x="328" y="7"/>
                      <a:pt x="329" y="6"/>
                      <a:pt x="329" y="4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29" y="1"/>
                      <a:pt x="328" y="0"/>
                      <a:pt x="325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6" y="0"/>
                      <a:pt x="295" y="1"/>
                      <a:pt x="295" y="3"/>
                    </a:cubicBezTo>
                    <a:cubicBezTo>
                      <a:pt x="295" y="4"/>
                      <a:pt x="295" y="4"/>
                      <a:pt x="295" y="4"/>
                    </a:cubicBezTo>
                    <a:cubicBezTo>
                      <a:pt x="295" y="6"/>
                      <a:pt x="296" y="7"/>
                      <a:pt x="299" y="7"/>
                    </a:cubicBezTo>
                    <a:close/>
                    <a:moveTo>
                      <a:pt x="339" y="7"/>
                    </a:move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7"/>
                      <a:pt x="369" y="6"/>
                      <a:pt x="369" y="4"/>
                    </a:cubicBezTo>
                    <a:cubicBezTo>
                      <a:pt x="369" y="3"/>
                      <a:pt x="369" y="3"/>
                      <a:pt x="369" y="3"/>
                    </a:cubicBezTo>
                    <a:cubicBezTo>
                      <a:pt x="369" y="1"/>
                      <a:pt x="368" y="0"/>
                      <a:pt x="366" y="0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337" y="0"/>
                      <a:pt x="335" y="1"/>
                      <a:pt x="335" y="3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5" y="6"/>
                      <a:pt x="337" y="7"/>
                      <a:pt x="339" y="7"/>
                    </a:cubicBezTo>
                    <a:close/>
                    <a:moveTo>
                      <a:pt x="460" y="7"/>
                    </a:moveTo>
                    <a:cubicBezTo>
                      <a:pt x="487" y="7"/>
                      <a:pt x="487" y="7"/>
                      <a:pt x="487" y="7"/>
                    </a:cubicBezTo>
                    <a:cubicBezTo>
                      <a:pt x="489" y="7"/>
                      <a:pt x="490" y="6"/>
                      <a:pt x="490" y="4"/>
                    </a:cubicBezTo>
                    <a:cubicBezTo>
                      <a:pt x="490" y="3"/>
                      <a:pt x="490" y="3"/>
                      <a:pt x="490" y="3"/>
                    </a:cubicBezTo>
                    <a:cubicBezTo>
                      <a:pt x="490" y="1"/>
                      <a:pt x="489" y="0"/>
                      <a:pt x="487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58" y="0"/>
                      <a:pt x="456" y="1"/>
                      <a:pt x="456" y="3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6" y="6"/>
                      <a:pt x="458" y="7"/>
                      <a:pt x="460" y="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129">
                <a:extLst>
                  <a:ext uri="{FF2B5EF4-FFF2-40B4-BE49-F238E27FC236}">
                    <a16:creationId xmlns:a16="http://schemas.microsoft.com/office/drawing/2014/main" id="{32122F5B-D95A-77DF-E913-A51213BB2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483" y="3171241"/>
                <a:ext cx="119476" cy="752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130">
                <a:extLst>
                  <a:ext uri="{FF2B5EF4-FFF2-40B4-BE49-F238E27FC236}">
                    <a16:creationId xmlns:a16="http://schemas.microsoft.com/office/drawing/2014/main" id="{B3CD5C9D-78AD-4659-8E48-0917850FA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910" y="3180092"/>
                <a:ext cx="1013331" cy="5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31">
                <a:extLst>
                  <a:ext uri="{FF2B5EF4-FFF2-40B4-BE49-F238E27FC236}">
                    <a16:creationId xmlns:a16="http://schemas.microsoft.com/office/drawing/2014/main" id="{0C662766-5D05-1446-B9C7-8658CBA38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132">
                <a:extLst>
                  <a:ext uri="{FF2B5EF4-FFF2-40B4-BE49-F238E27FC236}">
                    <a16:creationId xmlns:a16="http://schemas.microsoft.com/office/drawing/2014/main" id="{84D73FE5-AFD4-046C-2145-2DFAA61A4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658" y="3339393"/>
                <a:ext cx="763317" cy="1345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33">
                <a:extLst>
                  <a:ext uri="{FF2B5EF4-FFF2-40B4-BE49-F238E27FC236}">
                    <a16:creationId xmlns:a16="http://schemas.microsoft.com/office/drawing/2014/main" id="{04377DF8-2E25-3B5F-79AF-5A8114D07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34">
                <a:extLst>
                  <a:ext uri="{FF2B5EF4-FFF2-40B4-BE49-F238E27FC236}">
                    <a16:creationId xmlns:a16="http://schemas.microsoft.com/office/drawing/2014/main" id="{3D133511-E4DA-AA3C-1840-53E74E4E5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121" y="3388068"/>
                <a:ext cx="677028" cy="1247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35">
                <a:extLst>
                  <a:ext uri="{FF2B5EF4-FFF2-40B4-BE49-F238E27FC236}">
                    <a16:creationId xmlns:a16="http://schemas.microsoft.com/office/drawing/2014/main" id="{FE5FEC62-0F88-CBEF-0DEF-7464E8FED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797383"/>
                <a:ext cx="577466" cy="88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136">
                <a:extLst>
                  <a:ext uri="{FF2B5EF4-FFF2-40B4-BE49-F238E27FC236}">
                    <a16:creationId xmlns:a16="http://schemas.microsoft.com/office/drawing/2014/main" id="{07B4D278-B1D9-6BBB-66D5-4548A208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369" y="3339393"/>
                <a:ext cx="577466" cy="3916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37">
                <a:extLst>
                  <a:ext uri="{FF2B5EF4-FFF2-40B4-BE49-F238E27FC236}">
                    <a16:creationId xmlns:a16="http://schemas.microsoft.com/office/drawing/2014/main" id="{A2265B04-C91B-93E6-2F8B-C9C4194B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339393"/>
                <a:ext cx="935893" cy="2986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138">
                <a:extLst>
                  <a:ext uri="{FF2B5EF4-FFF2-40B4-BE49-F238E27FC236}">
                    <a16:creationId xmlns:a16="http://schemas.microsoft.com/office/drawing/2014/main" id="{EAE85C09-F27B-2F0B-8264-6161A58DC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3680120"/>
                <a:ext cx="935893" cy="2986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139">
                <a:extLst>
                  <a:ext uri="{FF2B5EF4-FFF2-40B4-BE49-F238E27FC236}">
                    <a16:creationId xmlns:a16="http://schemas.microsoft.com/office/drawing/2014/main" id="{DC6C2110-35A1-3028-9B4D-19F65F07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020847"/>
                <a:ext cx="935893" cy="2964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40">
                <a:extLst>
                  <a:ext uri="{FF2B5EF4-FFF2-40B4-BE49-F238E27FC236}">
                    <a16:creationId xmlns:a16="http://schemas.microsoft.com/office/drawing/2014/main" id="{047F2854-5D8C-461A-A281-D70B19126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225" y="4361573"/>
                <a:ext cx="935893" cy="296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41">
                <a:extLst>
                  <a:ext uri="{FF2B5EF4-FFF2-40B4-BE49-F238E27FC236}">
                    <a16:creationId xmlns:a16="http://schemas.microsoft.com/office/drawing/2014/main" id="{CE55E62F-6EEC-D767-FF15-DFD81613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42">
                <a:extLst>
                  <a:ext uri="{FF2B5EF4-FFF2-40B4-BE49-F238E27FC236}">
                    <a16:creationId xmlns:a16="http://schemas.microsoft.com/office/drawing/2014/main" id="{2921EC35-E244-30F2-BC74-8905BDD14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77554"/>
                <a:ext cx="17700" cy="4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43">
                <a:extLst>
                  <a:ext uri="{FF2B5EF4-FFF2-40B4-BE49-F238E27FC236}">
                    <a16:creationId xmlns:a16="http://schemas.microsoft.com/office/drawing/2014/main" id="{EE552D5E-3104-968D-CB53-C5EFF17E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44">
                <a:extLst>
                  <a:ext uri="{FF2B5EF4-FFF2-40B4-BE49-F238E27FC236}">
                    <a16:creationId xmlns:a16="http://schemas.microsoft.com/office/drawing/2014/main" id="{5A9A9451-2481-0368-10AD-63B258A6D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927" y="5281979"/>
                <a:ext cx="17700" cy="199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45">
                <a:extLst>
                  <a:ext uri="{FF2B5EF4-FFF2-40B4-BE49-F238E27FC236}">
                    <a16:creationId xmlns:a16="http://schemas.microsoft.com/office/drawing/2014/main" id="{934661C7-EB38-759A-D093-2B88BA221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344" y="3177879"/>
                <a:ext cx="61951" cy="619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46">
                <a:extLst>
                  <a:ext uri="{FF2B5EF4-FFF2-40B4-BE49-F238E27FC236}">
                    <a16:creationId xmlns:a16="http://schemas.microsoft.com/office/drawing/2014/main" id="{C3317257-8545-BCE1-6B8F-4DAE81126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670" y="3177879"/>
                <a:ext cx="61951" cy="619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47">
                <a:extLst>
                  <a:ext uri="{FF2B5EF4-FFF2-40B4-BE49-F238E27FC236}">
                    <a16:creationId xmlns:a16="http://schemas.microsoft.com/office/drawing/2014/main" id="{E129A92E-796A-039B-2F2A-D78D92EFA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208" y="3177879"/>
                <a:ext cx="59738" cy="6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48">
                <a:extLst>
                  <a:ext uri="{FF2B5EF4-FFF2-40B4-BE49-F238E27FC236}">
                    <a16:creationId xmlns:a16="http://schemas.microsoft.com/office/drawing/2014/main" id="{0F4A01A3-B737-685F-A86D-E0784FE50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533" y="3177879"/>
                <a:ext cx="61951" cy="6195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76">
                <a:extLst>
                  <a:ext uri="{FF2B5EF4-FFF2-40B4-BE49-F238E27FC236}">
                    <a16:creationId xmlns:a16="http://schemas.microsoft.com/office/drawing/2014/main" id="{4004B8F8-82AC-A309-5587-0D9B147CB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387" y="3799596"/>
                <a:ext cx="148238" cy="298689"/>
              </a:xfrm>
              <a:custGeom>
                <a:avLst/>
                <a:gdLst>
                  <a:gd name="T0" fmla="*/ 0 w 41"/>
                  <a:gd name="T1" fmla="*/ 82 h 82"/>
                  <a:gd name="T2" fmla="*/ 7 w 41"/>
                  <a:gd name="T3" fmla="*/ 62 h 82"/>
                  <a:gd name="T4" fmla="*/ 7 w 41"/>
                  <a:gd name="T5" fmla="*/ 23 h 82"/>
                  <a:gd name="T6" fmla="*/ 10 w 41"/>
                  <a:gd name="T7" fmla="*/ 8 h 82"/>
                  <a:gd name="T8" fmla="*/ 24 w 41"/>
                  <a:gd name="T9" fmla="*/ 3 h 82"/>
                  <a:gd name="T10" fmla="*/ 28 w 41"/>
                  <a:gd name="T11" fmla="*/ 9 h 82"/>
                  <a:gd name="T12" fmla="*/ 0 w 41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2">
                    <a:moveTo>
                      <a:pt x="0" y="82"/>
                    </a:moveTo>
                    <a:cubicBezTo>
                      <a:pt x="6" y="78"/>
                      <a:pt x="7" y="70"/>
                      <a:pt x="7" y="62"/>
                    </a:cubicBezTo>
                    <a:cubicBezTo>
                      <a:pt x="7" y="49"/>
                      <a:pt x="7" y="36"/>
                      <a:pt x="7" y="23"/>
                    </a:cubicBezTo>
                    <a:cubicBezTo>
                      <a:pt x="7" y="18"/>
                      <a:pt x="7" y="12"/>
                      <a:pt x="10" y="8"/>
                    </a:cubicBezTo>
                    <a:cubicBezTo>
                      <a:pt x="13" y="3"/>
                      <a:pt x="19" y="0"/>
                      <a:pt x="24" y="3"/>
                    </a:cubicBezTo>
                    <a:cubicBezTo>
                      <a:pt x="26" y="5"/>
                      <a:pt x="27" y="7"/>
                      <a:pt x="28" y="9"/>
                    </a:cubicBezTo>
                    <a:cubicBezTo>
                      <a:pt x="41" y="37"/>
                      <a:pt x="25" y="68"/>
                      <a:pt x="0" y="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7">
                <a:extLst>
                  <a:ext uri="{FF2B5EF4-FFF2-40B4-BE49-F238E27FC236}">
                    <a16:creationId xmlns:a16="http://schemas.microsoft.com/office/drawing/2014/main" id="{F75127B2-1420-8468-B207-2D4377C30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874" y="3877033"/>
                <a:ext cx="455778" cy="318602"/>
              </a:xfrm>
              <a:custGeom>
                <a:avLst/>
                <a:gdLst>
                  <a:gd name="T0" fmla="*/ 0 w 126"/>
                  <a:gd name="T1" fmla="*/ 71 h 88"/>
                  <a:gd name="T2" fmla="*/ 32 w 126"/>
                  <a:gd name="T3" fmla="*/ 58 h 88"/>
                  <a:gd name="T4" fmla="*/ 82 w 126"/>
                  <a:gd name="T5" fmla="*/ 15 h 88"/>
                  <a:gd name="T6" fmla="*/ 105 w 126"/>
                  <a:gd name="T7" fmla="*/ 2 h 88"/>
                  <a:gd name="T8" fmla="*/ 125 w 126"/>
                  <a:gd name="T9" fmla="*/ 14 h 88"/>
                  <a:gd name="T10" fmla="*/ 123 w 126"/>
                  <a:gd name="T11" fmla="*/ 26 h 88"/>
                  <a:gd name="T12" fmla="*/ 0 w 126"/>
                  <a:gd name="T13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88">
                    <a:moveTo>
                      <a:pt x="0" y="71"/>
                    </a:moveTo>
                    <a:cubicBezTo>
                      <a:pt x="11" y="74"/>
                      <a:pt x="23" y="66"/>
                      <a:pt x="32" y="58"/>
                    </a:cubicBezTo>
                    <a:cubicBezTo>
                      <a:pt x="49" y="44"/>
                      <a:pt x="65" y="30"/>
                      <a:pt x="82" y="15"/>
                    </a:cubicBezTo>
                    <a:cubicBezTo>
                      <a:pt x="89" y="9"/>
                      <a:pt x="96" y="3"/>
                      <a:pt x="105" y="2"/>
                    </a:cubicBezTo>
                    <a:cubicBezTo>
                      <a:pt x="114" y="0"/>
                      <a:pt x="124" y="5"/>
                      <a:pt x="125" y="14"/>
                    </a:cubicBezTo>
                    <a:cubicBezTo>
                      <a:pt x="126" y="18"/>
                      <a:pt x="125" y="22"/>
                      <a:pt x="123" y="26"/>
                    </a:cubicBezTo>
                    <a:cubicBezTo>
                      <a:pt x="102" y="74"/>
                      <a:pt x="46" y="88"/>
                      <a:pt x="0" y="7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89">
                <a:extLst>
                  <a:ext uri="{FF2B5EF4-FFF2-40B4-BE49-F238E27FC236}">
                    <a16:creationId xmlns:a16="http://schemas.microsoft.com/office/drawing/2014/main" id="{34E8DA9C-FC75-4A66-3666-A80A2AF51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611" y="4253160"/>
                <a:ext cx="119476" cy="11947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90">
                <a:extLst>
                  <a:ext uri="{FF2B5EF4-FFF2-40B4-BE49-F238E27FC236}">
                    <a16:creationId xmlns:a16="http://schemas.microsoft.com/office/drawing/2014/main" id="{4FBC66D0-4816-5840-10E8-1D60C1227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127" y="1894622"/>
                <a:ext cx="296477" cy="276564"/>
              </a:xfrm>
              <a:custGeom>
                <a:avLst/>
                <a:gdLst>
                  <a:gd name="T0" fmla="*/ 14 w 82"/>
                  <a:gd name="T1" fmla="*/ 73 h 76"/>
                  <a:gd name="T2" fmla="*/ 78 w 82"/>
                  <a:gd name="T3" fmla="*/ 15 h 76"/>
                  <a:gd name="T4" fmla="*/ 79 w 82"/>
                  <a:gd name="T5" fmla="*/ 4 h 76"/>
                  <a:gd name="T6" fmla="*/ 68 w 82"/>
                  <a:gd name="T7" fmla="*/ 3 h 76"/>
                  <a:gd name="T8" fmla="*/ 3 w 82"/>
                  <a:gd name="T9" fmla="*/ 61 h 76"/>
                  <a:gd name="T10" fmla="*/ 3 w 82"/>
                  <a:gd name="T11" fmla="*/ 72 h 76"/>
                  <a:gd name="T12" fmla="*/ 14 w 82"/>
                  <a:gd name="T13" fmla="*/ 7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6">
                    <a:moveTo>
                      <a:pt x="14" y="73"/>
                    </a:moveTo>
                    <a:cubicBezTo>
                      <a:pt x="78" y="15"/>
                      <a:pt x="78" y="15"/>
                      <a:pt x="78" y="15"/>
                    </a:cubicBezTo>
                    <a:cubicBezTo>
                      <a:pt x="82" y="12"/>
                      <a:pt x="82" y="7"/>
                      <a:pt x="79" y="4"/>
                    </a:cubicBezTo>
                    <a:cubicBezTo>
                      <a:pt x="76" y="0"/>
                      <a:pt x="71" y="0"/>
                      <a:pt x="68" y="3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6" y="75"/>
                      <a:pt x="11" y="76"/>
                      <a:pt x="14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1">
                <a:extLst>
                  <a:ext uri="{FF2B5EF4-FFF2-40B4-BE49-F238E27FC236}">
                    <a16:creationId xmlns:a16="http://schemas.microsoft.com/office/drawing/2014/main" id="{A3B2848B-5EB1-9CF3-0FFB-CB433C4FE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27" y="2091535"/>
                <a:ext cx="356214" cy="181426"/>
              </a:xfrm>
              <a:custGeom>
                <a:avLst/>
                <a:gdLst>
                  <a:gd name="T0" fmla="*/ 12 w 98"/>
                  <a:gd name="T1" fmla="*/ 49 h 50"/>
                  <a:gd name="T2" fmla="*/ 92 w 98"/>
                  <a:gd name="T3" fmla="*/ 17 h 50"/>
                  <a:gd name="T4" fmla="*/ 97 w 98"/>
                  <a:gd name="T5" fmla="*/ 6 h 50"/>
                  <a:gd name="T6" fmla="*/ 86 w 98"/>
                  <a:gd name="T7" fmla="*/ 2 h 50"/>
                  <a:gd name="T8" fmla="*/ 6 w 98"/>
                  <a:gd name="T9" fmla="*/ 34 h 50"/>
                  <a:gd name="T10" fmla="*/ 1 w 98"/>
                  <a:gd name="T11" fmla="*/ 44 h 50"/>
                  <a:gd name="T12" fmla="*/ 12 w 98"/>
                  <a:gd name="T13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0">
                    <a:moveTo>
                      <a:pt x="12" y="49"/>
                    </a:moveTo>
                    <a:cubicBezTo>
                      <a:pt x="92" y="17"/>
                      <a:pt x="92" y="17"/>
                      <a:pt x="92" y="17"/>
                    </a:cubicBezTo>
                    <a:cubicBezTo>
                      <a:pt x="96" y="15"/>
                      <a:pt x="98" y="10"/>
                      <a:pt x="97" y="6"/>
                    </a:cubicBezTo>
                    <a:cubicBezTo>
                      <a:pt x="95" y="2"/>
                      <a:pt x="90" y="0"/>
                      <a:pt x="86" y="2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2" y="36"/>
                      <a:pt x="0" y="40"/>
                      <a:pt x="1" y="44"/>
                    </a:cubicBezTo>
                    <a:cubicBezTo>
                      <a:pt x="3" y="48"/>
                      <a:pt x="8" y="50"/>
                      <a:pt x="12" y="4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2">
                <a:extLst>
                  <a:ext uri="{FF2B5EF4-FFF2-40B4-BE49-F238E27FC236}">
                    <a16:creationId xmlns:a16="http://schemas.microsoft.com/office/drawing/2014/main" id="{80D8F0AF-B4E7-BA1C-B8FC-60BEDDEC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4753" y="2381375"/>
                <a:ext cx="373915" cy="86288"/>
              </a:xfrm>
              <a:custGeom>
                <a:avLst/>
                <a:gdLst>
                  <a:gd name="T0" fmla="*/ 8 w 103"/>
                  <a:gd name="T1" fmla="*/ 17 h 24"/>
                  <a:gd name="T2" fmla="*/ 94 w 103"/>
                  <a:gd name="T3" fmla="*/ 23 h 24"/>
                  <a:gd name="T4" fmla="*/ 102 w 103"/>
                  <a:gd name="T5" fmla="*/ 16 h 24"/>
                  <a:gd name="T6" fmla="*/ 95 w 103"/>
                  <a:gd name="T7" fmla="*/ 7 h 24"/>
                  <a:gd name="T8" fmla="*/ 9 w 103"/>
                  <a:gd name="T9" fmla="*/ 1 h 24"/>
                  <a:gd name="T10" fmla="*/ 0 w 103"/>
                  <a:gd name="T11" fmla="*/ 8 h 24"/>
                  <a:gd name="T12" fmla="*/ 8 w 103"/>
                  <a:gd name="T13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24">
                    <a:moveTo>
                      <a:pt x="8" y="17"/>
                    </a:moveTo>
                    <a:cubicBezTo>
                      <a:pt x="94" y="23"/>
                      <a:pt x="94" y="23"/>
                      <a:pt x="94" y="23"/>
                    </a:cubicBezTo>
                    <a:cubicBezTo>
                      <a:pt x="98" y="24"/>
                      <a:pt x="102" y="20"/>
                      <a:pt x="102" y="16"/>
                    </a:cubicBezTo>
                    <a:cubicBezTo>
                      <a:pt x="103" y="11"/>
                      <a:pt x="99" y="8"/>
                      <a:pt x="95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0"/>
                      <a:pt x="1" y="4"/>
                      <a:pt x="0" y="8"/>
                    </a:cubicBezTo>
                    <a:cubicBezTo>
                      <a:pt x="0" y="13"/>
                      <a:pt x="3" y="16"/>
                      <a:pt x="8" y="1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93">
                <a:extLst>
                  <a:ext uri="{FF2B5EF4-FFF2-40B4-BE49-F238E27FC236}">
                    <a16:creationId xmlns:a16="http://schemas.microsoft.com/office/drawing/2014/main" id="{C82CAA52-C273-36D3-0BA6-541A03C77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27" y="1775146"/>
                <a:ext cx="225676" cy="338515"/>
              </a:xfrm>
              <a:custGeom>
                <a:avLst/>
                <a:gdLst>
                  <a:gd name="T0" fmla="*/ 16 w 62"/>
                  <a:gd name="T1" fmla="*/ 88 h 93"/>
                  <a:gd name="T2" fmla="*/ 60 w 62"/>
                  <a:gd name="T3" fmla="*/ 13 h 93"/>
                  <a:gd name="T4" fmla="*/ 57 w 62"/>
                  <a:gd name="T5" fmla="*/ 2 h 93"/>
                  <a:gd name="T6" fmla="*/ 46 w 62"/>
                  <a:gd name="T7" fmla="*/ 5 h 93"/>
                  <a:gd name="T8" fmla="*/ 3 w 62"/>
                  <a:gd name="T9" fmla="*/ 80 h 93"/>
                  <a:gd name="T10" fmla="*/ 5 w 62"/>
                  <a:gd name="T11" fmla="*/ 91 h 93"/>
                  <a:gd name="T12" fmla="*/ 16 w 62"/>
                  <a:gd name="T13" fmla="*/ 8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93">
                    <a:moveTo>
                      <a:pt x="16" y="88"/>
                    </a:moveTo>
                    <a:cubicBezTo>
                      <a:pt x="60" y="13"/>
                      <a:pt x="60" y="13"/>
                      <a:pt x="60" y="13"/>
                    </a:cubicBezTo>
                    <a:cubicBezTo>
                      <a:pt x="62" y="9"/>
                      <a:pt x="60" y="4"/>
                      <a:pt x="57" y="2"/>
                    </a:cubicBezTo>
                    <a:cubicBezTo>
                      <a:pt x="53" y="0"/>
                      <a:pt x="48" y="1"/>
                      <a:pt x="46" y="5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0" y="84"/>
                      <a:pt x="2" y="88"/>
                      <a:pt x="5" y="91"/>
                    </a:cubicBezTo>
                    <a:cubicBezTo>
                      <a:pt x="9" y="93"/>
                      <a:pt x="14" y="92"/>
                      <a:pt x="16" y="8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94">
                <a:extLst>
                  <a:ext uri="{FF2B5EF4-FFF2-40B4-BE49-F238E27FC236}">
                    <a16:creationId xmlns:a16="http://schemas.microsoft.com/office/drawing/2014/main" id="{2542571B-45B4-0163-3637-85E3F8867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758" y="3808445"/>
                <a:ext cx="369489" cy="59738"/>
              </a:xfrm>
              <a:custGeom>
                <a:avLst/>
                <a:gdLst>
                  <a:gd name="T0" fmla="*/ 94 w 102"/>
                  <a:gd name="T1" fmla="*/ 0 h 17"/>
                  <a:gd name="T2" fmla="*/ 8 w 102"/>
                  <a:gd name="T3" fmla="*/ 1 h 17"/>
                  <a:gd name="T4" fmla="*/ 0 w 102"/>
                  <a:gd name="T5" fmla="*/ 9 h 17"/>
                  <a:gd name="T6" fmla="*/ 8 w 102"/>
                  <a:gd name="T7" fmla="*/ 17 h 17"/>
                  <a:gd name="T8" fmla="*/ 94 w 102"/>
                  <a:gd name="T9" fmla="*/ 16 h 17"/>
                  <a:gd name="T10" fmla="*/ 102 w 102"/>
                  <a:gd name="T11" fmla="*/ 8 h 17"/>
                  <a:gd name="T12" fmla="*/ 94 w 10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">
                    <a:moveTo>
                      <a:pt x="94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9" y="16"/>
                      <a:pt x="102" y="12"/>
                      <a:pt x="102" y="8"/>
                    </a:cubicBezTo>
                    <a:cubicBezTo>
                      <a:pt x="102" y="3"/>
                      <a:pt x="98" y="0"/>
                      <a:pt x="94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95">
                <a:extLst>
                  <a:ext uri="{FF2B5EF4-FFF2-40B4-BE49-F238E27FC236}">
                    <a16:creationId xmlns:a16="http://schemas.microsoft.com/office/drawing/2014/main" id="{E1E11FB7-902F-D5B3-0337-83476624C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09" y="3518606"/>
                <a:ext cx="360639" cy="170364"/>
              </a:xfrm>
              <a:custGeom>
                <a:avLst/>
                <a:gdLst>
                  <a:gd name="T0" fmla="*/ 93 w 100"/>
                  <a:gd name="T1" fmla="*/ 30 h 47"/>
                  <a:gd name="T2" fmla="*/ 12 w 100"/>
                  <a:gd name="T3" fmla="*/ 2 h 47"/>
                  <a:gd name="T4" fmla="*/ 2 w 100"/>
                  <a:gd name="T5" fmla="*/ 7 h 47"/>
                  <a:gd name="T6" fmla="*/ 6 w 100"/>
                  <a:gd name="T7" fmla="*/ 17 h 47"/>
                  <a:gd name="T8" fmla="*/ 88 w 100"/>
                  <a:gd name="T9" fmla="*/ 46 h 47"/>
                  <a:gd name="T10" fmla="*/ 98 w 100"/>
                  <a:gd name="T11" fmla="*/ 41 h 47"/>
                  <a:gd name="T12" fmla="*/ 93 w 100"/>
                  <a:gd name="T13" fmla="*/ 3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7">
                    <a:moveTo>
                      <a:pt x="93" y="3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8" y="0"/>
                      <a:pt x="3" y="3"/>
                      <a:pt x="2" y="7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88" y="46"/>
                      <a:pt x="88" y="46"/>
                      <a:pt x="88" y="46"/>
                    </a:cubicBezTo>
                    <a:cubicBezTo>
                      <a:pt x="92" y="47"/>
                      <a:pt x="97" y="45"/>
                      <a:pt x="98" y="41"/>
                    </a:cubicBezTo>
                    <a:cubicBezTo>
                      <a:pt x="100" y="36"/>
                      <a:pt x="97" y="32"/>
                      <a:pt x="93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96">
                <a:extLst>
                  <a:ext uri="{FF2B5EF4-FFF2-40B4-BE49-F238E27FC236}">
                    <a16:creationId xmlns:a16="http://schemas.microsoft.com/office/drawing/2014/main" id="{B4B5A411-9B72-626C-D2D7-F846643ED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234" y="3264168"/>
                <a:ext cx="325239" cy="243376"/>
              </a:xfrm>
              <a:custGeom>
                <a:avLst/>
                <a:gdLst>
                  <a:gd name="T0" fmla="*/ 85 w 90"/>
                  <a:gd name="T1" fmla="*/ 51 h 67"/>
                  <a:gd name="T2" fmla="*/ 14 w 90"/>
                  <a:gd name="T3" fmla="*/ 3 h 67"/>
                  <a:gd name="T4" fmla="*/ 3 w 90"/>
                  <a:gd name="T5" fmla="*/ 5 h 67"/>
                  <a:gd name="T6" fmla="*/ 5 w 90"/>
                  <a:gd name="T7" fmla="*/ 16 h 67"/>
                  <a:gd name="T8" fmla="*/ 76 w 90"/>
                  <a:gd name="T9" fmla="*/ 64 h 67"/>
                  <a:gd name="T10" fmla="*/ 87 w 90"/>
                  <a:gd name="T11" fmla="*/ 62 h 67"/>
                  <a:gd name="T12" fmla="*/ 85 w 90"/>
                  <a:gd name="T1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67">
                    <a:moveTo>
                      <a:pt x="85" y="51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0" y="0"/>
                      <a:pt x="5" y="1"/>
                      <a:pt x="3" y="5"/>
                    </a:cubicBezTo>
                    <a:cubicBezTo>
                      <a:pt x="0" y="9"/>
                      <a:pt x="1" y="14"/>
                      <a:pt x="5" y="16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80" y="67"/>
                      <a:pt x="85" y="66"/>
                      <a:pt x="87" y="62"/>
                    </a:cubicBezTo>
                    <a:cubicBezTo>
                      <a:pt x="90" y="59"/>
                      <a:pt x="89" y="54"/>
                      <a:pt x="85" y="5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7">
                <a:extLst>
                  <a:ext uri="{FF2B5EF4-FFF2-40B4-BE49-F238E27FC236}">
                    <a16:creationId xmlns:a16="http://schemas.microsoft.com/office/drawing/2014/main" id="{C13CC445-7FCA-A733-A79B-C3B2582E3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6" y="3985446"/>
                <a:ext cx="362852" cy="165939"/>
              </a:xfrm>
              <a:custGeom>
                <a:avLst/>
                <a:gdLst>
                  <a:gd name="T0" fmla="*/ 88 w 100"/>
                  <a:gd name="T1" fmla="*/ 2 h 46"/>
                  <a:gd name="T2" fmla="*/ 6 w 100"/>
                  <a:gd name="T3" fmla="*/ 30 h 46"/>
                  <a:gd name="T4" fmla="*/ 1 w 100"/>
                  <a:gd name="T5" fmla="*/ 40 h 46"/>
                  <a:gd name="T6" fmla="*/ 12 w 100"/>
                  <a:gd name="T7" fmla="*/ 45 h 46"/>
                  <a:gd name="T8" fmla="*/ 93 w 100"/>
                  <a:gd name="T9" fmla="*/ 17 h 46"/>
                  <a:gd name="T10" fmla="*/ 98 w 100"/>
                  <a:gd name="T11" fmla="*/ 7 h 46"/>
                  <a:gd name="T12" fmla="*/ 88 w 100"/>
                  <a:gd name="T13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46">
                    <a:moveTo>
                      <a:pt x="88" y="2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" y="31"/>
                      <a:pt x="0" y="36"/>
                      <a:pt x="1" y="40"/>
                    </a:cubicBezTo>
                    <a:cubicBezTo>
                      <a:pt x="3" y="44"/>
                      <a:pt x="7" y="46"/>
                      <a:pt x="12" y="45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7" y="15"/>
                      <a:pt x="100" y="11"/>
                      <a:pt x="98" y="7"/>
                    </a:cubicBezTo>
                    <a:cubicBezTo>
                      <a:pt x="97" y="3"/>
                      <a:pt x="92" y="0"/>
                      <a:pt x="88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931D34D-16D3-0AFD-224D-54E0BFDAF3B0}"/>
                  </a:ext>
                </a:extLst>
              </p:cNvPr>
              <p:cNvSpPr/>
              <p:nvPr/>
            </p:nvSpPr>
            <p:spPr>
              <a:xfrm>
                <a:off x="3902768" y="2307698"/>
                <a:ext cx="142265" cy="14226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82">
                <a:extLst>
                  <a:ext uri="{FF2B5EF4-FFF2-40B4-BE49-F238E27FC236}">
                    <a16:creationId xmlns:a16="http://schemas.microsoft.com/office/drawing/2014/main" id="{FD45CBD1-7E95-FBFE-833F-F7E8A04C1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640" y="1505219"/>
                <a:ext cx="1048731" cy="1327507"/>
              </a:xfrm>
              <a:custGeom>
                <a:avLst/>
                <a:gdLst>
                  <a:gd name="T0" fmla="*/ 66 w 290"/>
                  <a:gd name="T1" fmla="*/ 366 h 367"/>
                  <a:gd name="T2" fmla="*/ 44 w 290"/>
                  <a:gd name="T3" fmla="*/ 263 h 367"/>
                  <a:gd name="T4" fmla="*/ 10 w 290"/>
                  <a:gd name="T5" fmla="*/ 168 h 367"/>
                  <a:gd name="T6" fmla="*/ 42 w 290"/>
                  <a:gd name="T7" fmla="*/ 44 h 367"/>
                  <a:gd name="T8" fmla="*/ 207 w 290"/>
                  <a:gd name="T9" fmla="*/ 32 h 367"/>
                  <a:gd name="T10" fmla="*/ 266 w 290"/>
                  <a:gd name="T11" fmla="*/ 191 h 367"/>
                  <a:gd name="T12" fmla="*/ 104 w 290"/>
                  <a:gd name="T13" fmla="*/ 352 h 367"/>
                  <a:gd name="T14" fmla="*/ 66 w 290"/>
                  <a:gd name="T15" fmla="*/ 367 h 367"/>
                  <a:gd name="T16" fmla="*/ 66 w 290"/>
                  <a:gd name="T17" fmla="*/ 366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67">
                    <a:moveTo>
                      <a:pt x="66" y="366"/>
                    </a:moveTo>
                    <a:cubicBezTo>
                      <a:pt x="59" y="331"/>
                      <a:pt x="53" y="297"/>
                      <a:pt x="44" y="263"/>
                    </a:cubicBezTo>
                    <a:cubicBezTo>
                      <a:pt x="35" y="231"/>
                      <a:pt x="17" y="202"/>
                      <a:pt x="10" y="168"/>
                    </a:cubicBezTo>
                    <a:cubicBezTo>
                      <a:pt x="0" y="124"/>
                      <a:pt x="8" y="76"/>
                      <a:pt x="42" y="44"/>
                    </a:cubicBezTo>
                    <a:cubicBezTo>
                      <a:pt x="86" y="0"/>
                      <a:pt x="156" y="2"/>
                      <a:pt x="207" y="32"/>
                    </a:cubicBezTo>
                    <a:cubicBezTo>
                      <a:pt x="265" y="66"/>
                      <a:pt x="290" y="128"/>
                      <a:pt x="266" y="191"/>
                    </a:cubicBezTo>
                    <a:cubicBezTo>
                      <a:pt x="239" y="261"/>
                      <a:pt x="173" y="323"/>
                      <a:pt x="104" y="352"/>
                    </a:cubicBezTo>
                    <a:cubicBezTo>
                      <a:pt x="92" y="357"/>
                      <a:pt x="79" y="364"/>
                      <a:pt x="66" y="367"/>
                    </a:cubicBezTo>
                    <a:cubicBezTo>
                      <a:pt x="66" y="367"/>
                      <a:pt x="66" y="367"/>
                      <a:pt x="66" y="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1">
                <a:extLst>
                  <a:ext uri="{FF2B5EF4-FFF2-40B4-BE49-F238E27FC236}">
                    <a16:creationId xmlns:a16="http://schemas.microsoft.com/office/drawing/2014/main" id="{083AF39D-44E3-9286-4D32-163BB650E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449" y="2901315"/>
                <a:ext cx="1236795" cy="805355"/>
              </a:xfrm>
              <a:custGeom>
                <a:avLst/>
                <a:gdLst>
                  <a:gd name="T0" fmla="*/ 6 w 342"/>
                  <a:gd name="T1" fmla="*/ 147 h 222"/>
                  <a:gd name="T2" fmla="*/ 100 w 342"/>
                  <a:gd name="T3" fmla="*/ 63 h 222"/>
                  <a:gd name="T4" fmla="*/ 243 w 342"/>
                  <a:gd name="T5" fmla="*/ 5 h 222"/>
                  <a:gd name="T6" fmla="*/ 335 w 342"/>
                  <a:gd name="T7" fmla="*/ 115 h 222"/>
                  <a:gd name="T8" fmla="*/ 219 w 342"/>
                  <a:gd name="T9" fmla="*/ 219 h 222"/>
                  <a:gd name="T10" fmla="*/ 105 w 342"/>
                  <a:gd name="T11" fmla="*/ 197 h 222"/>
                  <a:gd name="T12" fmla="*/ 0 w 342"/>
                  <a:gd name="T13" fmla="*/ 148 h 222"/>
                  <a:gd name="T14" fmla="*/ 6 w 342"/>
                  <a:gd name="T15" fmla="*/ 147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222">
                    <a:moveTo>
                      <a:pt x="6" y="147"/>
                    </a:moveTo>
                    <a:cubicBezTo>
                      <a:pt x="52" y="139"/>
                      <a:pt x="72" y="94"/>
                      <a:pt x="100" y="63"/>
                    </a:cubicBezTo>
                    <a:cubicBezTo>
                      <a:pt x="136" y="23"/>
                      <a:pt x="190" y="0"/>
                      <a:pt x="243" y="5"/>
                    </a:cubicBezTo>
                    <a:cubicBezTo>
                      <a:pt x="300" y="11"/>
                      <a:pt x="342" y="56"/>
                      <a:pt x="335" y="115"/>
                    </a:cubicBezTo>
                    <a:cubicBezTo>
                      <a:pt x="327" y="173"/>
                      <a:pt x="276" y="214"/>
                      <a:pt x="219" y="219"/>
                    </a:cubicBezTo>
                    <a:cubicBezTo>
                      <a:pt x="180" y="222"/>
                      <a:pt x="141" y="212"/>
                      <a:pt x="105" y="197"/>
                    </a:cubicBezTo>
                    <a:cubicBezTo>
                      <a:pt x="69" y="182"/>
                      <a:pt x="35" y="164"/>
                      <a:pt x="0" y="148"/>
                    </a:cubicBezTo>
                    <a:cubicBezTo>
                      <a:pt x="2" y="148"/>
                      <a:pt x="4" y="148"/>
                      <a:pt x="6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Oval 167">
                <a:extLst>
                  <a:ext uri="{FF2B5EF4-FFF2-40B4-BE49-F238E27FC236}">
                    <a16:creationId xmlns:a16="http://schemas.microsoft.com/office/drawing/2014/main" id="{872D9956-3C13-5D5D-B581-41AC52B3D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174" y="1881346"/>
                <a:ext cx="632778" cy="6372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1CE79F27-7229-2533-E891-C784CA360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387" y="3065041"/>
                <a:ext cx="1157145" cy="1506721"/>
              </a:xfrm>
              <a:custGeom>
                <a:avLst/>
                <a:gdLst>
                  <a:gd name="T0" fmla="*/ 320 w 320"/>
                  <a:gd name="T1" fmla="*/ 17 h 416"/>
                  <a:gd name="T2" fmla="*/ 208 w 320"/>
                  <a:gd name="T3" fmla="*/ 16 h 416"/>
                  <a:gd name="T4" fmla="*/ 5 w 320"/>
                  <a:gd name="T5" fmla="*/ 260 h 416"/>
                  <a:gd name="T6" fmla="*/ 112 w 320"/>
                  <a:gd name="T7" fmla="*/ 396 h 416"/>
                  <a:gd name="T8" fmla="*/ 262 w 320"/>
                  <a:gd name="T9" fmla="*/ 351 h 416"/>
                  <a:gd name="T10" fmla="*/ 294 w 320"/>
                  <a:gd name="T11" fmla="*/ 242 h 416"/>
                  <a:gd name="T12" fmla="*/ 256 w 320"/>
                  <a:gd name="T13" fmla="*/ 71 h 416"/>
                  <a:gd name="T14" fmla="*/ 277 w 320"/>
                  <a:gd name="T15" fmla="*/ 34 h 416"/>
                  <a:gd name="T16" fmla="*/ 320 w 320"/>
                  <a:gd name="T17" fmla="*/ 1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416">
                    <a:moveTo>
                      <a:pt x="320" y="17"/>
                    </a:moveTo>
                    <a:cubicBezTo>
                      <a:pt x="288" y="0"/>
                      <a:pt x="241" y="6"/>
                      <a:pt x="208" y="16"/>
                    </a:cubicBezTo>
                    <a:cubicBezTo>
                      <a:pt x="106" y="47"/>
                      <a:pt x="0" y="146"/>
                      <a:pt x="5" y="260"/>
                    </a:cubicBezTo>
                    <a:cubicBezTo>
                      <a:pt x="8" y="322"/>
                      <a:pt x="56" y="375"/>
                      <a:pt x="112" y="396"/>
                    </a:cubicBezTo>
                    <a:cubicBezTo>
                      <a:pt x="167" y="416"/>
                      <a:pt x="226" y="396"/>
                      <a:pt x="262" y="351"/>
                    </a:cubicBezTo>
                    <a:cubicBezTo>
                      <a:pt x="287" y="321"/>
                      <a:pt x="298" y="281"/>
                      <a:pt x="294" y="242"/>
                    </a:cubicBezTo>
                    <a:cubicBezTo>
                      <a:pt x="288" y="184"/>
                      <a:pt x="242" y="133"/>
                      <a:pt x="256" y="71"/>
                    </a:cubicBezTo>
                    <a:cubicBezTo>
                      <a:pt x="259" y="57"/>
                      <a:pt x="266" y="44"/>
                      <a:pt x="277" y="34"/>
                    </a:cubicBezTo>
                    <a:cubicBezTo>
                      <a:pt x="289" y="23"/>
                      <a:pt x="305" y="22"/>
                      <a:pt x="320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58">
                <a:extLst>
                  <a:ext uri="{FF2B5EF4-FFF2-40B4-BE49-F238E27FC236}">
                    <a16:creationId xmlns:a16="http://schemas.microsoft.com/office/drawing/2014/main" id="{9E0E29E7-71AE-83AF-AC1A-1F191C1E1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322" y="1476457"/>
                <a:ext cx="546491" cy="548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73">
                <a:extLst>
                  <a:ext uri="{FF2B5EF4-FFF2-40B4-BE49-F238E27FC236}">
                    <a16:creationId xmlns:a16="http://schemas.microsoft.com/office/drawing/2014/main" id="{CD778312-175E-94E2-B6D9-310B6EC75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927" y="1244143"/>
                <a:ext cx="1033244" cy="1513359"/>
              </a:xfrm>
              <a:custGeom>
                <a:avLst/>
                <a:gdLst>
                  <a:gd name="T0" fmla="*/ 142 w 286"/>
                  <a:gd name="T1" fmla="*/ 347 h 418"/>
                  <a:gd name="T2" fmla="*/ 31 w 286"/>
                  <a:gd name="T3" fmla="*/ 231 h 418"/>
                  <a:gd name="T4" fmla="*/ 21 w 286"/>
                  <a:gd name="T5" fmla="*/ 74 h 418"/>
                  <a:gd name="T6" fmla="*/ 163 w 286"/>
                  <a:gd name="T7" fmla="*/ 4 h 418"/>
                  <a:gd name="T8" fmla="*/ 268 w 286"/>
                  <a:gd name="T9" fmla="*/ 94 h 418"/>
                  <a:gd name="T10" fmla="*/ 257 w 286"/>
                  <a:gd name="T11" fmla="*/ 260 h 418"/>
                  <a:gd name="T12" fmla="*/ 249 w 286"/>
                  <a:gd name="T13" fmla="*/ 340 h 418"/>
                  <a:gd name="T14" fmla="*/ 286 w 286"/>
                  <a:gd name="T15" fmla="*/ 418 h 418"/>
                  <a:gd name="T16" fmla="*/ 142 w 286"/>
                  <a:gd name="T17" fmla="*/ 34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418">
                    <a:moveTo>
                      <a:pt x="142" y="347"/>
                    </a:moveTo>
                    <a:cubicBezTo>
                      <a:pt x="96" y="318"/>
                      <a:pt x="55" y="279"/>
                      <a:pt x="31" y="231"/>
                    </a:cubicBezTo>
                    <a:cubicBezTo>
                      <a:pt x="6" y="183"/>
                      <a:pt x="0" y="124"/>
                      <a:pt x="21" y="74"/>
                    </a:cubicBezTo>
                    <a:cubicBezTo>
                      <a:pt x="45" y="19"/>
                      <a:pt x="106" y="0"/>
                      <a:pt x="163" y="4"/>
                    </a:cubicBezTo>
                    <a:cubicBezTo>
                      <a:pt x="215" y="7"/>
                      <a:pt x="255" y="44"/>
                      <a:pt x="268" y="94"/>
                    </a:cubicBezTo>
                    <a:cubicBezTo>
                      <a:pt x="282" y="149"/>
                      <a:pt x="267" y="205"/>
                      <a:pt x="257" y="260"/>
                    </a:cubicBezTo>
                    <a:cubicBezTo>
                      <a:pt x="253" y="285"/>
                      <a:pt x="246" y="313"/>
                      <a:pt x="249" y="340"/>
                    </a:cubicBezTo>
                    <a:cubicBezTo>
                      <a:pt x="252" y="370"/>
                      <a:pt x="268" y="394"/>
                      <a:pt x="286" y="418"/>
                    </a:cubicBezTo>
                    <a:cubicBezTo>
                      <a:pt x="286" y="418"/>
                      <a:pt x="187" y="376"/>
                      <a:pt x="142" y="3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1ABAF28F-2D85-F0CA-B951-DF5FD2A9F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498" y="2518550"/>
                <a:ext cx="654904" cy="6593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2">
                <a:extLst>
                  <a:ext uri="{FF2B5EF4-FFF2-40B4-BE49-F238E27FC236}">
                    <a16:creationId xmlns:a16="http://schemas.microsoft.com/office/drawing/2014/main" id="{3A1E8204-D665-8CF1-204B-A5AADA5F0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674" y="2416775"/>
                <a:ext cx="584103" cy="854030"/>
              </a:xfrm>
              <a:custGeom>
                <a:avLst/>
                <a:gdLst>
                  <a:gd name="T0" fmla="*/ 81 w 161"/>
                  <a:gd name="T1" fmla="*/ 196 h 236"/>
                  <a:gd name="T2" fmla="*/ 144 w 161"/>
                  <a:gd name="T3" fmla="*/ 131 h 236"/>
                  <a:gd name="T4" fmla="*/ 149 w 161"/>
                  <a:gd name="T5" fmla="*/ 42 h 236"/>
                  <a:gd name="T6" fmla="*/ 69 w 161"/>
                  <a:gd name="T7" fmla="*/ 2 h 236"/>
                  <a:gd name="T8" fmla="*/ 10 w 161"/>
                  <a:gd name="T9" fmla="*/ 53 h 236"/>
                  <a:gd name="T10" fmla="*/ 16 w 161"/>
                  <a:gd name="T11" fmla="*/ 147 h 236"/>
                  <a:gd name="T12" fmla="*/ 21 w 161"/>
                  <a:gd name="T13" fmla="*/ 192 h 236"/>
                  <a:gd name="T14" fmla="*/ 0 w 161"/>
                  <a:gd name="T15" fmla="*/ 236 h 236"/>
                  <a:gd name="T16" fmla="*/ 81 w 161"/>
                  <a:gd name="T17" fmla="*/ 19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236">
                    <a:moveTo>
                      <a:pt x="81" y="196"/>
                    </a:moveTo>
                    <a:cubicBezTo>
                      <a:pt x="107" y="180"/>
                      <a:pt x="130" y="158"/>
                      <a:pt x="144" y="131"/>
                    </a:cubicBezTo>
                    <a:cubicBezTo>
                      <a:pt x="158" y="103"/>
                      <a:pt x="161" y="70"/>
                      <a:pt x="149" y="42"/>
                    </a:cubicBezTo>
                    <a:cubicBezTo>
                      <a:pt x="136" y="11"/>
                      <a:pt x="101" y="0"/>
                      <a:pt x="69" y="2"/>
                    </a:cubicBezTo>
                    <a:cubicBezTo>
                      <a:pt x="40" y="4"/>
                      <a:pt x="17" y="25"/>
                      <a:pt x="10" y="53"/>
                    </a:cubicBezTo>
                    <a:cubicBezTo>
                      <a:pt x="2" y="84"/>
                      <a:pt x="10" y="116"/>
                      <a:pt x="16" y="147"/>
                    </a:cubicBezTo>
                    <a:cubicBezTo>
                      <a:pt x="19" y="161"/>
                      <a:pt x="22" y="177"/>
                      <a:pt x="21" y="192"/>
                    </a:cubicBezTo>
                    <a:cubicBezTo>
                      <a:pt x="19" y="209"/>
                      <a:pt x="10" y="223"/>
                      <a:pt x="0" y="236"/>
                    </a:cubicBezTo>
                    <a:cubicBezTo>
                      <a:pt x="0" y="236"/>
                      <a:pt x="56" y="213"/>
                      <a:pt x="81" y="1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2">
                <a:extLst>
                  <a:ext uri="{FF2B5EF4-FFF2-40B4-BE49-F238E27FC236}">
                    <a16:creationId xmlns:a16="http://schemas.microsoft.com/office/drawing/2014/main" id="{452EAED2-1FB6-CE78-93E9-273E3D1C7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3749" y="4169085"/>
                <a:ext cx="1486809" cy="960230"/>
              </a:xfrm>
              <a:custGeom>
                <a:avLst/>
                <a:gdLst>
                  <a:gd name="T0" fmla="*/ 125 w 411"/>
                  <a:gd name="T1" fmla="*/ 237 h 265"/>
                  <a:gd name="T2" fmla="*/ 265 w 411"/>
                  <a:gd name="T3" fmla="*/ 257 h 265"/>
                  <a:gd name="T4" fmla="*/ 383 w 411"/>
                  <a:gd name="T5" fmla="*/ 184 h 265"/>
                  <a:gd name="T6" fmla="*/ 361 w 411"/>
                  <a:gd name="T7" fmla="*/ 45 h 265"/>
                  <a:gd name="T8" fmla="*/ 243 w 411"/>
                  <a:gd name="T9" fmla="*/ 16 h 265"/>
                  <a:gd name="T10" fmla="*/ 128 w 411"/>
                  <a:gd name="T11" fmla="*/ 109 h 265"/>
                  <a:gd name="T12" fmla="*/ 75 w 411"/>
                  <a:gd name="T13" fmla="*/ 156 h 265"/>
                  <a:gd name="T14" fmla="*/ 0 w 411"/>
                  <a:gd name="T15" fmla="*/ 169 h 265"/>
                  <a:gd name="T16" fmla="*/ 125 w 411"/>
                  <a:gd name="T17" fmla="*/ 23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65">
                    <a:moveTo>
                      <a:pt x="125" y="237"/>
                    </a:moveTo>
                    <a:cubicBezTo>
                      <a:pt x="169" y="255"/>
                      <a:pt x="218" y="265"/>
                      <a:pt x="265" y="257"/>
                    </a:cubicBezTo>
                    <a:cubicBezTo>
                      <a:pt x="312" y="250"/>
                      <a:pt x="358" y="225"/>
                      <a:pt x="383" y="184"/>
                    </a:cubicBezTo>
                    <a:cubicBezTo>
                      <a:pt x="411" y="138"/>
                      <a:pt x="393" y="84"/>
                      <a:pt x="361" y="45"/>
                    </a:cubicBezTo>
                    <a:cubicBezTo>
                      <a:pt x="332" y="10"/>
                      <a:pt x="285" y="0"/>
                      <a:pt x="243" y="16"/>
                    </a:cubicBezTo>
                    <a:cubicBezTo>
                      <a:pt x="196" y="34"/>
                      <a:pt x="162" y="74"/>
                      <a:pt x="128" y="109"/>
                    </a:cubicBezTo>
                    <a:cubicBezTo>
                      <a:pt x="112" y="125"/>
                      <a:pt x="95" y="145"/>
                      <a:pt x="75" y="156"/>
                    </a:cubicBezTo>
                    <a:cubicBezTo>
                      <a:pt x="52" y="169"/>
                      <a:pt x="26" y="170"/>
                      <a:pt x="0" y="169"/>
                    </a:cubicBezTo>
                    <a:cubicBezTo>
                      <a:pt x="0" y="169"/>
                      <a:pt x="80" y="219"/>
                      <a:pt x="125" y="2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85" name="Graphic 84" descr="Computer">
                <a:extLst>
                  <a:ext uri="{FF2B5EF4-FFF2-40B4-BE49-F238E27FC236}">
                    <a16:creationId xmlns:a16="http://schemas.microsoft.com/office/drawing/2014/main" id="{32C8C30E-1676-CCBA-7D01-DDE27E6D2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55976" y="256484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6" name="Graphic 85" descr="Laptop">
                <a:extLst>
                  <a:ext uri="{FF2B5EF4-FFF2-40B4-BE49-F238E27FC236}">
                    <a16:creationId xmlns:a16="http://schemas.microsoft.com/office/drawing/2014/main" id="{DFDE5E36-BB36-EE7D-800E-7C60D8843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56994" y="1575570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7" name="Graphic 86" descr="Internet">
                <a:extLst>
                  <a:ext uri="{FF2B5EF4-FFF2-40B4-BE49-F238E27FC236}">
                    <a16:creationId xmlns:a16="http://schemas.microsoft.com/office/drawing/2014/main" id="{4B7EE385-777A-0519-91ED-68915D4B4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58660" y="318689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8" name="Graphic 87" descr="Monitor">
                <a:extLst>
                  <a:ext uri="{FF2B5EF4-FFF2-40B4-BE49-F238E27FC236}">
                    <a16:creationId xmlns:a16="http://schemas.microsoft.com/office/drawing/2014/main" id="{EF90BD2C-7D4B-6EC3-6F44-067CF1BCE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3418" y="2022947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89" name="Graphic 88" descr="Smart Phone">
                <a:extLst>
                  <a:ext uri="{FF2B5EF4-FFF2-40B4-BE49-F238E27FC236}">
                    <a16:creationId xmlns:a16="http://schemas.microsoft.com/office/drawing/2014/main" id="{3A22278B-E8CE-10D2-DF39-F7CE90925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57343" y="4432070"/>
                <a:ext cx="400768" cy="400768"/>
              </a:xfrm>
              <a:prstGeom prst="rect">
                <a:avLst/>
              </a:prstGeom>
            </p:spPr>
          </p:pic>
          <p:pic>
            <p:nvPicPr>
              <p:cNvPr id="90" name="Graphic 89" descr="Tablet">
                <a:extLst>
                  <a:ext uri="{FF2B5EF4-FFF2-40B4-BE49-F238E27FC236}">
                    <a16:creationId xmlns:a16="http://schemas.microsoft.com/office/drawing/2014/main" id="{F0D3AE3E-1A24-33E3-159D-C16A81C70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36073" y="2032904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1" name="Graphic 90" descr="Cloud Computing">
                <a:extLst>
                  <a:ext uri="{FF2B5EF4-FFF2-40B4-BE49-F238E27FC236}">
                    <a16:creationId xmlns:a16="http://schemas.microsoft.com/office/drawing/2014/main" id="{98311194-F111-7F08-25E9-9E2F8BB8B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54436" y="1598815"/>
                <a:ext cx="450013" cy="450013"/>
              </a:xfrm>
              <a:prstGeom prst="rect">
                <a:avLst/>
              </a:prstGeom>
            </p:spPr>
          </p:pic>
          <p:pic>
            <p:nvPicPr>
              <p:cNvPr id="92" name="Graphic 91" descr="Fax">
                <a:extLst>
                  <a:ext uri="{FF2B5EF4-FFF2-40B4-BE49-F238E27FC236}">
                    <a16:creationId xmlns:a16="http://schemas.microsoft.com/office/drawing/2014/main" id="{CF7C4362-758E-08BF-5143-A55DB8204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73691" y="2628766"/>
                <a:ext cx="346896" cy="346896"/>
              </a:xfrm>
              <a:prstGeom prst="rect">
                <a:avLst/>
              </a:prstGeom>
            </p:spPr>
          </p:pic>
          <p:pic>
            <p:nvPicPr>
              <p:cNvPr id="93" name="Graphic 92" descr="Server">
                <a:extLst>
                  <a:ext uri="{FF2B5EF4-FFF2-40B4-BE49-F238E27FC236}">
                    <a16:creationId xmlns:a16="http://schemas.microsoft.com/office/drawing/2014/main" id="{E6922050-4125-FCE2-7267-667E15895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76577" y="3634782"/>
                <a:ext cx="466801" cy="46680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4DE0BC-E828-930A-58EE-F200D3D230D9}"/>
                </a:ext>
              </a:extLst>
            </p:cNvPr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499" y="3235706"/>
              <a:ext cx="1027080" cy="1033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85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6">
      <a:dk1>
        <a:sysClr val="windowText" lastClr="000000"/>
      </a:dk1>
      <a:lt1>
        <a:sysClr val="window" lastClr="FFFFFF"/>
      </a:lt1>
      <a:dk2>
        <a:srgbClr val="954F72"/>
      </a:dk2>
      <a:lt2>
        <a:srgbClr val="C00000"/>
      </a:lt2>
      <a:accent1>
        <a:srgbClr val="01CC9B"/>
      </a:accent1>
      <a:accent2>
        <a:srgbClr val="3F51B5"/>
      </a:accent2>
      <a:accent3>
        <a:srgbClr val="14A0C0"/>
      </a:accent3>
      <a:accent4>
        <a:srgbClr val="CDDC39"/>
      </a:accent4>
      <a:accent5>
        <a:srgbClr val="FF7801"/>
      </a:accent5>
      <a:accent6>
        <a:srgbClr val="F5B4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392</Words>
  <Application>Microsoft Office PowerPoint</Application>
  <PresentationFormat>Widescreen</PresentationFormat>
  <Paragraphs>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&lt;Write your project title here&gt;</vt:lpstr>
      <vt:lpstr>Outline</vt:lpstr>
      <vt:lpstr>Introduction (1-2 minutes)</vt:lpstr>
      <vt:lpstr>Literature Review (1-3 minutes)  </vt:lpstr>
      <vt:lpstr>Methodology (2-3 minutes)</vt:lpstr>
      <vt:lpstr>Proposed Work Plan (1-2 minutes)</vt:lpstr>
      <vt:lpstr>Expected Outcomes (2-3 minutes)</vt:lpstr>
      <vt:lpstr>Conclusion (1 minute)</vt:lpstr>
      <vt:lpstr>Q&amp;A Session (5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AADIL Farhan</cp:lastModifiedBy>
  <cp:revision>2</cp:revision>
  <dcterms:created xsi:type="dcterms:W3CDTF">2020-09-26T06:46:44Z</dcterms:created>
  <dcterms:modified xsi:type="dcterms:W3CDTF">2024-04-25T08:10:13Z</dcterms:modified>
</cp:coreProperties>
</file>