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131" autoAdjust="0"/>
  </p:normalViewPr>
  <p:slideViewPr>
    <p:cSldViewPr snapToGrid="0">
      <p:cViewPr varScale="1">
        <p:scale>
          <a:sx n="109" d="100"/>
          <a:sy n="109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5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79E8-FF85-479E-9353-86465E9750C9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5364-092F-48AF-9A18-53BA58DD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suri242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github.com/suri2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file.indeed.com/?hl=en_IN&amp;co=IN&amp;from=gnav-homepage&amp;_ga=2.172387303.530818329.1687097199-494214837.1683777915&amp;_gac=1.195682910.1683831128.CjwKCAjwx_eiBhBGEiwA15gLN7a-5qYqX-tHG7HctKp588gG63T-0L37Fcpdmdf-CPYpeVw29UZP2xoCCQEQAvD_BwE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ravi-ranjan-9a976b279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i242/Car_Price_Predictor" TargetMode="External"/><Relationship Id="rId2" Type="http://schemas.openxmlformats.org/officeDocument/2006/relationships/hyperlink" Target="https://suri242-car-price-pred-streamlit-app-car-price-predictor-bs0yk7.streamlit.app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410845"/>
            <a:ext cx="4620768" cy="1325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Name:-</a:t>
            </a:r>
            <a:r>
              <a:rPr lang="en-US" dirty="0" smtClean="0"/>
              <a:t> </a:t>
            </a:r>
            <a:r>
              <a:rPr lang="en-US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Ravi </a:t>
            </a:r>
            <a:r>
              <a:rPr lang="en-US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Ranjan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3005201"/>
            <a:ext cx="5141976" cy="853567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 smtClean="0">
                <a:solidFill>
                  <a:srgbClr val="7030A0"/>
                </a:solidFill>
              </a:rPr>
              <a:t>E-mail :- 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B0F0"/>
                </a:solidFill>
              </a:rPr>
              <a:t>	ravireshma.suri241@gmail.com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1020" y="1828165"/>
            <a:ext cx="7304532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Assignment:- </a:t>
            </a:r>
            <a:r>
              <a:rPr lang="en-US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Capstone_Project</a:t>
            </a:r>
            <a:endParaRPr lang="en-US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0183" y="4267073"/>
            <a:ext cx="5812537" cy="853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800" dirty="0" smtClean="0">
                <a:solidFill>
                  <a:srgbClr val="7030A0"/>
                </a:solidFill>
              </a:rPr>
              <a:t>Mobile no.:-  </a:t>
            </a:r>
            <a:r>
              <a:rPr lang="en-US" sz="4500" dirty="0" smtClean="0">
                <a:solidFill>
                  <a:srgbClr val="92D050"/>
                </a:solidFill>
              </a:rPr>
              <a:t>+91 75491 19745</a:t>
            </a:r>
            <a:endParaRPr lang="en-US" sz="4500" dirty="0">
              <a:solidFill>
                <a:srgbClr val="92D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6760" y="5102161"/>
            <a:ext cx="5141976" cy="85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solidFill>
                <a:srgbClr val="92D050"/>
              </a:solidFill>
            </a:endParaRPr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93" y="5193792"/>
            <a:ext cx="941088" cy="941088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06" y="5418495"/>
            <a:ext cx="2200714" cy="709985"/>
          </a:xfrm>
          <a:prstGeom prst="rect">
            <a:avLst/>
          </a:prstGeom>
        </p:spPr>
      </p:pic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089" y="5361659"/>
            <a:ext cx="2923031" cy="766821"/>
          </a:xfrm>
          <a:prstGeom prst="rect">
            <a:avLst/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1" y="4865293"/>
            <a:ext cx="1542287" cy="15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583" y="1138838"/>
            <a:ext cx="7514673" cy="8217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Dataset:- </a:t>
            </a:r>
            <a:r>
              <a:rPr lang="en-US" dirty="0" smtClean="0">
                <a:solidFill>
                  <a:srgbClr val="00B0F0"/>
                </a:solidFill>
              </a:rPr>
              <a:t>CAR DETAILS.csv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48" y="1940669"/>
            <a:ext cx="6650091" cy="48393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Objective:- </a:t>
            </a:r>
            <a:r>
              <a:rPr lang="en-US" sz="3200" dirty="0" smtClean="0">
                <a:solidFill>
                  <a:schemeClr val="accent2"/>
                </a:solidFill>
              </a:rPr>
              <a:t>Based on dataset  we have to build Machine Learning model to predict 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Selling Price </a:t>
            </a:r>
            <a:r>
              <a:rPr lang="en-US" sz="3200" dirty="0" smtClean="0">
                <a:solidFill>
                  <a:schemeClr val="accent2"/>
                </a:solidFill>
              </a:rPr>
              <a:t>of car.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919" y="41624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Dataset Preview: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8" y="4651194"/>
            <a:ext cx="11155680" cy="19621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925"/>
            <a:ext cx="12192000" cy="932442"/>
            <a:chOff x="0" y="-2925"/>
            <a:chExt cx="12192000" cy="932442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0493" y="6187"/>
              <a:ext cx="5045870" cy="92333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rPr>
                <a:t>Capstone Project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95696" y="-2925"/>
              <a:ext cx="3552384" cy="92333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Ravi </a:t>
              </a:r>
              <a:r>
                <a:rPr lang="en-US" sz="5400" b="1" cap="none" spc="0" dirty="0" err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Ranjan</a:t>
              </a:r>
              <a:endPara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9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40526"/>
            <a:ext cx="10972800" cy="8360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Step I:-  </a:t>
            </a:r>
            <a:r>
              <a:rPr lang="en-US" sz="2800" dirty="0" smtClean="0">
                <a:solidFill>
                  <a:srgbClr val="00B050"/>
                </a:solidFill>
                <a:latin typeface="+mn-lt"/>
              </a:rPr>
              <a:t>Analyzing</a:t>
            </a:r>
            <a:r>
              <a:rPr lang="en-US" sz="2800" dirty="0" smtClean="0">
                <a:solidFill>
                  <a:srgbClr val="00B050"/>
                </a:solidFill>
              </a:rPr>
              <a:t> Dataset and there are 8 columns and 4341 rows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889761"/>
            <a:ext cx="9144000" cy="7206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Important columns for predicting selling price is based on fuel,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eller_type, transmission, owner and Brand.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55" y="3805963"/>
            <a:ext cx="10199840" cy="11811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07772" y="2488475"/>
            <a:ext cx="7001691" cy="47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Extracted Brand column in the dataset using Excel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33246"/>
            <a:ext cx="5068389" cy="8727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Dataset Preview:-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8504" y="5162006"/>
            <a:ext cx="3857896" cy="47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Saved the file in .csv format.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8800" y="5859780"/>
            <a:ext cx="8752114" cy="470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00B050"/>
                </a:solidFill>
              </a:rPr>
              <a:t>I found that the dataset have Brand is one of the most important part for selling price of any car model with this number of columns is 9 and number of rows is 4341</a:t>
            </a:r>
            <a:endParaRPr lang="en-US" sz="1800" b="1" dirty="0">
              <a:solidFill>
                <a:srgbClr val="00B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925"/>
            <a:ext cx="12192000" cy="932442"/>
            <a:chOff x="0" y="-2925"/>
            <a:chExt cx="12192000" cy="932442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0493" y="6187"/>
              <a:ext cx="5045870" cy="92333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rPr>
                <a:t>Capstone Project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95696" y="-2925"/>
              <a:ext cx="3552384" cy="92333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Ravi </a:t>
              </a:r>
              <a:r>
                <a:rPr lang="en-US" sz="5400" b="1" cap="none" spc="0" dirty="0" err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Ranjan</a:t>
              </a:r>
              <a:endPara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1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10600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Step II:- </a:t>
            </a:r>
            <a:r>
              <a:rPr lang="en-US" sz="3200" dirty="0" smtClean="0">
                <a:solidFill>
                  <a:srgbClr val="00B050"/>
                </a:solidFill>
              </a:rPr>
              <a:t>For selling price prediction , we have  7 most important columns in our dataset.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 smtClean="0"/>
              <a:t>Brand  :-  </a:t>
            </a:r>
            <a:r>
              <a:rPr lang="en-US" sz="2400" dirty="0" smtClean="0">
                <a:solidFill>
                  <a:srgbClr val="00B0F0"/>
                </a:solidFill>
              </a:rPr>
              <a:t>Tata, Maruti, Audi, Skoda, Fiat, Honda etc. </a:t>
            </a:r>
          </a:p>
          <a:p>
            <a:r>
              <a:rPr lang="en-US" dirty="0" smtClean="0"/>
              <a:t>Driven (KM)</a:t>
            </a:r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Transmission :- </a:t>
            </a:r>
            <a:r>
              <a:rPr lang="en-US" sz="2400" dirty="0" smtClean="0">
                <a:solidFill>
                  <a:srgbClr val="00B0F0"/>
                </a:solidFill>
              </a:rPr>
              <a:t>Automatic, Manual.</a:t>
            </a:r>
          </a:p>
          <a:p>
            <a:r>
              <a:rPr lang="en-US" dirty="0" smtClean="0"/>
              <a:t>Seller type :- </a:t>
            </a:r>
            <a:r>
              <a:rPr lang="en-US" sz="2400" dirty="0" smtClean="0">
                <a:solidFill>
                  <a:srgbClr val="00B0F0"/>
                </a:solidFill>
              </a:rPr>
              <a:t>Dealer, Individual, Trustmark Dealer.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Owner type :- </a:t>
            </a:r>
            <a:r>
              <a:rPr lang="en-US" sz="2400" dirty="0" smtClean="0">
                <a:solidFill>
                  <a:srgbClr val="00B0F0"/>
                </a:solidFill>
              </a:rPr>
              <a:t>First Owner, Second Owner, Third Owner, Fourth and Above 				Owner, Test Drive Car.</a:t>
            </a:r>
          </a:p>
          <a:p>
            <a:r>
              <a:rPr lang="en-US" dirty="0" smtClean="0"/>
              <a:t>Fuel type :- </a:t>
            </a:r>
            <a:r>
              <a:rPr lang="en-US" sz="2400" dirty="0" smtClean="0">
                <a:solidFill>
                  <a:srgbClr val="00B0F0"/>
                </a:solidFill>
              </a:rPr>
              <a:t>Petrol, Diesel, LPG, CNG, Electric.</a:t>
            </a:r>
            <a:endParaRPr lang="en-US" sz="2400" dirty="0">
              <a:solidFill>
                <a:srgbClr val="00B0F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925"/>
            <a:ext cx="12192000" cy="932442"/>
            <a:chOff x="0" y="-2925"/>
            <a:chExt cx="12192000" cy="93244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0493" y="6187"/>
              <a:ext cx="5045870" cy="92333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rPr>
                <a:t>Capstone Project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95696" y="-2925"/>
              <a:ext cx="3552384" cy="92333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Ravi </a:t>
              </a:r>
              <a:r>
                <a:rPr lang="en-US" sz="5400" b="1" cap="none" spc="0" dirty="0" err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Ranjan</a:t>
              </a:r>
              <a:endPara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02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269"/>
            <a:ext cx="10003971" cy="1325563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Step III:- </a:t>
            </a:r>
            <a:r>
              <a:rPr lang="en-US" dirty="0" smtClean="0">
                <a:solidFill>
                  <a:srgbClr val="00B050"/>
                </a:solidFill>
              </a:rPr>
              <a:t>Analyzing the data types of columns of dataset.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 smtClean="0"/>
              <a:t>Brand  :-  </a:t>
            </a:r>
            <a:r>
              <a:rPr lang="en-US" dirty="0" smtClean="0">
                <a:solidFill>
                  <a:srgbClr val="FF0000"/>
                </a:solidFill>
              </a:rPr>
              <a:t>Object.</a:t>
            </a:r>
          </a:p>
          <a:p>
            <a:r>
              <a:rPr lang="en-US" dirty="0" smtClean="0"/>
              <a:t>Driven (KM) :- </a:t>
            </a:r>
            <a:r>
              <a:rPr lang="en-US" dirty="0" smtClean="0">
                <a:solidFill>
                  <a:srgbClr val="FF0000"/>
                </a:solidFill>
              </a:rPr>
              <a:t>Integer.</a:t>
            </a:r>
          </a:p>
          <a:p>
            <a:r>
              <a:rPr lang="en-US" dirty="0" smtClean="0"/>
              <a:t>Year :- </a:t>
            </a:r>
            <a:r>
              <a:rPr lang="en-US" dirty="0" smtClean="0">
                <a:solidFill>
                  <a:srgbClr val="FF0000"/>
                </a:solidFill>
              </a:rPr>
              <a:t>Integer.</a:t>
            </a:r>
          </a:p>
          <a:p>
            <a:r>
              <a:rPr lang="en-US" dirty="0" smtClean="0"/>
              <a:t>Transmission :- </a:t>
            </a:r>
            <a:r>
              <a:rPr lang="en-US" dirty="0" smtClean="0">
                <a:solidFill>
                  <a:srgbClr val="FF0000"/>
                </a:solidFill>
              </a:rPr>
              <a:t>Object.</a:t>
            </a:r>
          </a:p>
          <a:p>
            <a:r>
              <a:rPr lang="en-US" dirty="0" smtClean="0"/>
              <a:t>Seller type :- </a:t>
            </a:r>
            <a:r>
              <a:rPr lang="en-US" dirty="0" smtClean="0">
                <a:solidFill>
                  <a:srgbClr val="FF0000"/>
                </a:solidFill>
              </a:rPr>
              <a:t>Object.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Owner type :- </a:t>
            </a:r>
            <a:r>
              <a:rPr lang="en-US" dirty="0" smtClean="0">
                <a:solidFill>
                  <a:srgbClr val="FF0000"/>
                </a:solidFill>
              </a:rPr>
              <a:t>Object.</a:t>
            </a:r>
          </a:p>
          <a:p>
            <a:r>
              <a:rPr lang="en-US" dirty="0" smtClean="0"/>
              <a:t>Fuel type :- </a:t>
            </a:r>
            <a:r>
              <a:rPr lang="en-US" dirty="0" smtClean="0">
                <a:solidFill>
                  <a:srgbClr val="FF0000"/>
                </a:solidFill>
              </a:rPr>
              <a:t>Object.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925"/>
            <a:ext cx="12192000" cy="932442"/>
            <a:chOff x="0" y="-2925"/>
            <a:chExt cx="12192000" cy="93244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0493" y="6187"/>
              <a:ext cx="5045870" cy="92333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rPr>
                <a:t>Capstone Project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95696" y="-2925"/>
              <a:ext cx="3552384" cy="92333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Ravi </a:t>
              </a:r>
              <a:r>
                <a:rPr lang="en-US" sz="5400" b="1" cap="none" spc="0" dirty="0" err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Ranjan</a:t>
              </a:r>
              <a:endPara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2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9780"/>
            <a:ext cx="9144000" cy="1568586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Step IV:- </a:t>
            </a:r>
            <a:r>
              <a:rPr lang="en-US" sz="4400" dirty="0" smtClean="0">
                <a:solidFill>
                  <a:srgbClr val="00B050"/>
                </a:solidFill>
              </a:rPr>
              <a:t>Proceed with python programming.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3009855"/>
            <a:ext cx="6723017" cy="7783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Using Pandas, </a:t>
            </a:r>
            <a:r>
              <a:rPr lang="en-US" dirty="0" err="1" smtClean="0">
                <a:solidFill>
                  <a:srgbClr val="00B0F0"/>
                </a:solidFill>
              </a:rPr>
              <a:t>NumPy</a:t>
            </a:r>
            <a:r>
              <a:rPr lang="en-US" dirty="0" smtClean="0">
                <a:solidFill>
                  <a:srgbClr val="00B0F0"/>
                </a:solidFill>
              </a:rPr>
              <a:t> , </a:t>
            </a:r>
            <a:r>
              <a:rPr lang="en-US" dirty="0" err="1" smtClean="0">
                <a:solidFill>
                  <a:srgbClr val="00B0F0"/>
                </a:solidFill>
              </a:rPr>
              <a:t>Scikit</a:t>
            </a:r>
            <a:r>
              <a:rPr lang="en-US" dirty="0" smtClean="0">
                <a:solidFill>
                  <a:srgbClr val="00B0F0"/>
                </a:solidFill>
              </a:rPr>
              <a:t>-learn, Matplotlib, Seaborn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Libraries to build the model.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62149" y="4327117"/>
            <a:ext cx="9144000" cy="1568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rgbClr val="0070C0"/>
                </a:solidFill>
              </a:rPr>
              <a:t>Step V:- </a:t>
            </a:r>
            <a:r>
              <a:rPr lang="en-US" sz="4100" dirty="0" smtClean="0">
                <a:solidFill>
                  <a:srgbClr val="00B050"/>
                </a:solidFill>
              </a:rPr>
              <a:t>Building a </a:t>
            </a:r>
            <a:r>
              <a:rPr lang="en-US" sz="4100" dirty="0">
                <a:solidFill>
                  <a:srgbClr val="00B050"/>
                </a:solidFill>
              </a:rPr>
              <a:t>S</a:t>
            </a:r>
            <a:r>
              <a:rPr lang="en-US" sz="4100" dirty="0" smtClean="0">
                <a:solidFill>
                  <a:srgbClr val="00B050"/>
                </a:solidFill>
              </a:rPr>
              <a:t>treamlit web app</a:t>
            </a:r>
            <a:endParaRPr lang="en-US" sz="1000" dirty="0">
              <a:solidFill>
                <a:srgbClr val="00B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925"/>
            <a:ext cx="12192000" cy="932442"/>
            <a:chOff x="0" y="-2925"/>
            <a:chExt cx="12192000" cy="932442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60493" y="6187"/>
              <a:ext cx="5045870" cy="92333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rPr>
                <a:t>Capstone Project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95696" y="-2925"/>
              <a:ext cx="3552384" cy="92333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Ravi </a:t>
              </a:r>
              <a:r>
                <a:rPr lang="en-US" sz="5400" b="1" cap="none" spc="0" dirty="0" err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Ranjan</a:t>
              </a:r>
              <a:endPara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5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0" y="1018818"/>
            <a:ext cx="7585166" cy="100252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GitHub Repository Link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913" y="4799055"/>
            <a:ext cx="1846217" cy="33937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hlinkClick r:id="rId2"/>
              </a:rPr>
              <a:t>Click here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12868" y="2213587"/>
            <a:ext cx="2011681" cy="398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hlinkClick r:id="rId3"/>
              </a:rPr>
              <a:t>Click here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29692" y="3558495"/>
            <a:ext cx="7585166" cy="1002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Streamlit Web App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931817"/>
            <a:ext cx="1067279" cy="1067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0" y="3680118"/>
            <a:ext cx="1726508" cy="9380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483428" y="4689530"/>
            <a:ext cx="2325189" cy="558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08069" y="5351419"/>
            <a:ext cx="7585166" cy="1002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925"/>
            <a:ext cx="12192000" cy="932442"/>
            <a:chOff x="0" y="-2925"/>
            <a:chExt cx="12192000" cy="932442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0493" y="6187"/>
              <a:ext cx="5045870" cy="92333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</a:rPr>
                <a:t>Capstone Project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95696" y="-2925"/>
              <a:ext cx="3552384" cy="92333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Ravi </a:t>
              </a:r>
              <a:r>
                <a:rPr lang="en-US" sz="5400" b="1" cap="none" spc="0" dirty="0" err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Ranjan</a:t>
              </a:r>
              <a:endPara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80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308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Name:- Ravi Ranjan</vt:lpstr>
      <vt:lpstr>Dataset:- CAR DETAILS.csv</vt:lpstr>
      <vt:lpstr>Step I:-  Analyzing Dataset and there are 8 columns and 4341 rows</vt:lpstr>
      <vt:lpstr>Step II:- For selling price prediction , we have  7 most important columns in our dataset.</vt:lpstr>
      <vt:lpstr>Step III:- Analyzing the data types of columns of dataset.</vt:lpstr>
      <vt:lpstr>Step IV:- Proceed with python programming.</vt:lpstr>
      <vt:lpstr>GitHub Repository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Dataset:- CAR DETAILS</dc:title>
  <dc:creator>Windows User</dc:creator>
  <cp:lastModifiedBy>Windows User</cp:lastModifiedBy>
  <cp:revision>24</cp:revision>
  <dcterms:created xsi:type="dcterms:W3CDTF">2023-06-18T12:24:55Z</dcterms:created>
  <dcterms:modified xsi:type="dcterms:W3CDTF">2023-06-18T15:56:07Z</dcterms:modified>
</cp:coreProperties>
</file>