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2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" y="0"/>
            <a:ext cx="1166352" cy="2366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549396"/>
            <a:ext cx="219456" cy="6614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482084"/>
            <a:ext cx="24231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4027" y="4867656"/>
            <a:ext cx="975844" cy="199034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71612" y="0"/>
            <a:ext cx="529304" cy="6263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32107" y="5551932"/>
            <a:ext cx="507492" cy="12969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31168" y="4572"/>
            <a:ext cx="384048" cy="17251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40667" y="4867655"/>
            <a:ext cx="384048" cy="19811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" y="0"/>
            <a:ext cx="1166352" cy="2366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49396"/>
            <a:ext cx="219456" cy="6614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2084"/>
            <a:ext cx="24231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4027" y="4867656"/>
            <a:ext cx="975844" cy="199034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1612" y="0"/>
            <a:ext cx="529304" cy="6263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2107" y="5551932"/>
            <a:ext cx="507492" cy="12969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1168" y="4572"/>
            <a:ext cx="384048" cy="17251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0668" y="4867655"/>
            <a:ext cx="384048" cy="19811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24711" y="4021835"/>
            <a:ext cx="190500" cy="188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8783" y="0"/>
            <a:ext cx="1335531" cy="270814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7155" y="4572"/>
            <a:ext cx="237744" cy="108966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62355" y="5480303"/>
            <a:ext cx="513588" cy="1373123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94944" y="4572"/>
            <a:ext cx="385572" cy="174040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0" y="4881371"/>
            <a:ext cx="443484" cy="195833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5883" y="4572"/>
            <a:ext cx="813816" cy="4026407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319783" y="4867655"/>
            <a:ext cx="978819" cy="1990344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04444" y="9144"/>
            <a:ext cx="833628" cy="6835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9651" y="2843022"/>
            <a:ext cx="7092696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7601" y="2172080"/>
            <a:ext cx="9416796" cy="383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png"/><Relationship Id="rId3" Type="http://schemas.openxmlformats.org/officeDocument/2006/relationships/image" Target="../media/image8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png"/><Relationship Id="rId3" Type="http://schemas.openxmlformats.org/officeDocument/2006/relationships/image" Target="../media/image8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3" Type="http://schemas.openxmlformats.org/officeDocument/2006/relationships/image" Target="../media/image82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png"/><Relationship Id="rId3" Type="http://schemas.openxmlformats.org/officeDocument/2006/relationships/image" Target="../media/image8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png"/><Relationship Id="rId3" Type="http://schemas.openxmlformats.org/officeDocument/2006/relationships/image" Target="../media/image8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21.jp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49.png"/><Relationship Id="rId20" Type="http://schemas.openxmlformats.org/officeDocument/2006/relationships/image" Target="../media/image107.png"/><Relationship Id="rId21" Type="http://schemas.openxmlformats.org/officeDocument/2006/relationships/image" Target="../media/image108.png"/><Relationship Id="rId22" Type="http://schemas.openxmlformats.org/officeDocument/2006/relationships/image" Target="../media/image52.png"/><Relationship Id="rId23" Type="http://schemas.openxmlformats.org/officeDocument/2006/relationships/image" Target="../media/image109.png"/><Relationship Id="rId24" Type="http://schemas.openxmlformats.org/officeDocument/2006/relationships/image" Target="../media/image110.png"/><Relationship Id="rId25" Type="http://schemas.openxmlformats.org/officeDocument/2006/relationships/image" Target="../media/image111.png"/><Relationship Id="rId26" Type="http://schemas.openxmlformats.org/officeDocument/2006/relationships/image" Target="../media/image112.png"/><Relationship Id="rId27" Type="http://schemas.openxmlformats.org/officeDocument/2006/relationships/image" Target="../media/image113.png"/><Relationship Id="rId28" Type="http://schemas.openxmlformats.org/officeDocument/2006/relationships/image" Target="../media/image58.png"/><Relationship Id="rId29" Type="http://schemas.openxmlformats.org/officeDocument/2006/relationships/image" Target="../media/image114.png"/><Relationship Id="rId30" Type="http://schemas.openxmlformats.org/officeDocument/2006/relationships/image" Target="../media/image115.png"/><Relationship Id="rId31" Type="http://schemas.openxmlformats.org/officeDocument/2006/relationships/image" Target="../media/image116.png"/><Relationship Id="rId32" Type="http://schemas.openxmlformats.org/officeDocument/2006/relationships/image" Target="../media/image117.png"/><Relationship Id="rId33" Type="http://schemas.openxmlformats.org/officeDocument/2006/relationships/image" Target="../media/image118.png"/><Relationship Id="rId34" Type="http://schemas.openxmlformats.org/officeDocument/2006/relationships/image" Target="../media/image119.png"/><Relationship Id="rId35" Type="http://schemas.openxmlformats.org/officeDocument/2006/relationships/image" Target="../media/image120.png"/><Relationship Id="rId36" Type="http://schemas.openxmlformats.org/officeDocument/2006/relationships/image" Target="../media/image121.png"/><Relationship Id="rId37" Type="http://schemas.openxmlformats.org/officeDocument/2006/relationships/image" Target="../media/image67.png"/><Relationship Id="rId38" Type="http://schemas.openxmlformats.org/officeDocument/2006/relationships/image" Target="../media/image68.png"/><Relationship Id="rId39" Type="http://schemas.openxmlformats.org/officeDocument/2006/relationships/image" Target="../media/image69.png"/><Relationship Id="rId40" Type="http://schemas.openxmlformats.org/officeDocument/2006/relationships/image" Target="../media/image70.png"/><Relationship Id="rId41" Type="http://schemas.openxmlformats.org/officeDocument/2006/relationships/image" Target="../media/image71.png"/><Relationship Id="rId42" Type="http://schemas.openxmlformats.org/officeDocument/2006/relationships/image" Target="../media/image7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3.jp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Relationship Id="rId26" Type="http://schemas.openxmlformats.org/officeDocument/2006/relationships/image" Target="../media/image66.png"/><Relationship Id="rId27" Type="http://schemas.openxmlformats.org/officeDocument/2006/relationships/image" Target="../media/image67.png"/><Relationship Id="rId28" Type="http://schemas.openxmlformats.org/officeDocument/2006/relationships/image" Target="../media/image68.png"/><Relationship Id="rId29" Type="http://schemas.openxmlformats.org/officeDocument/2006/relationships/image" Target="../media/image69.png"/><Relationship Id="rId30" Type="http://schemas.openxmlformats.org/officeDocument/2006/relationships/image" Target="../media/image70.png"/><Relationship Id="rId31" Type="http://schemas.openxmlformats.org/officeDocument/2006/relationships/image" Target="../media/image71.png"/><Relationship Id="rId32" Type="http://schemas.openxmlformats.org/officeDocument/2006/relationships/image" Target="../media/image7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Relationship Id="rId3" Type="http://schemas.openxmlformats.org/officeDocument/2006/relationships/image" Target="../media/image7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3" Type="http://schemas.openxmlformats.org/officeDocument/2006/relationships/image" Target="../media/image7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711" y="4021835"/>
            <a:ext cx="190500" cy="1889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7155" y="0"/>
            <a:ext cx="1407160" cy="2708275"/>
            <a:chOff x="867155" y="0"/>
            <a:chExt cx="1407160" cy="27082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83" y="0"/>
              <a:ext cx="1335531" cy="27081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155" y="4572"/>
              <a:ext cx="237744" cy="10896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355" y="5480303"/>
            <a:ext cx="513588" cy="13731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944" y="4572"/>
            <a:ext cx="385572" cy="17404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371"/>
            <a:ext cx="443484" cy="19583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883" y="4572"/>
            <a:ext cx="813816" cy="402640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4444" y="9144"/>
            <a:ext cx="4445000" cy="6849109"/>
            <a:chOff x="504444" y="9144"/>
            <a:chExt cx="4445000" cy="6849109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9783" y="4867655"/>
              <a:ext cx="978819" cy="19903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444" y="9144"/>
              <a:ext cx="833628" cy="68351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0056" y="1467611"/>
              <a:ext cx="3739134" cy="373913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9783" y="1539240"/>
              <a:ext cx="3525012" cy="35250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10259" y="1529715"/>
              <a:ext cx="3544570" cy="3544570"/>
            </a:xfrm>
            <a:custGeom>
              <a:avLst/>
              <a:gdLst/>
              <a:ahLst/>
              <a:cxnLst/>
              <a:rect l="l" t="t" r="r" b="b"/>
              <a:pathLst>
                <a:path w="3544570" h="3544570">
                  <a:moveTo>
                    <a:pt x="207137" y="0"/>
                  </a:moveTo>
                  <a:lnTo>
                    <a:pt x="3544062" y="0"/>
                  </a:lnTo>
                  <a:lnTo>
                    <a:pt x="3544062" y="3337433"/>
                  </a:lnTo>
                  <a:lnTo>
                    <a:pt x="3539998" y="3378454"/>
                  </a:lnTo>
                  <a:lnTo>
                    <a:pt x="3527932" y="3417697"/>
                  </a:lnTo>
                  <a:lnTo>
                    <a:pt x="3508755" y="3452622"/>
                  </a:lnTo>
                  <a:lnTo>
                    <a:pt x="3483355" y="3483355"/>
                  </a:lnTo>
                  <a:lnTo>
                    <a:pt x="3452621" y="3508755"/>
                  </a:lnTo>
                  <a:lnTo>
                    <a:pt x="3417696" y="3527933"/>
                  </a:lnTo>
                  <a:lnTo>
                    <a:pt x="3378454" y="3539998"/>
                  </a:lnTo>
                  <a:lnTo>
                    <a:pt x="3337432" y="3544062"/>
                  </a:lnTo>
                  <a:lnTo>
                    <a:pt x="0" y="3544062"/>
                  </a:lnTo>
                  <a:lnTo>
                    <a:pt x="0" y="207137"/>
                  </a:lnTo>
                  <a:lnTo>
                    <a:pt x="4063" y="165608"/>
                  </a:lnTo>
                  <a:lnTo>
                    <a:pt x="16128" y="126873"/>
                  </a:lnTo>
                  <a:lnTo>
                    <a:pt x="35306" y="91439"/>
                  </a:lnTo>
                  <a:lnTo>
                    <a:pt x="60706" y="60706"/>
                  </a:lnTo>
                  <a:lnTo>
                    <a:pt x="91440" y="35306"/>
                  </a:lnTo>
                  <a:lnTo>
                    <a:pt x="126872" y="16129"/>
                  </a:lnTo>
                  <a:lnTo>
                    <a:pt x="165607" y="4063"/>
                  </a:lnTo>
                  <a:lnTo>
                    <a:pt x="207137" y="0"/>
                  </a:lnTo>
                  <a:close/>
                </a:path>
              </a:pathLst>
            </a:custGeom>
            <a:ln w="19050">
              <a:solidFill>
                <a:srgbClr val="AFC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71338" y="1193672"/>
            <a:ext cx="2974340" cy="2324735"/>
          </a:xfrm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2700" marR="5080">
              <a:lnSpc>
                <a:spcPts val="8500"/>
              </a:lnSpc>
              <a:spcBef>
                <a:spcPts val="1300"/>
              </a:spcBef>
            </a:pPr>
            <a:r>
              <a:rPr dirty="0" sz="8000" spc="65" b="0">
                <a:latin typeface="Times New Roman"/>
                <a:cs typeface="Times New Roman"/>
              </a:rPr>
              <a:t>Fast</a:t>
            </a:r>
            <a:r>
              <a:rPr dirty="0" sz="8000" spc="130" b="0">
                <a:latin typeface="Times New Roman"/>
                <a:cs typeface="Times New Roman"/>
              </a:rPr>
              <a:t> </a:t>
            </a:r>
            <a:r>
              <a:rPr dirty="0" sz="8000" b="0">
                <a:latin typeface="Times New Roman"/>
                <a:cs typeface="Times New Roman"/>
              </a:rPr>
              <a:t>N </a:t>
            </a:r>
            <a:r>
              <a:rPr dirty="0" sz="8000" spc="-1985" b="0">
                <a:latin typeface="Times New Roman"/>
                <a:cs typeface="Times New Roman"/>
              </a:rPr>
              <a:t> </a:t>
            </a:r>
            <a:r>
              <a:rPr dirty="0" sz="8000" spc="85" b="0">
                <a:latin typeface="Times New Roman"/>
                <a:cs typeface="Times New Roman"/>
              </a:rPr>
              <a:t>F</a:t>
            </a:r>
            <a:r>
              <a:rPr dirty="0" sz="8000" spc="80" b="0">
                <a:latin typeface="Times New Roman"/>
                <a:cs typeface="Times New Roman"/>
              </a:rPr>
              <a:t>it</a:t>
            </a:r>
            <a:r>
              <a:rPr dirty="0" sz="8000" spc="95" b="0">
                <a:latin typeface="Times New Roman"/>
                <a:cs typeface="Times New Roman"/>
              </a:rPr>
              <a:t>n</a:t>
            </a:r>
            <a:r>
              <a:rPr dirty="0" sz="8000" spc="85" b="0">
                <a:latin typeface="Times New Roman"/>
                <a:cs typeface="Times New Roman"/>
              </a:rPr>
              <a:t>e</a:t>
            </a:r>
            <a:r>
              <a:rPr dirty="0" sz="8000" spc="95" b="0">
                <a:latin typeface="Times New Roman"/>
                <a:cs typeface="Times New Roman"/>
              </a:rPr>
              <a:t>s</a:t>
            </a:r>
            <a:r>
              <a:rPr dirty="0" sz="8000" b="0">
                <a:latin typeface="Times New Roman"/>
                <a:cs typeface="Times New Roman"/>
              </a:rPr>
              <a:t>s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1338" y="3586416"/>
            <a:ext cx="5071745" cy="9042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160">
                <a:solidFill>
                  <a:srgbClr val="7B95A2"/>
                </a:solidFill>
                <a:latin typeface="Times New Roman"/>
                <a:cs typeface="Times New Roman"/>
              </a:rPr>
              <a:t>MOBILE</a:t>
            </a:r>
            <a:r>
              <a:rPr dirty="0" sz="2400" spc="229">
                <a:solidFill>
                  <a:srgbClr val="7B95A2"/>
                </a:solidFill>
                <a:latin typeface="Times New Roman"/>
                <a:cs typeface="Times New Roman"/>
              </a:rPr>
              <a:t> </a:t>
            </a:r>
            <a:r>
              <a:rPr dirty="0" sz="2400" spc="150">
                <a:solidFill>
                  <a:srgbClr val="7B95A2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175">
                <a:solidFill>
                  <a:srgbClr val="7B95A2"/>
                </a:solidFill>
                <a:latin typeface="Times New Roman"/>
                <a:cs typeface="Times New Roman"/>
              </a:rPr>
              <a:t>DEVELPMENT</a:t>
            </a:r>
            <a:r>
              <a:rPr dirty="0" sz="2400" spc="320">
                <a:solidFill>
                  <a:srgbClr val="7B95A2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7B95A2"/>
                </a:solidFill>
                <a:latin typeface="Times New Roman"/>
                <a:cs typeface="Times New Roman"/>
              </a:rPr>
              <a:t>|</a:t>
            </a:r>
            <a:r>
              <a:rPr dirty="0" sz="2400" spc="320">
                <a:solidFill>
                  <a:srgbClr val="7B95A2"/>
                </a:solidFill>
                <a:latin typeface="Times New Roman"/>
                <a:cs typeface="Times New Roman"/>
              </a:rPr>
              <a:t> </a:t>
            </a:r>
            <a:r>
              <a:rPr dirty="0" sz="2400" spc="145">
                <a:solidFill>
                  <a:srgbClr val="7B95A2"/>
                </a:solidFill>
                <a:latin typeface="Times New Roman"/>
                <a:cs typeface="Times New Roman"/>
              </a:rPr>
              <a:t>TERM</a:t>
            </a:r>
            <a:r>
              <a:rPr dirty="0" sz="2400" spc="365">
                <a:solidFill>
                  <a:srgbClr val="7B95A2"/>
                </a:solidFill>
                <a:latin typeface="Times New Roman"/>
                <a:cs typeface="Times New Roman"/>
              </a:rPr>
              <a:t> </a:t>
            </a:r>
            <a:r>
              <a:rPr dirty="0" sz="2400" spc="165">
                <a:solidFill>
                  <a:srgbClr val="7B95A2"/>
                </a:solidFill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419" y="2685669"/>
            <a:ext cx="44843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10"/>
              <a:t>WORKOUT</a:t>
            </a:r>
            <a:r>
              <a:rPr dirty="0" sz="4800" spc="-45"/>
              <a:t> </a:t>
            </a:r>
            <a:r>
              <a:rPr dirty="0" sz="4800" spc="-130"/>
              <a:t>PAGE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459980" y="745223"/>
            <a:ext cx="4018279" cy="5431155"/>
            <a:chOff x="7459980" y="745223"/>
            <a:chExt cx="4018279" cy="5431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9980" y="745223"/>
              <a:ext cx="4018026" cy="54307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61326" y="808482"/>
              <a:ext cx="3822700" cy="5234940"/>
            </a:xfrm>
            <a:custGeom>
              <a:avLst/>
              <a:gdLst/>
              <a:ahLst/>
              <a:cxnLst/>
              <a:rect l="l" t="t" r="r" b="b"/>
              <a:pathLst>
                <a:path w="3822700" h="5234940">
                  <a:moveTo>
                    <a:pt x="3822192" y="0"/>
                  </a:moveTo>
                  <a:lnTo>
                    <a:pt x="432816" y="0"/>
                  </a:lnTo>
                  <a:lnTo>
                    <a:pt x="385660" y="2539"/>
                  </a:lnTo>
                  <a:lnTo>
                    <a:pt x="339973" y="9983"/>
                  </a:lnTo>
                  <a:lnTo>
                    <a:pt x="296021" y="22067"/>
                  </a:lnTo>
                  <a:lnTo>
                    <a:pt x="254067" y="38526"/>
                  </a:lnTo>
                  <a:lnTo>
                    <a:pt x="214376" y="59097"/>
                  </a:lnTo>
                  <a:lnTo>
                    <a:pt x="177210" y="83515"/>
                  </a:lnTo>
                  <a:lnTo>
                    <a:pt x="142836" y="111516"/>
                  </a:lnTo>
                  <a:lnTo>
                    <a:pt x="111516" y="142836"/>
                  </a:lnTo>
                  <a:lnTo>
                    <a:pt x="83515" y="177210"/>
                  </a:lnTo>
                  <a:lnTo>
                    <a:pt x="59097" y="214375"/>
                  </a:lnTo>
                  <a:lnTo>
                    <a:pt x="38526" y="254067"/>
                  </a:lnTo>
                  <a:lnTo>
                    <a:pt x="22067" y="296021"/>
                  </a:lnTo>
                  <a:lnTo>
                    <a:pt x="9983" y="339973"/>
                  </a:lnTo>
                  <a:lnTo>
                    <a:pt x="2540" y="385660"/>
                  </a:lnTo>
                  <a:lnTo>
                    <a:pt x="0" y="432815"/>
                  </a:lnTo>
                  <a:lnTo>
                    <a:pt x="0" y="5234940"/>
                  </a:lnTo>
                  <a:lnTo>
                    <a:pt x="3389376" y="5234940"/>
                  </a:lnTo>
                  <a:lnTo>
                    <a:pt x="3436531" y="5232400"/>
                  </a:lnTo>
                  <a:lnTo>
                    <a:pt x="3482218" y="5224957"/>
                  </a:lnTo>
                  <a:lnTo>
                    <a:pt x="3526170" y="5212876"/>
                  </a:lnTo>
                  <a:lnTo>
                    <a:pt x="3568124" y="5196419"/>
                  </a:lnTo>
                  <a:lnTo>
                    <a:pt x="3607815" y="5175852"/>
                  </a:lnTo>
                  <a:lnTo>
                    <a:pt x="3644981" y="5151437"/>
                  </a:lnTo>
                  <a:lnTo>
                    <a:pt x="3679355" y="5123439"/>
                  </a:lnTo>
                  <a:lnTo>
                    <a:pt x="3710675" y="5092122"/>
                  </a:lnTo>
                  <a:lnTo>
                    <a:pt x="3738676" y="5057751"/>
                  </a:lnTo>
                  <a:lnTo>
                    <a:pt x="3763094" y="5020588"/>
                  </a:lnTo>
                  <a:lnTo>
                    <a:pt x="3783665" y="4980898"/>
                  </a:lnTo>
                  <a:lnTo>
                    <a:pt x="3800124" y="4938945"/>
                  </a:lnTo>
                  <a:lnTo>
                    <a:pt x="3812208" y="4894994"/>
                  </a:lnTo>
                  <a:lnTo>
                    <a:pt x="3819652" y="4849307"/>
                  </a:lnTo>
                  <a:lnTo>
                    <a:pt x="3822192" y="4802149"/>
                  </a:lnTo>
                  <a:lnTo>
                    <a:pt x="3822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61326" y="808482"/>
              <a:ext cx="3822700" cy="5234940"/>
            </a:xfrm>
            <a:custGeom>
              <a:avLst/>
              <a:gdLst/>
              <a:ahLst/>
              <a:cxnLst/>
              <a:rect l="l" t="t" r="r" b="b"/>
              <a:pathLst>
                <a:path w="3822700" h="5234940">
                  <a:moveTo>
                    <a:pt x="432816" y="0"/>
                  </a:moveTo>
                  <a:lnTo>
                    <a:pt x="3822192" y="0"/>
                  </a:lnTo>
                  <a:lnTo>
                    <a:pt x="3822192" y="4802149"/>
                  </a:lnTo>
                  <a:lnTo>
                    <a:pt x="3819652" y="4849307"/>
                  </a:lnTo>
                  <a:lnTo>
                    <a:pt x="3812208" y="4894994"/>
                  </a:lnTo>
                  <a:lnTo>
                    <a:pt x="3800124" y="4938945"/>
                  </a:lnTo>
                  <a:lnTo>
                    <a:pt x="3783665" y="4980898"/>
                  </a:lnTo>
                  <a:lnTo>
                    <a:pt x="3763094" y="5020588"/>
                  </a:lnTo>
                  <a:lnTo>
                    <a:pt x="3738676" y="5057751"/>
                  </a:lnTo>
                  <a:lnTo>
                    <a:pt x="3710675" y="5092122"/>
                  </a:lnTo>
                  <a:lnTo>
                    <a:pt x="3679355" y="5123439"/>
                  </a:lnTo>
                  <a:lnTo>
                    <a:pt x="3644981" y="5151437"/>
                  </a:lnTo>
                  <a:lnTo>
                    <a:pt x="3607815" y="5175852"/>
                  </a:lnTo>
                  <a:lnTo>
                    <a:pt x="3568124" y="5196419"/>
                  </a:lnTo>
                  <a:lnTo>
                    <a:pt x="3526170" y="5212876"/>
                  </a:lnTo>
                  <a:lnTo>
                    <a:pt x="3482218" y="5224957"/>
                  </a:lnTo>
                  <a:lnTo>
                    <a:pt x="3436531" y="5232400"/>
                  </a:lnTo>
                  <a:lnTo>
                    <a:pt x="3389376" y="5234940"/>
                  </a:lnTo>
                  <a:lnTo>
                    <a:pt x="0" y="5234940"/>
                  </a:lnTo>
                  <a:lnTo>
                    <a:pt x="0" y="432815"/>
                  </a:lnTo>
                  <a:lnTo>
                    <a:pt x="2540" y="385660"/>
                  </a:lnTo>
                  <a:lnTo>
                    <a:pt x="9983" y="339973"/>
                  </a:lnTo>
                  <a:lnTo>
                    <a:pt x="22067" y="296021"/>
                  </a:lnTo>
                  <a:lnTo>
                    <a:pt x="38526" y="254067"/>
                  </a:lnTo>
                  <a:lnTo>
                    <a:pt x="59097" y="214375"/>
                  </a:lnTo>
                  <a:lnTo>
                    <a:pt x="83515" y="177210"/>
                  </a:lnTo>
                  <a:lnTo>
                    <a:pt x="111516" y="142836"/>
                  </a:lnTo>
                  <a:lnTo>
                    <a:pt x="142836" y="111516"/>
                  </a:lnTo>
                  <a:lnTo>
                    <a:pt x="177210" y="83515"/>
                  </a:lnTo>
                  <a:lnTo>
                    <a:pt x="214376" y="59097"/>
                  </a:lnTo>
                  <a:lnTo>
                    <a:pt x="254067" y="38526"/>
                  </a:lnTo>
                  <a:lnTo>
                    <a:pt x="296021" y="22067"/>
                  </a:lnTo>
                  <a:lnTo>
                    <a:pt x="339973" y="9983"/>
                  </a:lnTo>
                  <a:lnTo>
                    <a:pt x="385660" y="2539"/>
                  </a:lnTo>
                  <a:lnTo>
                    <a:pt x="432816" y="0"/>
                  </a:lnTo>
                  <a:close/>
                </a:path>
              </a:pathLst>
            </a:custGeom>
            <a:ln w="19050">
              <a:solidFill>
                <a:srgbClr val="AFC0C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3880" y="1136904"/>
              <a:ext cx="2575560" cy="4576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419" y="2685669"/>
            <a:ext cx="29190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"/>
              <a:t>APP</a:t>
            </a:r>
            <a:r>
              <a:rPr dirty="0" sz="4800" spc="-45"/>
              <a:t> </a:t>
            </a:r>
            <a:r>
              <a:rPr dirty="0" sz="4800" spc="-10"/>
              <a:t>MENU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459980" y="745223"/>
            <a:ext cx="4018279" cy="5431155"/>
            <a:chOff x="7459980" y="745223"/>
            <a:chExt cx="4018279" cy="5431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9980" y="745223"/>
              <a:ext cx="4018026" cy="54307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61326" y="808482"/>
              <a:ext cx="3822700" cy="5234940"/>
            </a:xfrm>
            <a:custGeom>
              <a:avLst/>
              <a:gdLst/>
              <a:ahLst/>
              <a:cxnLst/>
              <a:rect l="l" t="t" r="r" b="b"/>
              <a:pathLst>
                <a:path w="3822700" h="5234940">
                  <a:moveTo>
                    <a:pt x="3822192" y="0"/>
                  </a:moveTo>
                  <a:lnTo>
                    <a:pt x="432816" y="0"/>
                  </a:lnTo>
                  <a:lnTo>
                    <a:pt x="385660" y="2539"/>
                  </a:lnTo>
                  <a:lnTo>
                    <a:pt x="339973" y="9983"/>
                  </a:lnTo>
                  <a:lnTo>
                    <a:pt x="296021" y="22067"/>
                  </a:lnTo>
                  <a:lnTo>
                    <a:pt x="254067" y="38526"/>
                  </a:lnTo>
                  <a:lnTo>
                    <a:pt x="214376" y="59097"/>
                  </a:lnTo>
                  <a:lnTo>
                    <a:pt x="177210" y="83515"/>
                  </a:lnTo>
                  <a:lnTo>
                    <a:pt x="142836" y="111516"/>
                  </a:lnTo>
                  <a:lnTo>
                    <a:pt x="111516" y="142836"/>
                  </a:lnTo>
                  <a:lnTo>
                    <a:pt x="83515" y="177210"/>
                  </a:lnTo>
                  <a:lnTo>
                    <a:pt x="59097" y="214375"/>
                  </a:lnTo>
                  <a:lnTo>
                    <a:pt x="38526" y="254067"/>
                  </a:lnTo>
                  <a:lnTo>
                    <a:pt x="22067" y="296021"/>
                  </a:lnTo>
                  <a:lnTo>
                    <a:pt x="9983" y="339973"/>
                  </a:lnTo>
                  <a:lnTo>
                    <a:pt x="2540" y="385660"/>
                  </a:lnTo>
                  <a:lnTo>
                    <a:pt x="0" y="432815"/>
                  </a:lnTo>
                  <a:lnTo>
                    <a:pt x="0" y="5234940"/>
                  </a:lnTo>
                  <a:lnTo>
                    <a:pt x="3389376" y="5234940"/>
                  </a:lnTo>
                  <a:lnTo>
                    <a:pt x="3436531" y="5232400"/>
                  </a:lnTo>
                  <a:lnTo>
                    <a:pt x="3482218" y="5224957"/>
                  </a:lnTo>
                  <a:lnTo>
                    <a:pt x="3526170" y="5212876"/>
                  </a:lnTo>
                  <a:lnTo>
                    <a:pt x="3568124" y="5196419"/>
                  </a:lnTo>
                  <a:lnTo>
                    <a:pt x="3607815" y="5175852"/>
                  </a:lnTo>
                  <a:lnTo>
                    <a:pt x="3644981" y="5151437"/>
                  </a:lnTo>
                  <a:lnTo>
                    <a:pt x="3679355" y="5123439"/>
                  </a:lnTo>
                  <a:lnTo>
                    <a:pt x="3710675" y="5092122"/>
                  </a:lnTo>
                  <a:lnTo>
                    <a:pt x="3738676" y="5057751"/>
                  </a:lnTo>
                  <a:lnTo>
                    <a:pt x="3763094" y="5020588"/>
                  </a:lnTo>
                  <a:lnTo>
                    <a:pt x="3783665" y="4980898"/>
                  </a:lnTo>
                  <a:lnTo>
                    <a:pt x="3800124" y="4938945"/>
                  </a:lnTo>
                  <a:lnTo>
                    <a:pt x="3812208" y="4894994"/>
                  </a:lnTo>
                  <a:lnTo>
                    <a:pt x="3819652" y="4849307"/>
                  </a:lnTo>
                  <a:lnTo>
                    <a:pt x="3822192" y="4802149"/>
                  </a:lnTo>
                  <a:lnTo>
                    <a:pt x="3822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61326" y="808482"/>
              <a:ext cx="3822700" cy="5234940"/>
            </a:xfrm>
            <a:custGeom>
              <a:avLst/>
              <a:gdLst/>
              <a:ahLst/>
              <a:cxnLst/>
              <a:rect l="l" t="t" r="r" b="b"/>
              <a:pathLst>
                <a:path w="3822700" h="5234940">
                  <a:moveTo>
                    <a:pt x="432816" y="0"/>
                  </a:moveTo>
                  <a:lnTo>
                    <a:pt x="3822192" y="0"/>
                  </a:lnTo>
                  <a:lnTo>
                    <a:pt x="3822192" y="4802149"/>
                  </a:lnTo>
                  <a:lnTo>
                    <a:pt x="3819652" y="4849307"/>
                  </a:lnTo>
                  <a:lnTo>
                    <a:pt x="3812208" y="4894994"/>
                  </a:lnTo>
                  <a:lnTo>
                    <a:pt x="3800124" y="4938945"/>
                  </a:lnTo>
                  <a:lnTo>
                    <a:pt x="3783665" y="4980898"/>
                  </a:lnTo>
                  <a:lnTo>
                    <a:pt x="3763094" y="5020588"/>
                  </a:lnTo>
                  <a:lnTo>
                    <a:pt x="3738676" y="5057751"/>
                  </a:lnTo>
                  <a:lnTo>
                    <a:pt x="3710675" y="5092122"/>
                  </a:lnTo>
                  <a:lnTo>
                    <a:pt x="3679355" y="5123439"/>
                  </a:lnTo>
                  <a:lnTo>
                    <a:pt x="3644981" y="5151437"/>
                  </a:lnTo>
                  <a:lnTo>
                    <a:pt x="3607815" y="5175852"/>
                  </a:lnTo>
                  <a:lnTo>
                    <a:pt x="3568124" y="5196419"/>
                  </a:lnTo>
                  <a:lnTo>
                    <a:pt x="3526170" y="5212876"/>
                  </a:lnTo>
                  <a:lnTo>
                    <a:pt x="3482218" y="5224957"/>
                  </a:lnTo>
                  <a:lnTo>
                    <a:pt x="3436531" y="5232400"/>
                  </a:lnTo>
                  <a:lnTo>
                    <a:pt x="3389376" y="5234940"/>
                  </a:lnTo>
                  <a:lnTo>
                    <a:pt x="0" y="5234940"/>
                  </a:lnTo>
                  <a:lnTo>
                    <a:pt x="0" y="432815"/>
                  </a:lnTo>
                  <a:lnTo>
                    <a:pt x="2540" y="385660"/>
                  </a:lnTo>
                  <a:lnTo>
                    <a:pt x="9983" y="339973"/>
                  </a:lnTo>
                  <a:lnTo>
                    <a:pt x="22067" y="296021"/>
                  </a:lnTo>
                  <a:lnTo>
                    <a:pt x="38526" y="254067"/>
                  </a:lnTo>
                  <a:lnTo>
                    <a:pt x="59097" y="214375"/>
                  </a:lnTo>
                  <a:lnTo>
                    <a:pt x="83515" y="177210"/>
                  </a:lnTo>
                  <a:lnTo>
                    <a:pt x="111516" y="142836"/>
                  </a:lnTo>
                  <a:lnTo>
                    <a:pt x="142836" y="111516"/>
                  </a:lnTo>
                  <a:lnTo>
                    <a:pt x="177210" y="83515"/>
                  </a:lnTo>
                  <a:lnTo>
                    <a:pt x="214376" y="59097"/>
                  </a:lnTo>
                  <a:lnTo>
                    <a:pt x="254067" y="38526"/>
                  </a:lnTo>
                  <a:lnTo>
                    <a:pt x="296021" y="22067"/>
                  </a:lnTo>
                  <a:lnTo>
                    <a:pt x="339973" y="9983"/>
                  </a:lnTo>
                  <a:lnTo>
                    <a:pt x="385660" y="2539"/>
                  </a:lnTo>
                  <a:lnTo>
                    <a:pt x="432816" y="0"/>
                  </a:lnTo>
                  <a:close/>
                </a:path>
              </a:pathLst>
            </a:custGeom>
            <a:ln w="19050">
              <a:solidFill>
                <a:srgbClr val="AFC0C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3880" y="1136904"/>
              <a:ext cx="2575560" cy="4576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834005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EXERCISE</a:t>
            </a:r>
            <a:r>
              <a:rPr dirty="0" spc="-10"/>
              <a:t> </a:t>
            </a:r>
            <a:r>
              <a:rPr dirty="0" spc="15"/>
              <a:t>GRAPH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327" y="0"/>
            <a:ext cx="10558780" cy="6849109"/>
            <a:chOff x="1481327" y="0"/>
            <a:chExt cx="10558780" cy="684910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327" y="740663"/>
              <a:ext cx="3013710" cy="51930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55" y="812291"/>
              <a:ext cx="2799588" cy="49789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81530" y="802766"/>
              <a:ext cx="2819400" cy="4998720"/>
            </a:xfrm>
            <a:custGeom>
              <a:avLst/>
              <a:gdLst/>
              <a:ahLst/>
              <a:cxnLst/>
              <a:rect l="l" t="t" r="r" b="b"/>
              <a:pathLst>
                <a:path w="2819400" h="4998720">
                  <a:moveTo>
                    <a:pt x="145161" y="0"/>
                  </a:moveTo>
                  <a:lnTo>
                    <a:pt x="2819019" y="0"/>
                  </a:lnTo>
                  <a:lnTo>
                    <a:pt x="2819019" y="4853076"/>
                  </a:lnTo>
                  <a:lnTo>
                    <a:pt x="2807589" y="4909096"/>
                  </a:lnTo>
                  <a:lnTo>
                    <a:pt x="2776093" y="4955387"/>
                  </a:lnTo>
                  <a:lnTo>
                    <a:pt x="2729865" y="4986820"/>
                  </a:lnTo>
                  <a:lnTo>
                    <a:pt x="2673858" y="4998237"/>
                  </a:lnTo>
                  <a:lnTo>
                    <a:pt x="0" y="4998237"/>
                  </a:lnTo>
                  <a:lnTo>
                    <a:pt x="0" y="145161"/>
                  </a:lnTo>
                  <a:lnTo>
                    <a:pt x="2921" y="116332"/>
                  </a:lnTo>
                  <a:lnTo>
                    <a:pt x="25018" y="64008"/>
                  </a:lnTo>
                  <a:lnTo>
                    <a:pt x="64007" y="25019"/>
                  </a:lnTo>
                  <a:lnTo>
                    <a:pt x="116331" y="2921"/>
                  </a:lnTo>
                  <a:lnTo>
                    <a:pt x="145161" y="0"/>
                  </a:lnTo>
                  <a:close/>
                </a:path>
              </a:pathLst>
            </a:custGeom>
            <a:ln w="19050">
              <a:solidFill>
                <a:srgbClr val="AFC0C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1611" y="0"/>
              <a:ext cx="529304" cy="6263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2108" y="5551932"/>
              <a:ext cx="507492" cy="12969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1168" y="4572"/>
              <a:ext cx="384048" cy="1725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0668" y="4867655"/>
              <a:ext cx="384048" cy="1981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419" y="2026741"/>
            <a:ext cx="3162935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z="4800" spc="15"/>
              <a:t>ADDED </a:t>
            </a:r>
            <a:r>
              <a:rPr dirty="0" sz="4800" spc="20"/>
              <a:t> </a:t>
            </a:r>
            <a:r>
              <a:rPr dirty="0" sz="4800" spc="-400"/>
              <a:t>W</a:t>
            </a:r>
            <a:r>
              <a:rPr dirty="0" sz="4800" spc="265"/>
              <a:t>O</a:t>
            </a:r>
            <a:r>
              <a:rPr dirty="0" sz="4800" spc="-45"/>
              <a:t>R</a:t>
            </a:r>
            <a:r>
              <a:rPr dirty="0" sz="4800" spc="-114"/>
              <a:t>K</a:t>
            </a:r>
            <a:r>
              <a:rPr dirty="0" sz="4800" spc="265"/>
              <a:t>O</a:t>
            </a:r>
            <a:r>
              <a:rPr dirty="0" sz="4800" spc="-120"/>
              <a:t>U</a:t>
            </a:r>
            <a:r>
              <a:rPr dirty="0" sz="4800" spc="-545"/>
              <a:t>T</a:t>
            </a:r>
            <a:r>
              <a:rPr dirty="0" sz="4800" spc="-170"/>
              <a:t>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459980" y="745223"/>
            <a:ext cx="4018279" cy="5431155"/>
            <a:chOff x="7459980" y="745223"/>
            <a:chExt cx="4018279" cy="5431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9980" y="745223"/>
              <a:ext cx="4018026" cy="54307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61326" y="808482"/>
              <a:ext cx="3822700" cy="5234940"/>
            </a:xfrm>
            <a:custGeom>
              <a:avLst/>
              <a:gdLst/>
              <a:ahLst/>
              <a:cxnLst/>
              <a:rect l="l" t="t" r="r" b="b"/>
              <a:pathLst>
                <a:path w="3822700" h="5234940">
                  <a:moveTo>
                    <a:pt x="3822192" y="0"/>
                  </a:moveTo>
                  <a:lnTo>
                    <a:pt x="432816" y="0"/>
                  </a:lnTo>
                  <a:lnTo>
                    <a:pt x="385660" y="2539"/>
                  </a:lnTo>
                  <a:lnTo>
                    <a:pt x="339973" y="9983"/>
                  </a:lnTo>
                  <a:lnTo>
                    <a:pt x="296021" y="22067"/>
                  </a:lnTo>
                  <a:lnTo>
                    <a:pt x="254067" y="38526"/>
                  </a:lnTo>
                  <a:lnTo>
                    <a:pt x="214376" y="59097"/>
                  </a:lnTo>
                  <a:lnTo>
                    <a:pt x="177210" y="83515"/>
                  </a:lnTo>
                  <a:lnTo>
                    <a:pt x="142836" y="111516"/>
                  </a:lnTo>
                  <a:lnTo>
                    <a:pt x="111516" y="142836"/>
                  </a:lnTo>
                  <a:lnTo>
                    <a:pt x="83515" y="177210"/>
                  </a:lnTo>
                  <a:lnTo>
                    <a:pt x="59097" y="214375"/>
                  </a:lnTo>
                  <a:lnTo>
                    <a:pt x="38526" y="254067"/>
                  </a:lnTo>
                  <a:lnTo>
                    <a:pt x="22067" y="296021"/>
                  </a:lnTo>
                  <a:lnTo>
                    <a:pt x="9983" y="339973"/>
                  </a:lnTo>
                  <a:lnTo>
                    <a:pt x="2540" y="385660"/>
                  </a:lnTo>
                  <a:lnTo>
                    <a:pt x="0" y="432815"/>
                  </a:lnTo>
                  <a:lnTo>
                    <a:pt x="0" y="5234940"/>
                  </a:lnTo>
                  <a:lnTo>
                    <a:pt x="3389376" y="5234940"/>
                  </a:lnTo>
                  <a:lnTo>
                    <a:pt x="3436531" y="5232400"/>
                  </a:lnTo>
                  <a:lnTo>
                    <a:pt x="3482218" y="5224957"/>
                  </a:lnTo>
                  <a:lnTo>
                    <a:pt x="3526170" y="5212876"/>
                  </a:lnTo>
                  <a:lnTo>
                    <a:pt x="3568124" y="5196419"/>
                  </a:lnTo>
                  <a:lnTo>
                    <a:pt x="3607815" y="5175852"/>
                  </a:lnTo>
                  <a:lnTo>
                    <a:pt x="3644981" y="5151437"/>
                  </a:lnTo>
                  <a:lnTo>
                    <a:pt x="3679355" y="5123439"/>
                  </a:lnTo>
                  <a:lnTo>
                    <a:pt x="3710675" y="5092122"/>
                  </a:lnTo>
                  <a:lnTo>
                    <a:pt x="3738676" y="5057751"/>
                  </a:lnTo>
                  <a:lnTo>
                    <a:pt x="3763094" y="5020588"/>
                  </a:lnTo>
                  <a:lnTo>
                    <a:pt x="3783665" y="4980898"/>
                  </a:lnTo>
                  <a:lnTo>
                    <a:pt x="3800124" y="4938945"/>
                  </a:lnTo>
                  <a:lnTo>
                    <a:pt x="3812208" y="4894994"/>
                  </a:lnTo>
                  <a:lnTo>
                    <a:pt x="3819652" y="4849307"/>
                  </a:lnTo>
                  <a:lnTo>
                    <a:pt x="3822192" y="4802149"/>
                  </a:lnTo>
                  <a:lnTo>
                    <a:pt x="3822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61326" y="808482"/>
              <a:ext cx="3822700" cy="5234940"/>
            </a:xfrm>
            <a:custGeom>
              <a:avLst/>
              <a:gdLst/>
              <a:ahLst/>
              <a:cxnLst/>
              <a:rect l="l" t="t" r="r" b="b"/>
              <a:pathLst>
                <a:path w="3822700" h="5234940">
                  <a:moveTo>
                    <a:pt x="432816" y="0"/>
                  </a:moveTo>
                  <a:lnTo>
                    <a:pt x="3822192" y="0"/>
                  </a:lnTo>
                  <a:lnTo>
                    <a:pt x="3822192" y="4802149"/>
                  </a:lnTo>
                  <a:lnTo>
                    <a:pt x="3819652" y="4849307"/>
                  </a:lnTo>
                  <a:lnTo>
                    <a:pt x="3812208" y="4894994"/>
                  </a:lnTo>
                  <a:lnTo>
                    <a:pt x="3800124" y="4938945"/>
                  </a:lnTo>
                  <a:lnTo>
                    <a:pt x="3783665" y="4980898"/>
                  </a:lnTo>
                  <a:lnTo>
                    <a:pt x="3763094" y="5020588"/>
                  </a:lnTo>
                  <a:lnTo>
                    <a:pt x="3738676" y="5057751"/>
                  </a:lnTo>
                  <a:lnTo>
                    <a:pt x="3710675" y="5092122"/>
                  </a:lnTo>
                  <a:lnTo>
                    <a:pt x="3679355" y="5123439"/>
                  </a:lnTo>
                  <a:lnTo>
                    <a:pt x="3644981" y="5151437"/>
                  </a:lnTo>
                  <a:lnTo>
                    <a:pt x="3607815" y="5175852"/>
                  </a:lnTo>
                  <a:lnTo>
                    <a:pt x="3568124" y="5196419"/>
                  </a:lnTo>
                  <a:lnTo>
                    <a:pt x="3526170" y="5212876"/>
                  </a:lnTo>
                  <a:lnTo>
                    <a:pt x="3482218" y="5224957"/>
                  </a:lnTo>
                  <a:lnTo>
                    <a:pt x="3436531" y="5232400"/>
                  </a:lnTo>
                  <a:lnTo>
                    <a:pt x="3389376" y="5234940"/>
                  </a:lnTo>
                  <a:lnTo>
                    <a:pt x="0" y="5234940"/>
                  </a:lnTo>
                  <a:lnTo>
                    <a:pt x="0" y="432815"/>
                  </a:lnTo>
                  <a:lnTo>
                    <a:pt x="2540" y="385660"/>
                  </a:lnTo>
                  <a:lnTo>
                    <a:pt x="9983" y="339973"/>
                  </a:lnTo>
                  <a:lnTo>
                    <a:pt x="22067" y="296021"/>
                  </a:lnTo>
                  <a:lnTo>
                    <a:pt x="38526" y="254067"/>
                  </a:lnTo>
                  <a:lnTo>
                    <a:pt x="59097" y="214375"/>
                  </a:lnTo>
                  <a:lnTo>
                    <a:pt x="83515" y="177210"/>
                  </a:lnTo>
                  <a:lnTo>
                    <a:pt x="111516" y="142836"/>
                  </a:lnTo>
                  <a:lnTo>
                    <a:pt x="142836" y="111516"/>
                  </a:lnTo>
                  <a:lnTo>
                    <a:pt x="177210" y="83515"/>
                  </a:lnTo>
                  <a:lnTo>
                    <a:pt x="214376" y="59097"/>
                  </a:lnTo>
                  <a:lnTo>
                    <a:pt x="254067" y="38526"/>
                  </a:lnTo>
                  <a:lnTo>
                    <a:pt x="296021" y="22067"/>
                  </a:lnTo>
                  <a:lnTo>
                    <a:pt x="339973" y="9983"/>
                  </a:lnTo>
                  <a:lnTo>
                    <a:pt x="385660" y="2539"/>
                  </a:lnTo>
                  <a:lnTo>
                    <a:pt x="432816" y="0"/>
                  </a:lnTo>
                  <a:close/>
                </a:path>
              </a:pathLst>
            </a:custGeom>
            <a:ln w="19050">
              <a:solidFill>
                <a:srgbClr val="AFC0C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3880" y="1136904"/>
              <a:ext cx="2575560" cy="4576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419" y="2685669"/>
            <a:ext cx="48012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20"/>
              <a:t>WEIGHT</a:t>
            </a:r>
            <a:r>
              <a:rPr dirty="0" sz="4800" spc="-20"/>
              <a:t> </a:t>
            </a:r>
            <a:r>
              <a:rPr dirty="0" sz="4800" spc="-120"/>
              <a:t>TRACKER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459980" y="745223"/>
            <a:ext cx="4018279" cy="5431155"/>
            <a:chOff x="7459980" y="745223"/>
            <a:chExt cx="4018279" cy="5431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9980" y="745223"/>
              <a:ext cx="4018026" cy="54307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61326" y="808482"/>
              <a:ext cx="3822700" cy="5234940"/>
            </a:xfrm>
            <a:custGeom>
              <a:avLst/>
              <a:gdLst/>
              <a:ahLst/>
              <a:cxnLst/>
              <a:rect l="l" t="t" r="r" b="b"/>
              <a:pathLst>
                <a:path w="3822700" h="5234940">
                  <a:moveTo>
                    <a:pt x="3822192" y="0"/>
                  </a:moveTo>
                  <a:lnTo>
                    <a:pt x="432816" y="0"/>
                  </a:lnTo>
                  <a:lnTo>
                    <a:pt x="385660" y="2539"/>
                  </a:lnTo>
                  <a:lnTo>
                    <a:pt x="339973" y="9983"/>
                  </a:lnTo>
                  <a:lnTo>
                    <a:pt x="296021" y="22067"/>
                  </a:lnTo>
                  <a:lnTo>
                    <a:pt x="254067" y="38526"/>
                  </a:lnTo>
                  <a:lnTo>
                    <a:pt x="214376" y="59097"/>
                  </a:lnTo>
                  <a:lnTo>
                    <a:pt x="177210" y="83515"/>
                  </a:lnTo>
                  <a:lnTo>
                    <a:pt x="142836" y="111516"/>
                  </a:lnTo>
                  <a:lnTo>
                    <a:pt x="111516" y="142836"/>
                  </a:lnTo>
                  <a:lnTo>
                    <a:pt x="83515" y="177210"/>
                  </a:lnTo>
                  <a:lnTo>
                    <a:pt x="59097" y="214375"/>
                  </a:lnTo>
                  <a:lnTo>
                    <a:pt x="38526" y="254067"/>
                  </a:lnTo>
                  <a:lnTo>
                    <a:pt x="22067" y="296021"/>
                  </a:lnTo>
                  <a:lnTo>
                    <a:pt x="9983" y="339973"/>
                  </a:lnTo>
                  <a:lnTo>
                    <a:pt x="2540" y="385660"/>
                  </a:lnTo>
                  <a:lnTo>
                    <a:pt x="0" y="432815"/>
                  </a:lnTo>
                  <a:lnTo>
                    <a:pt x="0" y="5234940"/>
                  </a:lnTo>
                  <a:lnTo>
                    <a:pt x="3389376" y="5234940"/>
                  </a:lnTo>
                  <a:lnTo>
                    <a:pt x="3436531" y="5232400"/>
                  </a:lnTo>
                  <a:lnTo>
                    <a:pt x="3482218" y="5224957"/>
                  </a:lnTo>
                  <a:lnTo>
                    <a:pt x="3526170" y="5212876"/>
                  </a:lnTo>
                  <a:lnTo>
                    <a:pt x="3568124" y="5196419"/>
                  </a:lnTo>
                  <a:lnTo>
                    <a:pt x="3607815" y="5175852"/>
                  </a:lnTo>
                  <a:lnTo>
                    <a:pt x="3644981" y="5151437"/>
                  </a:lnTo>
                  <a:lnTo>
                    <a:pt x="3679355" y="5123439"/>
                  </a:lnTo>
                  <a:lnTo>
                    <a:pt x="3710675" y="5092122"/>
                  </a:lnTo>
                  <a:lnTo>
                    <a:pt x="3738676" y="5057751"/>
                  </a:lnTo>
                  <a:lnTo>
                    <a:pt x="3763094" y="5020588"/>
                  </a:lnTo>
                  <a:lnTo>
                    <a:pt x="3783665" y="4980898"/>
                  </a:lnTo>
                  <a:lnTo>
                    <a:pt x="3800124" y="4938945"/>
                  </a:lnTo>
                  <a:lnTo>
                    <a:pt x="3812208" y="4894994"/>
                  </a:lnTo>
                  <a:lnTo>
                    <a:pt x="3819652" y="4849307"/>
                  </a:lnTo>
                  <a:lnTo>
                    <a:pt x="3822192" y="4802149"/>
                  </a:lnTo>
                  <a:lnTo>
                    <a:pt x="3822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561326" y="808482"/>
              <a:ext cx="3822700" cy="5234940"/>
            </a:xfrm>
            <a:custGeom>
              <a:avLst/>
              <a:gdLst/>
              <a:ahLst/>
              <a:cxnLst/>
              <a:rect l="l" t="t" r="r" b="b"/>
              <a:pathLst>
                <a:path w="3822700" h="5234940">
                  <a:moveTo>
                    <a:pt x="432816" y="0"/>
                  </a:moveTo>
                  <a:lnTo>
                    <a:pt x="3822192" y="0"/>
                  </a:lnTo>
                  <a:lnTo>
                    <a:pt x="3822192" y="4802149"/>
                  </a:lnTo>
                  <a:lnTo>
                    <a:pt x="3819652" y="4849307"/>
                  </a:lnTo>
                  <a:lnTo>
                    <a:pt x="3812208" y="4894994"/>
                  </a:lnTo>
                  <a:lnTo>
                    <a:pt x="3800124" y="4938945"/>
                  </a:lnTo>
                  <a:lnTo>
                    <a:pt x="3783665" y="4980898"/>
                  </a:lnTo>
                  <a:lnTo>
                    <a:pt x="3763094" y="5020588"/>
                  </a:lnTo>
                  <a:lnTo>
                    <a:pt x="3738676" y="5057751"/>
                  </a:lnTo>
                  <a:lnTo>
                    <a:pt x="3710675" y="5092122"/>
                  </a:lnTo>
                  <a:lnTo>
                    <a:pt x="3679355" y="5123439"/>
                  </a:lnTo>
                  <a:lnTo>
                    <a:pt x="3644981" y="5151437"/>
                  </a:lnTo>
                  <a:lnTo>
                    <a:pt x="3607815" y="5175852"/>
                  </a:lnTo>
                  <a:lnTo>
                    <a:pt x="3568124" y="5196419"/>
                  </a:lnTo>
                  <a:lnTo>
                    <a:pt x="3526170" y="5212876"/>
                  </a:lnTo>
                  <a:lnTo>
                    <a:pt x="3482218" y="5224957"/>
                  </a:lnTo>
                  <a:lnTo>
                    <a:pt x="3436531" y="5232400"/>
                  </a:lnTo>
                  <a:lnTo>
                    <a:pt x="3389376" y="5234940"/>
                  </a:lnTo>
                  <a:lnTo>
                    <a:pt x="0" y="5234940"/>
                  </a:lnTo>
                  <a:lnTo>
                    <a:pt x="0" y="432815"/>
                  </a:lnTo>
                  <a:lnTo>
                    <a:pt x="2540" y="385660"/>
                  </a:lnTo>
                  <a:lnTo>
                    <a:pt x="9983" y="339973"/>
                  </a:lnTo>
                  <a:lnTo>
                    <a:pt x="22067" y="296021"/>
                  </a:lnTo>
                  <a:lnTo>
                    <a:pt x="38526" y="254067"/>
                  </a:lnTo>
                  <a:lnTo>
                    <a:pt x="59097" y="214375"/>
                  </a:lnTo>
                  <a:lnTo>
                    <a:pt x="83515" y="177210"/>
                  </a:lnTo>
                  <a:lnTo>
                    <a:pt x="111516" y="142836"/>
                  </a:lnTo>
                  <a:lnTo>
                    <a:pt x="142836" y="111516"/>
                  </a:lnTo>
                  <a:lnTo>
                    <a:pt x="177210" y="83515"/>
                  </a:lnTo>
                  <a:lnTo>
                    <a:pt x="214376" y="59097"/>
                  </a:lnTo>
                  <a:lnTo>
                    <a:pt x="254067" y="38526"/>
                  </a:lnTo>
                  <a:lnTo>
                    <a:pt x="296021" y="22067"/>
                  </a:lnTo>
                  <a:lnTo>
                    <a:pt x="339973" y="9983"/>
                  </a:lnTo>
                  <a:lnTo>
                    <a:pt x="385660" y="2539"/>
                  </a:lnTo>
                  <a:lnTo>
                    <a:pt x="432816" y="0"/>
                  </a:lnTo>
                  <a:close/>
                </a:path>
              </a:pathLst>
            </a:custGeom>
            <a:ln w="19050">
              <a:solidFill>
                <a:srgbClr val="AFC0C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3880" y="1136904"/>
              <a:ext cx="2575560" cy="4576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338" y="2238832"/>
            <a:ext cx="3394710" cy="1301115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pc="-60"/>
              <a:t>ABOUT </a:t>
            </a:r>
            <a:r>
              <a:rPr dirty="0" spc="-55"/>
              <a:t> </a:t>
            </a:r>
            <a:r>
              <a:rPr dirty="0" spc="320"/>
              <a:t>A</a:t>
            </a:r>
            <a:r>
              <a:rPr dirty="0" spc="-155"/>
              <a:t>PP</a:t>
            </a:r>
            <a:r>
              <a:rPr dirty="0" spc="-459"/>
              <a:t>L</a:t>
            </a:r>
            <a:r>
              <a:rPr dirty="0"/>
              <a:t>I</a:t>
            </a:r>
            <a:r>
              <a:rPr dirty="0" spc="-35"/>
              <a:t>C</a:t>
            </a:r>
            <a:r>
              <a:rPr dirty="0" spc="65"/>
              <a:t>A</a:t>
            </a:r>
            <a:r>
              <a:rPr dirty="0" spc="-495"/>
              <a:t>T</a:t>
            </a:r>
            <a:r>
              <a:rPr dirty="0"/>
              <a:t>I</a:t>
            </a:r>
            <a:r>
              <a:rPr dirty="0" spc="260"/>
              <a:t>O</a:t>
            </a:r>
            <a:r>
              <a:rPr dirty="0" spc="9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8381" y="0"/>
            <a:ext cx="12048490" cy="6866890"/>
            <a:chOff x="-8381" y="0"/>
            <a:chExt cx="12048490" cy="6866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918966" cy="6857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" y="0"/>
              <a:ext cx="3803903" cy="67421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3" y="757"/>
              <a:ext cx="3823335" cy="6751320"/>
            </a:xfrm>
            <a:custGeom>
              <a:avLst/>
              <a:gdLst/>
              <a:ahLst/>
              <a:cxnLst/>
              <a:rect l="l" t="t" r="r" b="b"/>
              <a:pathLst>
                <a:path w="3823335" h="6751320">
                  <a:moveTo>
                    <a:pt x="3823080" y="0"/>
                  </a:moveTo>
                  <a:lnTo>
                    <a:pt x="3823080" y="6557027"/>
                  </a:lnTo>
                  <a:lnTo>
                    <a:pt x="3819397" y="6595800"/>
                  </a:lnTo>
                  <a:lnTo>
                    <a:pt x="3807713" y="6632516"/>
                  </a:lnTo>
                  <a:lnTo>
                    <a:pt x="3766311" y="6694301"/>
                  </a:lnTo>
                  <a:lnTo>
                    <a:pt x="3704589" y="6735643"/>
                  </a:lnTo>
                  <a:lnTo>
                    <a:pt x="3667886" y="6747326"/>
                  </a:lnTo>
                  <a:lnTo>
                    <a:pt x="3629024" y="6751038"/>
                  </a:lnTo>
                  <a:lnTo>
                    <a:pt x="0" y="6751038"/>
                  </a:lnTo>
                  <a:lnTo>
                    <a:pt x="0" y="160913"/>
                  </a:lnTo>
                  <a:lnTo>
                    <a:pt x="3713" y="122051"/>
                  </a:lnTo>
                  <a:lnTo>
                    <a:pt x="15416" y="85729"/>
                  </a:lnTo>
                  <a:lnTo>
                    <a:pt x="57130" y="24007"/>
                  </a:lnTo>
                  <a:lnTo>
                    <a:pt x="86394" y="0"/>
                  </a:lnTo>
                </a:path>
              </a:pathLst>
            </a:custGeom>
            <a:ln w="19050">
              <a:solidFill>
                <a:srgbClr val="AFC0C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1611" y="0"/>
              <a:ext cx="529304" cy="6263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2108" y="5551932"/>
              <a:ext cx="507492" cy="12969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1168" y="4572"/>
              <a:ext cx="384048" cy="1725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0668" y="4867655"/>
              <a:ext cx="384048" cy="1981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482084"/>
            <a:ext cx="1200150" cy="2376170"/>
            <a:chOff x="0" y="4482084"/>
            <a:chExt cx="1200150" cy="2376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82084"/>
              <a:ext cx="242315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027" y="4867656"/>
              <a:ext cx="975844" cy="199034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2107" y="5551932"/>
              <a:ext cx="507492" cy="12969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40668" y="4867655"/>
              <a:ext cx="384048" cy="198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155961"/>
              <a:ext cx="12191999" cy="27020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233671"/>
              <a:ext cx="12191999" cy="26243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4482084"/>
              <a:ext cx="257556" cy="2362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743" y="4867655"/>
              <a:ext cx="975844" cy="19903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5823" y="5551932"/>
              <a:ext cx="507492" cy="12969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55907" y="4867655"/>
              <a:ext cx="384048" cy="198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0"/>
              <a:ext cx="12192000" cy="685799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013453" y="4803470"/>
            <a:ext cx="40106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65" b="1">
                <a:solidFill>
                  <a:srgbClr val="FFFFFF"/>
                </a:solidFill>
                <a:latin typeface="Times New Roman"/>
                <a:cs typeface="Times New Roman"/>
              </a:rPr>
              <a:t>FUTURE </a:t>
            </a:r>
            <a:r>
              <a:rPr dirty="0" sz="4000" spc="60" b="1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671" y="422148"/>
            <a:ext cx="3869436" cy="358749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55472" y="1590802"/>
            <a:ext cx="3041015" cy="114998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 marL="12065" marR="5080" indent="2540">
              <a:lnSpc>
                <a:spcPts val="2750"/>
              </a:lnSpc>
              <a:spcBef>
                <a:spcPts val="695"/>
              </a:spcBef>
            </a:pPr>
            <a:r>
              <a:rPr dirty="0" sz="2800" spc="-170">
                <a:solidFill>
                  <a:srgbClr val="FFFFFF"/>
                </a:solidFill>
                <a:latin typeface="Microsoft Sans Serif"/>
                <a:cs typeface="Microsoft Sans Serif"/>
              </a:rPr>
              <a:t>Social</a:t>
            </a:r>
            <a:r>
              <a:rPr dirty="0" sz="2800" spc="-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Microsoft Sans Serif"/>
                <a:cs typeface="Microsoft Sans Serif"/>
              </a:rPr>
              <a:t>Media </a:t>
            </a:r>
            <a:r>
              <a:rPr dirty="0" sz="2800" spc="-204">
                <a:solidFill>
                  <a:srgbClr val="FFFFFF"/>
                </a:solidFill>
                <a:latin typeface="Microsoft Sans Serif"/>
                <a:cs typeface="Microsoft Sans Serif"/>
              </a:rPr>
              <a:t>Login </a:t>
            </a:r>
            <a:r>
              <a:rPr dirty="0" sz="2800" spc="-2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Microsoft Sans Serif"/>
                <a:cs typeface="Microsoft Sans Serif"/>
              </a:rPr>
              <a:t>functionality</a:t>
            </a:r>
            <a:r>
              <a:rPr dirty="0" sz="2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FFFFFF"/>
                </a:solidFill>
                <a:latin typeface="Microsoft Sans Serif"/>
                <a:cs typeface="Microsoft Sans Serif"/>
              </a:rPr>
              <a:t>could</a:t>
            </a:r>
            <a:r>
              <a:rPr dirty="0" sz="2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dirty="0" sz="2800" spc="-7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Microsoft Sans Serif"/>
                <a:cs typeface="Microsoft Sans Serif"/>
              </a:rPr>
              <a:t>added</a:t>
            </a:r>
            <a:r>
              <a:rPr dirty="0" sz="2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Microsoft Sans Serif"/>
                <a:cs typeface="Microsoft Sans Serif"/>
              </a:rPr>
              <a:t>later.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201667" y="422148"/>
            <a:ext cx="3869436" cy="358749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516882" y="1068069"/>
            <a:ext cx="3239770" cy="219392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algn="ctr" marL="12065" marR="5080">
              <a:lnSpc>
                <a:spcPct val="81700"/>
              </a:lnSpc>
              <a:spcBef>
                <a:spcPts val="710"/>
              </a:spcBef>
            </a:pPr>
            <a:r>
              <a:rPr dirty="0" sz="2800" spc="-33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75">
                <a:solidFill>
                  <a:srgbClr val="FFFFFF"/>
                </a:solidFill>
                <a:latin typeface="Microsoft Sans Serif"/>
                <a:cs typeface="Microsoft Sans Serif"/>
              </a:rPr>
              <a:t>plic</a:t>
            </a:r>
            <a:r>
              <a:rPr dirty="0" sz="2800" spc="-10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35">
                <a:solidFill>
                  <a:srgbClr val="FFFFFF"/>
                </a:solidFill>
                <a:latin typeface="Microsoft Sans Serif"/>
                <a:cs typeface="Microsoft Sans Serif"/>
              </a:rPr>
              <a:t>tion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dirty="0" sz="2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Microsoft Sans Serif"/>
                <a:cs typeface="Microsoft Sans Serif"/>
              </a:rPr>
              <a:t>be  d</a:t>
            </a:r>
            <a:r>
              <a:rPr dirty="0" sz="2800" spc="-8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45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105">
                <a:solidFill>
                  <a:srgbClr val="FFFFFF"/>
                </a:solidFill>
                <a:latin typeface="Microsoft Sans Serif"/>
                <a:cs typeface="Microsoft Sans Serif"/>
              </a:rPr>
              <a:t>el</a:t>
            </a:r>
            <a:r>
              <a:rPr dirty="0" sz="2800" spc="-14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8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5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dirty="0" sz="2800" spc="-12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6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60">
                <a:solidFill>
                  <a:srgbClr val="FFFFFF"/>
                </a:solidFill>
                <a:latin typeface="Microsoft Sans Serif"/>
                <a:cs typeface="Microsoft Sans Serif"/>
              </a:rPr>
              <a:t>oid  </a:t>
            </a:r>
            <a:r>
              <a:rPr dirty="0" sz="2800" spc="-125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dirty="0" sz="2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FFFFFF"/>
                </a:solidFill>
                <a:latin typeface="Microsoft Sans Serif"/>
                <a:cs typeface="Microsoft Sans Serif"/>
              </a:rPr>
              <a:t>could</a:t>
            </a:r>
            <a:r>
              <a:rPr dirty="0" sz="2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ported</a:t>
            </a:r>
            <a:r>
              <a:rPr dirty="0" sz="2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dirty="0" sz="2800" spc="-7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FFFFFF"/>
                </a:solidFill>
                <a:latin typeface="Microsoft Sans Serif"/>
                <a:cs typeface="Microsoft Sans Serif"/>
              </a:rPr>
              <a:t>iO</a:t>
            </a:r>
            <a:r>
              <a:rPr dirty="0" sz="2800" spc="-2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dirty="0" sz="2800" spc="-75">
                <a:solidFill>
                  <a:srgbClr val="FFFFFF"/>
                </a:solidFill>
                <a:latin typeface="Microsoft Sans Serif"/>
                <a:cs typeface="Microsoft Sans Serif"/>
              </a:rPr>
              <a:t>ell</a:t>
            </a:r>
            <a:r>
              <a:rPr dirty="0" sz="2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85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2800" spc="-25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105">
                <a:solidFill>
                  <a:srgbClr val="FFFFFF"/>
                </a:solidFill>
                <a:latin typeface="Microsoft Sans Serif"/>
                <a:cs typeface="Microsoft Sans Serif"/>
              </a:rPr>
              <a:t>e  </a:t>
            </a:r>
            <a:r>
              <a:rPr dirty="0" sz="2800" spc="-160">
                <a:solidFill>
                  <a:srgbClr val="FFFFFF"/>
                </a:solidFill>
                <a:latin typeface="Microsoft Sans Serif"/>
                <a:cs typeface="Microsoft Sans Serif"/>
              </a:rPr>
              <a:t>development</a:t>
            </a:r>
            <a:r>
              <a:rPr dirty="0" sz="2800" spc="-1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4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dirty="0" sz="2800" spc="-2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FFFFFF"/>
                </a:solidFill>
                <a:latin typeface="Microsoft Sans Serif"/>
                <a:cs typeface="Microsoft Sans Serif"/>
              </a:rPr>
              <a:t>complete.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62188" y="422148"/>
            <a:ext cx="3829811" cy="3587496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576564" y="1229994"/>
            <a:ext cx="3441700" cy="187071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algn="ctr" marL="12700" marR="5080">
              <a:lnSpc>
                <a:spcPct val="83100"/>
              </a:lnSpc>
              <a:spcBef>
                <a:spcPts val="660"/>
              </a:spcBef>
            </a:pPr>
            <a:r>
              <a:rPr dirty="0" sz="2800" spc="-325" b="0">
                <a:latin typeface="Microsoft Sans Serif"/>
                <a:cs typeface="Microsoft Sans Serif"/>
              </a:rPr>
              <a:t>As</a:t>
            </a:r>
            <a:r>
              <a:rPr dirty="0" sz="2800" spc="25" b="0">
                <a:latin typeface="Microsoft Sans Serif"/>
                <a:cs typeface="Microsoft Sans Serif"/>
              </a:rPr>
              <a:t> </a:t>
            </a:r>
            <a:r>
              <a:rPr dirty="0" sz="2800" spc="-15" b="0">
                <a:latin typeface="Microsoft Sans Serif"/>
                <a:cs typeface="Microsoft Sans Serif"/>
              </a:rPr>
              <a:t>a</a:t>
            </a:r>
            <a:r>
              <a:rPr dirty="0" sz="2800" spc="30" b="0">
                <a:latin typeface="Microsoft Sans Serif"/>
                <a:cs typeface="Microsoft Sans Serif"/>
              </a:rPr>
              <a:t> </a:t>
            </a:r>
            <a:r>
              <a:rPr dirty="0" sz="2800" spc="-280" b="0">
                <a:latin typeface="Microsoft Sans Serif"/>
                <a:cs typeface="Microsoft Sans Serif"/>
              </a:rPr>
              <a:t>w</a:t>
            </a:r>
            <a:r>
              <a:rPr dirty="0" sz="2800" spc="-75" b="0">
                <a:latin typeface="Microsoft Sans Serif"/>
                <a:cs typeface="Microsoft Sans Serif"/>
              </a:rPr>
              <a:t>a</a:t>
            </a:r>
            <a:r>
              <a:rPr dirty="0" sz="2800" spc="-5" b="0">
                <a:latin typeface="Microsoft Sans Serif"/>
                <a:cs typeface="Microsoft Sans Serif"/>
              </a:rPr>
              <a:t>y</a:t>
            </a:r>
            <a:r>
              <a:rPr dirty="0" sz="2800" spc="35" b="0">
                <a:latin typeface="Microsoft Sans Serif"/>
                <a:cs typeface="Microsoft Sans Serif"/>
              </a:rPr>
              <a:t> </a:t>
            </a:r>
            <a:r>
              <a:rPr dirty="0" sz="2800" spc="-5" b="0">
                <a:latin typeface="Microsoft Sans Serif"/>
                <a:cs typeface="Microsoft Sans Serif"/>
              </a:rPr>
              <a:t>of</a:t>
            </a:r>
            <a:r>
              <a:rPr dirty="0" sz="2800" spc="100" b="0">
                <a:latin typeface="Microsoft Sans Serif"/>
                <a:cs typeface="Microsoft Sans Serif"/>
              </a:rPr>
              <a:t> </a:t>
            </a:r>
            <a:r>
              <a:rPr dirty="0" sz="2800" spc="-75" b="0">
                <a:latin typeface="Microsoft Sans Serif"/>
                <a:cs typeface="Microsoft Sans Serif"/>
              </a:rPr>
              <a:t>g</a:t>
            </a:r>
            <a:r>
              <a:rPr dirty="0" sz="2800" spc="-220" b="0">
                <a:latin typeface="Microsoft Sans Serif"/>
                <a:cs typeface="Microsoft Sans Serif"/>
              </a:rPr>
              <a:t>en</a:t>
            </a:r>
            <a:r>
              <a:rPr dirty="0" sz="2800" spc="-215" b="0">
                <a:latin typeface="Microsoft Sans Serif"/>
                <a:cs typeface="Microsoft Sans Serif"/>
              </a:rPr>
              <a:t>e</a:t>
            </a:r>
            <a:r>
              <a:rPr dirty="0" sz="2800" spc="-25" b="0">
                <a:latin typeface="Microsoft Sans Serif"/>
                <a:cs typeface="Microsoft Sans Serif"/>
              </a:rPr>
              <a:t>r</a:t>
            </a:r>
            <a:r>
              <a:rPr dirty="0" sz="2800" spc="-75" b="0">
                <a:latin typeface="Microsoft Sans Serif"/>
                <a:cs typeface="Microsoft Sans Serif"/>
              </a:rPr>
              <a:t>ating  </a:t>
            </a:r>
            <a:r>
              <a:rPr dirty="0" sz="2800" spc="-200" b="0">
                <a:latin typeface="Microsoft Sans Serif"/>
                <a:cs typeface="Microsoft Sans Serif"/>
              </a:rPr>
              <a:t>revenue</a:t>
            </a:r>
            <a:r>
              <a:rPr dirty="0" sz="2800" spc="-195" b="0">
                <a:latin typeface="Microsoft Sans Serif"/>
                <a:cs typeface="Microsoft Sans Serif"/>
              </a:rPr>
              <a:t> </a:t>
            </a:r>
            <a:r>
              <a:rPr dirty="0" sz="2800" spc="-185" b="0">
                <a:latin typeface="Microsoft Sans Serif"/>
                <a:cs typeface="Microsoft Sans Serif"/>
              </a:rPr>
              <a:t>in</a:t>
            </a:r>
            <a:r>
              <a:rPr dirty="0" sz="2800" spc="-180" b="0">
                <a:latin typeface="Microsoft Sans Serif"/>
                <a:cs typeface="Microsoft Sans Serif"/>
              </a:rPr>
              <a:t> </a:t>
            </a:r>
            <a:r>
              <a:rPr dirty="0" sz="2800" spc="-175" b="0">
                <a:latin typeface="Microsoft Sans Serif"/>
                <a:cs typeface="Microsoft Sans Serif"/>
              </a:rPr>
              <a:t>the</a:t>
            </a:r>
            <a:r>
              <a:rPr dirty="0" sz="2800" spc="-170" b="0">
                <a:latin typeface="Microsoft Sans Serif"/>
                <a:cs typeface="Microsoft Sans Serif"/>
              </a:rPr>
              <a:t> </a:t>
            </a:r>
            <a:r>
              <a:rPr dirty="0" sz="2800" spc="-140" b="0">
                <a:latin typeface="Microsoft Sans Serif"/>
                <a:cs typeface="Microsoft Sans Serif"/>
              </a:rPr>
              <a:t>future, </a:t>
            </a:r>
            <a:r>
              <a:rPr dirty="0" sz="2800" spc="-185" b="0">
                <a:latin typeface="Microsoft Sans Serif"/>
                <a:cs typeface="Microsoft Sans Serif"/>
              </a:rPr>
              <a:t>in </a:t>
            </a:r>
            <a:r>
              <a:rPr dirty="0" sz="2800" spc="-730" b="0">
                <a:latin typeface="Microsoft Sans Serif"/>
                <a:cs typeface="Microsoft Sans Serif"/>
              </a:rPr>
              <a:t> </a:t>
            </a:r>
            <a:r>
              <a:rPr dirty="0" sz="2800" spc="-90" b="0">
                <a:latin typeface="Microsoft Sans Serif"/>
                <a:cs typeface="Microsoft Sans Serif"/>
              </a:rPr>
              <a:t>application </a:t>
            </a:r>
            <a:r>
              <a:rPr dirty="0" sz="2800" spc="-85" b="0">
                <a:latin typeface="Microsoft Sans Serif"/>
                <a:cs typeface="Microsoft Sans Serif"/>
              </a:rPr>
              <a:t> </a:t>
            </a:r>
            <a:r>
              <a:rPr dirty="0" sz="2800" spc="-180" b="0">
                <a:latin typeface="Microsoft Sans Serif"/>
                <a:cs typeface="Microsoft Sans Serif"/>
              </a:rPr>
              <a:t>advertisements</a:t>
            </a:r>
            <a:r>
              <a:rPr dirty="0" sz="2800" spc="15" b="0">
                <a:latin typeface="Microsoft Sans Serif"/>
                <a:cs typeface="Microsoft Sans Serif"/>
              </a:rPr>
              <a:t> </a:t>
            </a:r>
            <a:r>
              <a:rPr dirty="0" sz="2800" spc="-175" b="0">
                <a:latin typeface="Microsoft Sans Serif"/>
                <a:cs typeface="Microsoft Sans Serif"/>
              </a:rPr>
              <a:t>could</a:t>
            </a:r>
            <a:r>
              <a:rPr dirty="0" sz="2800" spc="20" b="0">
                <a:latin typeface="Microsoft Sans Serif"/>
                <a:cs typeface="Microsoft Sans Serif"/>
              </a:rPr>
              <a:t> </a:t>
            </a:r>
            <a:r>
              <a:rPr dirty="0" sz="2800" spc="-90" b="0">
                <a:latin typeface="Microsoft Sans Serif"/>
                <a:cs typeface="Microsoft Sans Serif"/>
              </a:rPr>
              <a:t>be </a:t>
            </a:r>
            <a:r>
              <a:rPr dirty="0" sz="2800" spc="-730" b="0">
                <a:latin typeface="Microsoft Sans Serif"/>
                <a:cs typeface="Microsoft Sans Serif"/>
              </a:rPr>
              <a:t> </a:t>
            </a:r>
            <a:r>
              <a:rPr dirty="0" sz="2800" spc="-175" b="0">
                <a:latin typeface="Microsoft Sans Serif"/>
                <a:cs typeface="Microsoft Sans Serif"/>
              </a:rPr>
              <a:t>implemented.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711" y="4021835"/>
            <a:ext cx="190500" cy="1889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7155" y="0"/>
            <a:ext cx="1407160" cy="2708275"/>
            <a:chOff x="867155" y="0"/>
            <a:chExt cx="1407160" cy="27082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83" y="0"/>
              <a:ext cx="1335531" cy="27081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155" y="4572"/>
              <a:ext cx="237744" cy="10896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355" y="5480303"/>
            <a:ext cx="513588" cy="13731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944" y="4572"/>
            <a:ext cx="385572" cy="17404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371"/>
            <a:ext cx="443484" cy="19583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883" y="4572"/>
            <a:ext cx="813816" cy="402640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9783" y="4867655"/>
              <a:ext cx="978819" cy="19903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444" y="9144"/>
              <a:ext cx="833628" cy="68351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994650" y="2040458"/>
            <a:ext cx="2205355" cy="1405255"/>
          </a:xfrm>
          <a:prstGeom prst="rect"/>
        </p:spPr>
        <p:txBody>
          <a:bodyPr wrap="square" lIns="0" tIns="104139" rIns="0" bIns="0" rtlCol="0" vert="horz">
            <a:spAutoFit/>
          </a:bodyPr>
          <a:lstStyle/>
          <a:p>
            <a:pPr marL="12700" marR="5080">
              <a:lnSpc>
                <a:spcPts val="5100"/>
              </a:lnSpc>
              <a:spcBef>
                <a:spcPts val="819"/>
              </a:spcBef>
            </a:pPr>
            <a:r>
              <a:rPr dirty="0" sz="4800" spc="85" b="0">
                <a:latin typeface="Times New Roman"/>
                <a:cs typeface="Times New Roman"/>
              </a:rPr>
              <a:t>T</a:t>
            </a:r>
            <a:r>
              <a:rPr dirty="0" sz="4800" spc="90" b="0">
                <a:latin typeface="Times New Roman"/>
                <a:cs typeface="Times New Roman"/>
              </a:rPr>
              <a:t>HAN</a:t>
            </a:r>
            <a:r>
              <a:rPr dirty="0" sz="4800" b="0">
                <a:latin typeface="Times New Roman"/>
                <a:cs typeface="Times New Roman"/>
              </a:rPr>
              <a:t>K  </a:t>
            </a:r>
            <a:r>
              <a:rPr dirty="0" sz="4800" spc="90" b="0">
                <a:latin typeface="Times New Roman"/>
                <a:cs typeface="Times New Roman"/>
              </a:rPr>
              <a:t>YOU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039600" cy="6858000"/>
            <a:chOff x="0" y="0"/>
            <a:chExt cx="12039600" cy="685800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7552943" cy="685799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10055" y="4572"/>
              <a:ext cx="22860" cy="2181225"/>
            </a:xfrm>
            <a:custGeom>
              <a:avLst/>
              <a:gdLst/>
              <a:ahLst/>
              <a:cxnLst/>
              <a:rect l="l" t="t" r="r" b="b"/>
              <a:pathLst>
                <a:path w="22859" h="2181225">
                  <a:moveTo>
                    <a:pt x="22859" y="0"/>
                  </a:moveTo>
                  <a:lnTo>
                    <a:pt x="0" y="0"/>
                  </a:lnTo>
                  <a:lnTo>
                    <a:pt x="0" y="2180843"/>
                  </a:lnTo>
                  <a:lnTo>
                    <a:pt x="22859" y="2180843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9283" y="2176272"/>
              <a:ext cx="190500" cy="1905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4711" y="4021835"/>
              <a:ext cx="190500" cy="1889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4527" y="9144"/>
              <a:ext cx="29209" cy="4482465"/>
            </a:xfrm>
            <a:custGeom>
              <a:avLst/>
              <a:gdLst/>
              <a:ahLst/>
              <a:cxnLst/>
              <a:rect l="l" t="t" r="r" b="b"/>
              <a:pathLst>
                <a:path w="29209" h="4482465">
                  <a:moveTo>
                    <a:pt x="28956" y="0"/>
                  </a:moveTo>
                  <a:lnTo>
                    <a:pt x="0" y="0"/>
                  </a:lnTo>
                  <a:lnTo>
                    <a:pt x="0" y="4482083"/>
                  </a:lnTo>
                  <a:lnTo>
                    <a:pt x="28956" y="4482083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3756" y="4482084"/>
              <a:ext cx="190500" cy="1905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0500" y="9143"/>
              <a:ext cx="1477010" cy="1807845"/>
            </a:xfrm>
            <a:custGeom>
              <a:avLst/>
              <a:gdLst/>
              <a:ahLst/>
              <a:cxnLst/>
              <a:rect l="l" t="t" r="r" b="b"/>
              <a:pathLst>
                <a:path w="1477010" h="1807845">
                  <a:moveTo>
                    <a:pt x="152400" y="0"/>
                  </a:moveTo>
                  <a:lnTo>
                    <a:pt x="128587" y="0"/>
                  </a:lnTo>
                  <a:lnTo>
                    <a:pt x="128587" y="603377"/>
                  </a:lnTo>
                  <a:lnTo>
                    <a:pt x="0" y="898779"/>
                  </a:lnTo>
                  <a:lnTo>
                    <a:pt x="23812" y="908304"/>
                  </a:lnTo>
                  <a:lnTo>
                    <a:pt x="152400" y="608203"/>
                  </a:lnTo>
                  <a:lnTo>
                    <a:pt x="152400" y="0"/>
                  </a:lnTo>
                  <a:close/>
                </a:path>
                <a:path w="1477010" h="1807845">
                  <a:moveTo>
                    <a:pt x="1476756" y="1797939"/>
                  </a:moveTo>
                  <a:lnTo>
                    <a:pt x="1128903" y="984631"/>
                  </a:lnTo>
                  <a:lnTo>
                    <a:pt x="1128903" y="4572"/>
                  </a:lnTo>
                  <a:lnTo>
                    <a:pt x="1100328" y="4572"/>
                  </a:lnTo>
                  <a:lnTo>
                    <a:pt x="1100328" y="989457"/>
                  </a:lnTo>
                  <a:lnTo>
                    <a:pt x="1452880" y="1807464"/>
                  </a:lnTo>
                  <a:lnTo>
                    <a:pt x="1476756" y="1797939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0200" y="1801367"/>
              <a:ext cx="190500" cy="18897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80744" y="0"/>
              <a:ext cx="414655" cy="1435735"/>
            </a:xfrm>
            <a:custGeom>
              <a:avLst/>
              <a:gdLst/>
              <a:ahLst/>
              <a:cxnLst/>
              <a:rect l="l" t="t" r="r" b="b"/>
              <a:pathLst>
                <a:path w="414655" h="1435735">
                  <a:moveTo>
                    <a:pt x="371856" y="1426083"/>
                  </a:moveTo>
                  <a:lnTo>
                    <a:pt x="23876" y="612775"/>
                  </a:lnTo>
                  <a:lnTo>
                    <a:pt x="23876" y="9144"/>
                  </a:lnTo>
                  <a:lnTo>
                    <a:pt x="0" y="9144"/>
                  </a:lnTo>
                  <a:lnTo>
                    <a:pt x="0" y="617474"/>
                  </a:lnTo>
                  <a:lnTo>
                    <a:pt x="347980" y="1435608"/>
                  </a:lnTo>
                  <a:lnTo>
                    <a:pt x="371856" y="1426083"/>
                  </a:lnTo>
                  <a:close/>
                </a:path>
                <a:path w="414655" h="1435735">
                  <a:moveTo>
                    <a:pt x="414528" y="300101"/>
                  </a:moveTo>
                  <a:lnTo>
                    <a:pt x="285877" y="0"/>
                  </a:lnTo>
                  <a:lnTo>
                    <a:pt x="262128" y="9525"/>
                  </a:lnTo>
                  <a:lnTo>
                    <a:pt x="385953" y="304800"/>
                  </a:lnTo>
                  <a:lnTo>
                    <a:pt x="385953" y="912876"/>
                  </a:lnTo>
                  <a:lnTo>
                    <a:pt x="414528" y="912876"/>
                  </a:lnTo>
                  <a:lnTo>
                    <a:pt x="414528" y="300101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85544" y="1420367"/>
              <a:ext cx="190500" cy="1905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85544" y="903732"/>
              <a:ext cx="190500" cy="190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43455" y="4572"/>
              <a:ext cx="419100" cy="523240"/>
            </a:xfrm>
            <a:custGeom>
              <a:avLst/>
              <a:gdLst/>
              <a:ahLst/>
              <a:cxnLst/>
              <a:rect l="l" t="t" r="r" b="b"/>
              <a:pathLst>
                <a:path w="419100" h="523240">
                  <a:moveTo>
                    <a:pt x="23749" y="0"/>
                  </a:moveTo>
                  <a:lnTo>
                    <a:pt x="0" y="9525"/>
                  </a:lnTo>
                  <a:lnTo>
                    <a:pt x="71374" y="190626"/>
                  </a:lnTo>
                  <a:lnTo>
                    <a:pt x="400050" y="522731"/>
                  </a:lnTo>
                  <a:lnTo>
                    <a:pt x="419100" y="503681"/>
                  </a:lnTo>
                  <a:lnTo>
                    <a:pt x="95250" y="176402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26995" y="489204"/>
              <a:ext cx="147320" cy="14782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52500" y="4572"/>
              <a:ext cx="152400" cy="908685"/>
            </a:xfrm>
            <a:custGeom>
              <a:avLst/>
              <a:gdLst/>
              <a:ahLst/>
              <a:cxnLst/>
              <a:rect l="l" t="t" r="r" b="b"/>
              <a:pathLst>
                <a:path w="152400" h="908685">
                  <a:moveTo>
                    <a:pt x="128587" y="0"/>
                  </a:moveTo>
                  <a:lnTo>
                    <a:pt x="0" y="300100"/>
                  </a:lnTo>
                  <a:lnTo>
                    <a:pt x="0" y="908303"/>
                  </a:lnTo>
                  <a:lnTo>
                    <a:pt x="23812" y="908303"/>
                  </a:lnTo>
                  <a:lnTo>
                    <a:pt x="23812" y="304926"/>
                  </a:lnTo>
                  <a:lnTo>
                    <a:pt x="152400" y="9525"/>
                  </a:lnTo>
                  <a:lnTo>
                    <a:pt x="128587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7155" y="903732"/>
              <a:ext cx="190500" cy="1905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0016" y="1554480"/>
              <a:ext cx="190500" cy="1905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37616" y="5623559"/>
              <a:ext cx="338455" cy="1216660"/>
            </a:xfrm>
            <a:custGeom>
              <a:avLst/>
              <a:gdLst/>
              <a:ahLst/>
              <a:cxnLst/>
              <a:rect l="l" t="t" r="r" b="b"/>
              <a:pathLst>
                <a:path w="338455" h="1216659">
                  <a:moveTo>
                    <a:pt x="19062" y="0"/>
                  </a:moveTo>
                  <a:lnTo>
                    <a:pt x="0" y="9524"/>
                  </a:lnTo>
                  <a:lnTo>
                    <a:pt x="309740" y="736676"/>
                  </a:lnTo>
                  <a:lnTo>
                    <a:pt x="309740" y="1216152"/>
                  </a:lnTo>
                  <a:lnTo>
                    <a:pt x="338328" y="1216152"/>
                  </a:lnTo>
                  <a:lnTo>
                    <a:pt x="338328" y="731913"/>
                  </a:lnTo>
                  <a:lnTo>
                    <a:pt x="19062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7700" y="5480303"/>
              <a:ext cx="156972" cy="15697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056" y="903732"/>
              <a:ext cx="190500" cy="1905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3896867"/>
              <a:ext cx="134620" cy="266700"/>
            </a:xfrm>
            <a:custGeom>
              <a:avLst/>
              <a:gdLst/>
              <a:ahLst/>
              <a:cxnLst/>
              <a:rect l="l" t="t" r="r" b="b"/>
              <a:pathLst>
                <a:path w="134620" h="266700">
                  <a:moveTo>
                    <a:pt x="19159" y="0"/>
                  </a:moveTo>
                  <a:lnTo>
                    <a:pt x="0" y="9524"/>
                  </a:lnTo>
                  <a:lnTo>
                    <a:pt x="110163" y="266699"/>
                  </a:lnTo>
                  <a:lnTo>
                    <a:pt x="134112" y="257174"/>
                  </a:lnTo>
                  <a:lnTo>
                    <a:pt x="19159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056" y="4149852"/>
              <a:ext cx="190500" cy="1889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0" y="1644395"/>
              <a:ext cx="134620" cy="269875"/>
            </a:xfrm>
            <a:custGeom>
              <a:avLst/>
              <a:gdLst/>
              <a:ahLst/>
              <a:cxnLst/>
              <a:rect l="l" t="t" r="r" b="b"/>
              <a:pathLst>
                <a:path w="134620" h="269875">
                  <a:moveTo>
                    <a:pt x="110163" y="0"/>
                  </a:moveTo>
                  <a:lnTo>
                    <a:pt x="0" y="260223"/>
                  </a:lnTo>
                  <a:lnTo>
                    <a:pt x="19159" y="269748"/>
                  </a:lnTo>
                  <a:lnTo>
                    <a:pt x="134112" y="9525"/>
                  </a:lnTo>
                  <a:lnTo>
                    <a:pt x="110163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056" y="1469136"/>
              <a:ext cx="190500" cy="1905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94944" y="4572"/>
              <a:ext cx="309880" cy="1559560"/>
            </a:xfrm>
            <a:custGeom>
              <a:avLst/>
              <a:gdLst/>
              <a:ahLst/>
              <a:cxnLst/>
              <a:rect l="l" t="t" r="r" b="b"/>
              <a:pathLst>
                <a:path w="309880" h="1559560">
                  <a:moveTo>
                    <a:pt x="28562" y="0"/>
                  </a:moveTo>
                  <a:lnTo>
                    <a:pt x="0" y="0"/>
                  </a:lnTo>
                  <a:lnTo>
                    <a:pt x="0" y="998601"/>
                  </a:lnTo>
                  <a:lnTo>
                    <a:pt x="280809" y="1278001"/>
                  </a:lnTo>
                  <a:lnTo>
                    <a:pt x="280809" y="1559052"/>
                  </a:lnTo>
                  <a:lnTo>
                    <a:pt x="309372" y="1559052"/>
                  </a:lnTo>
                  <a:lnTo>
                    <a:pt x="309372" y="1263777"/>
                  </a:lnTo>
                  <a:lnTo>
                    <a:pt x="28562" y="989076"/>
                  </a:lnTo>
                  <a:lnTo>
                    <a:pt x="28562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911" y="4881371"/>
              <a:ext cx="190499" cy="18897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38684" y="5061203"/>
              <a:ext cx="614680" cy="1792605"/>
            </a:xfrm>
            <a:custGeom>
              <a:avLst/>
              <a:gdLst/>
              <a:ahLst/>
              <a:cxnLst/>
              <a:rect l="l" t="t" r="r" b="b"/>
              <a:pathLst>
                <a:path w="614680" h="1792604">
                  <a:moveTo>
                    <a:pt x="304800" y="562140"/>
                  </a:moveTo>
                  <a:lnTo>
                    <a:pt x="23812" y="281051"/>
                  </a:lnTo>
                  <a:lnTo>
                    <a:pt x="23812" y="0"/>
                  </a:lnTo>
                  <a:lnTo>
                    <a:pt x="0" y="0"/>
                  </a:lnTo>
                  <a:lnTo>
                    <a:pt x="0" y="290576"/>
                  </a:lnTo>
                  <a:lnTo>
                    <a:pt x="280987" y="571665"/>
                  </a:lnTo>
                  <a:lnTo>
                    <a:pt x="280987" y="1778508"/>
                  </a:lnTo>
                  <a:lnTo>
                    <a:pt x="304800" y="1778508"/>
                  </a:lnTo>
                  <a:lnTo>
                    <a:pt x="304800" y="562140"/>
                  </a:lnTo>
                  <a:close/>
                </a:path>
                <a:path w="614680" h="1792604">
                  <a:moveTo>
                    <a:pt x="614172" y="1464564"/>
                  </a:moveTo>
                  <a:lnTo>
                    <a:pt x="606653" y="1427886"/>
                  </a:lnTo>
                  <a:lnTo>
                    <a:pt x="595122" y="1410970"/>
                  </a:lnTo>
                  <a:lnTo>
                    <a:pt x="595122" y="1464564"/>
                  </a:lnTo>
                  <a:lnTo>
                    <a:pt x="589241" y="1494320"/>
                  </a:lnTo>
                  <a:lnTo>
                    <a:pt x="573087" y="1518310"/>
                  </a:lnTo>
                  <a:lnTo>
                    <a:pt x="548906" y="1534325"/>
                  </a:lnTo>
                  <a:lnTo>
                    <a:pt x="518922" y="1540154"/>
                  </a:lnTo>
                  <a:lnTo>
                    <a:pt x="490931" y="1534325"/>
                  </a:lnTo>
                  <a:lnTo>
                    <a:pt x="466534" y="1518310"/>
                  </a:lnTo>
                  <a:lnTo>
                    <a:pt x="449262" y="1494320"/>
                  </a:lnTo>
                  <a:lnTo>
                    <a:pt x="442722" y="1464564"/>
                  </a:lnTo>
                  <a:lnTo>
                    <a:pt x="449262" y="1434820"/>
                  </a:lnTo>
                  <a:lnTo>
                    <a:pt x="466534" y="1410830"/>
                  </a:lnTo>
                  <a:lnTo>
                    <a:pt x="490931" y="1394815"/>
                  </a:lnTo>
                  <a:lnTo>
                    <a:pt x="518922" y="1388973"/>
                  </a:lnTo>
                  <a:lnTo>
                    <a:pt x="548906" y="1394815"/>
                  </a:lnTo>
                  <a:lnTo>
                    <a:pt x="573087" y="1410830"/>
                  </a:lnTo>
                  <a:lnTo>
                    <a:pt x="589241" y="1434820"/>
                  </a:lnTo>
                  <a:lnTo>
                    <a:pt x="595122" y="1464564"/>
                  </a:lnTo>
                  <a:lnTo>
                    <a:pt x="595122" y="1410970"/>
                  </a:lnTo>
                  <a:lnTo>
                    <a:pt x="586181" y="1397838"/>
                  </a:lnTo>
                  <a:lnTo>
                    <a:pt x="572973" y="1388973"/>
                  </a:lnTo>
                  <a:lnTo>
                    <a:pt x="555904" y="1377543"/>
                  </a:lnTo>
                  <a:lnTo>
                    <a:pt x="518922" y="1370076"/>
                  </a:lnTo>
                  <a:lnTo>
                    <a:pt x="481926" y="1377543"/>
                  </a:lnTo>
                  <a:lnTo>
                    <a:pt x="451650" y="1397838"/>
                  </a:lnTo>
                  <a:lnTo>
                    <a:pt x="431177" y="1427886"/>
                  </a:lnTo>
                  <a:lnTo>
                    <a:pt x="423672" y="1464564"/>
                  </a:lnTo>
                  <a:lnTo>
                    <a:pt x="431177" y="1501254"/>
                  </a:lnTo>
                  <a:lnTo>
                    <a:pt x="451650" y="1531302"/>
                  </a:lnTo>
                  <a:lnTo>
                    <a:pt x="481926" y="1551597"/>
                  </a:lnTo>
                  <a:lnTo>
                    <a:pt x="504444" y="1556143"/>
                  </a:lnTo>
                  <a:lnTo>
                    <a:pt x="504444" y="1792224"/>
                  </a:lnTo>
                  <a:lnTo>
                    <a:pt x="528828" y="1792224"/>
                  </a:lnTo>
                  <a:lnTo>
                    <a:pt x="528828" y="1557058"/>
                  </a:lnTo>
                  <a:lnTo>
                    <a:pt x="555904" y="1551597"/>
                  </a:lnTo>
                  <a:lnTo>
                    <a:pt x="572973" y="1540154"/>
                  </a:lnTo>
                  <a:lnTo>
                    <a:pt x="586181" y="1531302"/>
                  </a:lnTo>
                  <a:lnTo>
                    <a:pt x="606653" y="1501254"/>
                  </a:lnTo>
                  <a:lnTo>
                    <a:pt x="614172" y="1464564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200" y="6431279"/>
              <a:ext cx="190500" cy="18897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0" y="1801367"/>
              <a:ext cx="1228725" cy="4639310"/>
            </a:xfrm>
            <a:custGeom>
              <a:avLst/>
              <a:gdLst/>
              <a:ahLst/>
              <a:cxnLst/>
              <a:rect l="l" t="t" r="r" b="b"/>
              <a:pathLst>
                <a:path w="1228725" h="4639310">
                  <a:moveTo>
                    <a:pt x="190500" y="4348658"/>
                  </a:moveTo>
                  <a:lnTo>
                    <a:pt x="19050" y="4177284"/>
                  </a:lnTo>
                  <a:lnTo>
                    <a:pt x="0" y="4191571"/>
                  </a:lnTo>
                  <a:lnTo>
                    <a:pt x="166687" y="4358183"/>
                  </a:lnTo>
                  <a:lnTo>
                    <a:pt x="166687" y="4639056"/>
                  </a:lnTo>
                  <a:lnTo>
                    <a:pt x="190500" y="4639056"/>
                  </a:lnTo>
                  <a:lnTo>
                    <a:pt x="190500" y="4348658"/>
                  </a:lnTo>
                  <a:close/>
                </a:path>
                <a:path w="1228725" h="4639310">
                  <a:moveTo>
                    <a:pt x="1228344" y="14351"/>
                  </a:moveTo>
                  <a:lnTo>
                    <a:pt x="1214120" y="0"/>
                  </a:lnTo>
                  <a:lnTo>
                    <a:pt x="1014984" y="203327"/>
                  </a:lnTo>
                  <a:lnTo>
                    <a:pt x="1014984" y="755904"/>
                  </a:lnTo>
                  <a:lnTo>
                    <a:pt x="1033945" y="755904"/>
                  </a:lnTo>
                  <a:lnTo>
                    <a:pt x="1033945" y="208026"/>
                  </a:lnTo>
                  <a:lnTo>
                    <a:pt x="1228344" y="14351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8783" y="2548127"/>
              <a:ext cx="166115" cy="16002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95884" y="4571"/>
              <a:ext cx="771525" cy="4026535"/>
            </a:xfrm>
            <a:custGeom>
              <a:avLst/>
              <a:gdLst/>
              <a:ahLst/>
              <a:cxnLst/>
              <a:rect l="l" t="t" r="r" b="b"/>
              <a:pathLst>
                <a:path w="771525" h="4026535">
                  <a:moveTo>
                    <a:pt x="637032" y="3654933"/>
                  </a:moveTo>
                  <a:lnTo>
                    <a:pt x="23774" y="3042031"/>
                  </a:lnTo>
                  <a:lnTo>
                    <a:pt x="23774" y="0"/>
                  </a:lnTo>
                  <a:lnTo>
                    <a:pt x="0" y="0"/>
                  </a:lnTo>
                  <a:lnTo>
                    <a:pt x="0" y="3056382"/>
                  </a:lnTo>
                  <a:lnTo>
                    <a:pt x="613257" y="3669157"/>
                  </a:lnTo>
                  <a:lnTo>
                    <a:pt x="613257" y="4026408"/>
                  </a:lnTo>
                  <a:lnTo>
                    <a:pt x="637032" y="4026408"/>
                  </a:lnTo>
                  <a:lnTo>
                    <a:pt x="637032" y="3654933"/>
                  </a:lnTo>
                  <a:close/>
                </a:path>
                <a:path w="771525" h="4026535">
                  <a:moveTo>
                    <a:pt x="771144" y="1506474"/>
                  </a:moveTo>
                  <a:lnTo>
                    <a:pt x="642213" y="1377696"/>
                  </a:lnTo>
                  <a:lnTo>
                    <a:pt x="627888" y="1392047"/>
                  </a:lnTo>
                  <a:lnTo>
                    <a:pt x="752094" y="1511300"/>
                  </a:lnTo>
                  <a:lnTo>
                    <a:pt x="752094" y="1854708"/>
                  </a:lnTo>
                  <a:lnTo>
                    <a:pt x="771144" y="1854708"/>
                  </a:lnTo>
                  <a:lnTo>
                    <a:pt x="771144" y="1506474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99972" y="1850135"/>
              <a:ext cx="109728" cy="10667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80415" y="3418332"/>
              <a:ext cx="143510" cy="474345"/>
            </a:xfrm>
            <a:custGeom>
              <a:avLst/>
              <a:gdLst/>
              <a:ahLst/>
              <a:cxnLst/>
              <a:rect l="l" t="t" r="r" b="b"/>
              <a:pathLst>
                <a:path w="143509" h="474345">
                  <a:moveTo>
                    <a:pt x="128930" y="0"/>
                  </a:moveTo>
                  <a:lnTo>
                    <a:pt x="0" y="126872"/>
                  </a:lnTo>
                  <a:lnTo>
                    <a:pt x="0" y="473963"/>
                  </a:lnTo>
                  <a:lnTo>
                    <a:pt x="19100" y="473963"/>
                  </a:lnTo>
                  <a:lnTo>
                    <a:pt x="19100" y="131571"/>
                  </a:lnTo>
                  <a:lnTo>
                    <a:pt x="143256" y="12700"/>
                  </a:lnTo>
                  <a:lnTo>
                    <a:pt x="128930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7743" y="3883152"/>
              <a:ext cx="109728" cy="10972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572" y="2167127"/>
              <a:ext cx="114300" cy="452755"/>
            </a:xfrm>
            <a:custGeom>
              <a:avLst/>
              <a:gdLst/>
              <a:ahLst/>
              <a:cxnLst/>
              <a:rect l="l" t="t" r="r" b="b"/>
              <a:pathLst>
                <a:path w="114300" h="452755">
                  <a:moveTo>
                    <a:pt x="114300" y="0"/>
                  </a:moveTo>
                  <a:lnTo>
                    <a:pt x="95250" y="0"/>
                  </a:lnTo>
                  <a:lnTo>
                    <a:pt x="95250" y="343026"/>
                  </a:lnTo>
                  <a:lnTo>
                    <a:pt x="0" y="438276"/>
                  </a:lnTo>
                  <a:lnTo>
                    <a:pt x="9525" y="452627"/>
                  </a:lnTo>
                  <a:lnTo>
                    <a:pt x="114300" y="3525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815" y="2066544"/>
              <a:ext cx="109728" cy="10972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228344" y="4661915"/>
              <a:ext cx="462280" cy="2182495"/>
            </a:xfrm>
            <a:custGeom>
              <a:avLst/>
              <a:gdLst/>
              <a:ahLst/>
              <a:cxnLst/>
              <a:rect l="l" t="t" r="r" b="b"/>
              <a:pathLst>
                <a:path w="462280" h="2182495">
                  <a:moveTo>
                    <a:pt x="24384" y="0"/>
                  </a:moveTo>
                  <a:lnTo>
                    <a:pt x="0" y="0"/>
                  </a:lnTo>
                  <a:lnTo>
                    <a:pt x="0" y="2182368"/>
                  </a:lnTo>
                  <a:lnTo>
                    <a:pt x="24384" y="2182368"/>
                  </a:lnTo>
                  <a:lnTo>
                    <a:pt x="24384" y="0"/>
                  </a:lnTo>
                  <a:close/>
                </a:path>
                <a:path w="462280" h="2182495">
                  <a:moveTo>
                    <a:pt x="461772" y="389001"/>
                  </a:moveTo>
                  <a:lnTo>
                    <a:pt x="438023" y="379476"/>
                  </a:lnTo>
                  <a:lnTo>
                    <a:pt x="91440" y="1192758"/>
                  </a:lnTo>
                  <a:lnTo>
                    <a:pt x="91440" y="2182368"/>
                  </a:lnTo>
                  <a:lnTo>
                    <a:pt x="115189" y="2182368"/>
                  </a:lnTo>
                  <a:lnTo>
                    <a:pt x="115189" y="1202296"/>
                  </a:lnTo>
                  <a:lnTo>
                    <a:pt x="461772" y="389001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47572" y="4482084"/>
              <a:ext cx="190500" cy="1905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19911" y="3983735"/>
              <a:ext cx="347980" cy="2860675"/>
            </a:xfrm>
            <a:custGeom>
              <a:avLst/>
              <a:gdLst/>
              <a:ahLst/>
              <a:cxnLst/>
              <a:rect l="l" t="t" r="r" b="b"/>
              <a:pathLst>
                <a:path w="347980" h="2860675">
                  <a:moveTo>
                    <a:pt x="23799" y="0"/>
                  </a:moveTo>
                  <a:lnTo>
                    <a:pt x="0" y="4699"/>
                  </a:lnTo>
                  <a:lnTo>
                    <a:pt x="318909" y="1881098"/>
                  </a:lnTo>
                  <a:lnTo>
                    <a:pt x="318909" y="2860547"/>
                  </a:lnTo>
                  <a:lnTo>
                    <a:pt x="347472" y="2860547"/>
                  </a:lnTo>
                  <a:lnTo>
                    <a:pt x="347472" y="1881098"/>
                  </a:lnTo>
                  <a:lnTo>
                    <a:pt x="23799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28472" y="3806952"/>
              <a:ext cx="190500" cy="1905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24583" y="4867655"/>
              <a:ext cx="190499" cy="18897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405128" y="5422391"/>
              <a:ext cx="414655" cy="1435735"/>
            </a:xfrm>
            <a:custGeom>
              <a:avLst/>
              <a:gdLst/>
              <a:ahLst/>
              <a:cxnLst/>
              <a:rect l="l" t="t" r="r" b="b"/>
              <a:pathLst>
                <a:path w="414655" h="1435734">
                  <a:moveTo>
                    <a:pt x="371856" y="9525"/>
                  </a:moveTo>
                  <a:lnTo>
                    <a:pt x="352806" y="0"/>
                  </a:lnTo>
                  <a:lnTo>
                    <a:pt x="0" y="813308"/>
                  </a:lnTo>
                  <a:lnTo>
                    <a:pt x="0" y="1426464"/>
                  </a:lnTo>
                  <a:lnTo>
                    <a:pt x="28575" y="1426464"/>
                  </a:lnTo>
                  <a:lnTo>
                    <a:pt x="28575" y="822833"/>
                  </a:lnTo>
                  <a:lnTo>
                    <a:pt x="371856" y="9525"/>
                  </a:lnTo>
                  <a:close/>
                </a:path>
                <a:path w="414655" h="1435734">
                  <a:moveTo>
                    <a:pt x="414528" y="522732"/>
                  </a:moveTo>
                  <a:lnTo>
                    <a:pt x="390652" y="522732"/>
                  </a:lnTo>
                  <a:lnTo>
                    <a:pt x="390652" y="1130782"/>
                  </a:lnTo>
                  <a:lnTo>
                    <a:pt x="262128" y="1426083"/>
                  </a:lnTo>
                  <a:lnTo>
                    <a:pt x="285877" y="1435608"/>
                  </a:lnTo>
                  <a:lnTo>
                    <a:pt x="414528" y="1135545"/>
                  </a:lnTo>
                  <a:lnTo>
                    <a:pt x="414528" y="522732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09927" y="5247132"/>
              <a:ext cx="190500" cy="1905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09927" y="5763767"/>
              <a:ext cx="190500" cy="1905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766316" y="6330696"/>
              <a:ext cx="419100" cy="527685"/>
            </a:xfrm>
            <a:custGeom>
              <a:avLst/>
              <a:gdLst/>
              <a:ahLst/>
              <a:cxnLst/>
              <a:rect l="l" t="t" r="r" b="b"/>
              <a:pathLst>
                <a:path w="419100" h="527684">
                  <a:moveTo>
                    <a:pt x="404748" y="0"/>
                  </a:moveTo>
                  <a:lnTo>
                    <a:pt x="71373" y="327177"/>
                  </a:lnTo>
                  <a:lnTo>
                    <a:pt x="0" y="517774"/>
                  </a:lnTo>
                  <a:lnTo>
                    <a:pt x="19050" y="527303"/>
                  </a:lnTo>
                  <a:lnTo>
                    <a:pt x="95250" y="341477"/>
                  </a:lnTo>
                  <a:lnTo>
                    <a:pt x="419100" y="19062"/>
                  </a:lnTo>
                  <a:lnTo>
                    <a:pt x="404748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147316" y="6220967"/>
              <a:ext cx="151286" cy="14782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4444" y="9144"/>
              <a:ext cx="233679" cy="5104130"/>
            </a:xfrm>
            <a:custGeom>
              <a:avLst/>
              <a:gdLst/>
              <a:ahLst/>
              <a:cxnLst/>
              <a:rect l="l" t="t" r="r" b="b"/>
              <a:pathLst>
                <a:path w="233679" h="5104130">
                  <a:moveTo>
                    <a:pt x="23787" y="0"/>
                  </a:moveTo>
                  <a:lnTo>
                    <a:pt x="0" y="0"/>
                  </a:lnTo>
                  <a:lnTo>
                    <a:pt x="0" y="3017901"/>
                  </a:lnTo>
                  <a:lnTo>
                    <a:pt x="204622" y="4371975"/>
                  </a:lnTo>
                  <a:lnTo>
                    <a:pt x="209384" y="5103876"/>
                  </a:lnTo>
                  <a:lnTo>
                    <a:pt x="233172" y="5103876"/>
                  </a:lnTo>
                  <a:lnTo>
                    <a:pt x="228409" y="4371975"/>
                  </a:lnTo>
                  <a:lnTo>
                    <a:pt x="23787" y="3013075"/>
                  </a:lnTo>
                  <a:lnTo>
                    <a:pt x="23787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33983" y="5103876"/>
              <a:ext cx="185928" cy="18592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371612" y="0"/>
              <a:ext cx="529304" cy="62636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532107" y="5551932"/>
              <a:ext cx="507492" cy="129692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631168" y="4572"/>
              <a:ext cx="384048" cy="172516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440668" y="4867655"/>
              <a:ext cx="384048" cy="1981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046" y="1028446"/>
            <a:ext cx="38144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>
                <a:latin typeface="Times New Roman"/>
                <a:cs typeface="Times New Roman"/>
              </a:rPr>
              <a:t>INTRODUCTION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82039" y="2205282"/>
            <a:ext cx="10025380" cy="2484120"/>
            <a:chOff x="1082039" y="2205282"/>
            <a:chExt cx="10025380" cy="2484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" y="2205282"/>
              <a:ext cx="10024872" cy="12491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41475" y="2250948"/>
              <a:ext cx="9906000" cy="0"/>
            </a:xfrm>
            <a:custGeom>
              <a:avLst/>
              <a:gdLst/>
              <a:ahLst/>
              <a:cxnLst/>
              <a:rect l="l" t="t" r="r" b="b"/>
              <a:pathLst>
                <a:path w="9906000" h="0">
                  <a:moveTo>
                    <a:pt x="0" y="0"/>
                  </a:moveTo>
                  <a:lnTo>
                    <a:pt x="9906000" y="0"/>
                  </a:lnTo>
                </a:path>
              </a:pathLst>
            </a:custGeom>
            <a:ln w="9525">
              <a:solidFill>
                <a:srgbClr val="53BBD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" y="3384858"/>
              <a:ext cx="10024872" cy="124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1475" y="3430524"/>
              <a:ext cx="9906000" cy="0"/>
            </a:xfrm>
            <a:custGeom>
              <a:avLst/>
              <a:gdLst/>
              <a:ahLst/>
              <a:cxnLst/>
              <a:rect l="l" t="t" r="r" b="b"/>
              <a:pathLst>
                <a:path w="9906000" h="0">
                  <a:moveTo>
                    <a:pt x="0" y="0"/>
                  </a:moveTo>
                  <a:lnTo>
                    <a:pt x="9906000" y="0"/>
                  </a:lnTo>
                </a:path>
              </a:pathLst>
            </a:custGeom>
            <a:ln w="9525">
              <a:solidFill>
                <a:srgbClr val="5B64D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" y="4564434"/>
              <a:ext cx="10024872" cy="1249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1475" y="4610100"/>
              <a:ext cx="9906000" cy="0"/>
            </a:xfrm>
            <a:custGeom>
              <a:avLst/>
              <a:gdLst/>
              <a:ahLst/>
              <a:cxnLst/>
              <a:rect l="l" t="t" r="r" b="b"/>
              <a:pathLst>
                <a:path w="9906000" h="0">
                  <a:moveTo>
                    <a:pt x="0" y="0"/>
                  </a:moveTo>
                  <a:lnTo>
                    <a:pt x="9906000" y="0"/>
                  </a:lnTo>
                </a:path>
              </a:pathLst>
            </a:custGeom>
            <a:ln w="9525">
              <a:solidFill>
                <a:srgbClr val="A161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35455" y="2255900"/>
            <a:ext cx="9507220" cy="318452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 marR="331470">
              <a:lnSpc>
                <a:spcPts val="2750"/>
              </a:lnSpc>
              <a:spcBef>
                <a:spcPts val="695"/>
              </a:spcBef>
            </a:pPr>
            <a:r>
              <a:rPr dirty="0" sz="2800" spc="-265">
                <a:solidFill>
                  <a:srgbClr val="FFFFFF"/>
                </a:solidFill>
                <a:latin typeface="Microsoft Sans Serif"/>
                <a:cs typeface="Microsoft Sans Serif"/>
              </a:rPr>
              <a:t>FastNFitness</a:t>
            </a:r>
            <a:r>
              <a:rPr dirty="0" sz="2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FFFFFF"/>
                </a:solidFill>
                <a:latin typeface="Microsoft Sans Serif"/>
                <a:cs typeface="Microsoft Sans Serif"/>
              </a:rPr>
              <a:t>aims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FFFFFF"/>
                </a:solidFill>
                <a:latin typeface="Microsoft Sans Serif"/>
                <a:cs typeface="Microsoft Sans Serif"/>
              </a:rPr>
              <a:t>stop</a:t>
            </a:r>
            <a:r>
              <a:rPr dirty="0" sz="2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FFFFFF"/>
                </a:solidFill>
                <a:latin typeface="Microsoft Sans Serif"/>
                <a:cs typeface="Microsoft Sans Serif"/>
              </a:rPr>
              <a:t>workout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FFFFFF"/>
                </a:solidFill>
                <a:latin typeface="Microsoft Sans Serif"/>
                <a:cs typeface="Microsoft Sans Serif"/>
              </a:rPr>
              <a:t>companion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0">
                <a:solidFill>
                  <a:srgbClr val="FFFFFF"/>
                </a:solidFill>
                <a:latin typeface="Microsoft Sans Serif"/>
                <a:cs typeface="Microsoft Sans Serif"/>
              </a:rPr>
              <a:t>user </a:t>
            </a:r>
            <a:r>
              <a:rPr dirty="0" sz="2800" spc="-7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FFFFFF"/>
                </a:solidFill>
                <a:latin typeface="Microsoft Sans Serif"/>
                <a:cs typeface="Microsoft Sans Serif"/>
              </a:rPr>
              <a:t>looking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FFFFFF"/>
                </a:solidFill>
                <a:latin typeface="Microsoft Sans Serif"/>
                <a:cs typeface="Microsoft Sans Serif"/>
              </a:rPr>
              <a:t>exercise</a:t>
            </a:r>
            <a:r>
              <a:rPr dirty="0" sz="2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FFFFFF"/>
                </a:solidFill>
                <a:latin typeface="Microsoft Sans Serif"/>
                <a:cs typeface="Microsoft Sans Serif"/>
              </a:rPr>
              <a:t>improve</a:t>
            </a:r>
            <a:r>
              <a:rPr dirty="0" sz="2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dirty="0" sz="2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FFFFFF"/>
                </a:solidFill>
                <a:latin typeface="Microsoft Sans Serif"/>
                <a:cs typeface="Microsoft Sans Serif"/>
              </a:rPr>
              <a:t>personal</a:t>
            </a:r>
            <a:r>
              <a:rPr dirty="0" sz="2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5">
                <a:solidFill>
                  <a:srgbClr val="FFFFFF"/>
                </a:solidFill>
                <a:latin typeface="Microsoft Sans Serif"/>
                <a:cs typeface="Microsoft Sans Serif"/>
              </a:rPr>
              <a:t>health.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ts val="3150"/>
              </a:lnSpc>
              <a:spcBef>
                <a:spcPts val="5"/>
              </a:spcBef>
            </a:pPr>
            <a:r>
              <a:rPr dirty="0" sz="2800" spc="-130">
                <a:solidFill>
                  <a:srgbClr val="FFFFFF"/>
                </a:solidFill>
                <a:latin typeface="Microsoft Sans Serif"/>
                <a:cs typeface="Microsoft Sans Serif"/>
              </a:rPr>
              <a:t>Workout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FFFFFF"/>
                </a:solidFill>
                <a:latin typeface="Microsoft Sans Serif"/>
                <a:cs typeface="Microsoft Sans Serif"/>
              </a:rPr>
              <a:t>apps</a:t>
            </a:r>
            <a:r>
              <a:rPr dirty="0" sz="2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dirty="0" sz="28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0">
                <a:solidFill>
                  <a:srgbClr val="FFFFFF"/>
                </a:solidFill>
                <a:latin typeface="Microsoft Sans Serif"/>
                <a:cs typeface="Microsoft Sans Serif"/>
              </a:rPr>
              <a:t>convenient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FFFFFF"/>
                </a:solidFill>
                <a:latin typeface="Microsoft Sans Serif"/>
                <a:cs typeface="Microsoft Sans Serif"/>
              </a:rPr>
              <a:t>solution</a:t>
            </a:r>
            <a:r>
              <a:rPr dirty="0" sz="28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2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people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FFFFFF"/>
                </a:solidFill>
                <a:latin typeface="Microsoft Sans Serif"/>
                <a:cs typeface="Microsoft Sans Serif"/>
              </a:rPr>
              <a:t>who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FFFFFF"/>
                </a:solidFill>
                <a:latin typeface="Microsoft Sans Serif"/>
                <a:cs typeface="Microsoft Sans Serif"/>
              </a:rPr>
              <a:t>don’t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ts val="3150"/>
              </a:lnSpc>
            </a:pPr>
            <a:r>
              <a:rPr dirty="0" sz="2800" spc="-185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dirty="0" sz="2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dirty="0" sz="2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FFFFFF"/>
                </a:solidFill>
                <a:latin typeface="Microsoft Sans Serif"/>
                <a:cs typeface="Microsoft Sans Serif"/>
              </a:rPr>
              <a:t>desire</a:t>
            </a:r>
            <a:r>
              <a:rPr dirty="0" sz="2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go</a:t>
            </a:r>
            <a:r>
              <a:rPr dirty="0" sz="2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FFFFFF"/>
                </a:solidFill>
                <a:latin typeface="Microsoft Sans Serif"/>
                <a:cs typeface="Microsoft Sans Serif"/>
              </a:rPr>
              <a:t>gym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Microsoft Sans Serif"/>
                <a:cs typeface="Microsoft Sans Serif"/>
              </a:rPr>
              <a:t>group</a:t>
            </a:r>
            <a:r>
              <a:rPr dirty="0" sz="2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FFFFFF"/>
                </a:solidFill>
                <a:latin typeface="Microsoft Sans Serif"/>
                <a:cs typeface="Microsoft Sans Serif"/>
              </a:rPr>
              <a:t>fitness</a:t>
            </a:r>
            <a:r>
              <a:rPr dirty="0" sz="2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FFFFFF"/>
                </a:solidFill>
                <a:latin typeface="Microsoft Sans Serif"/>
                <a:cs typeface="Microsoft Sans Serif"/>
              </a:rPr>
              <a:t>classes.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 marR="315595">
              <a:lnSpc>
                <a:spcPts val="2940"/>
              </a:lnSpc>
            </a:pPr>
            <a:r>
              <a:rPr dirty="0" sz="2800" spc="-285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dirty="0" sz="2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Microsoft Sans Serif"/>
                <a:cs typeface="Microsoft Sans Serif"/>
              </a:rPr>
              <a:t>able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FFFFFF"/>
                </a:solidFill>
                <a:latin typeface="Microsoft Sans Serif"/>
                <a:cs typeface="Microsoft Sans Serif"/>
              </a:rPr>
              <a:t>programs</a:t>
            </a:r>
            <a:r>
              <a:rPr dirty="0" sz="2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FFFFFF"/>
                </a:solidFill>
                <a:latin typeface="Microsoft Sans Serif"/>
                <a:cs typeface="Microsoft Sans Serif"/>
              </a:rPr>
              <a:t>submitted</a:t>
            </a:r>
            <a:r>
              <a:rPr dirty="0" sz="2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Microsoft Sans Serif"/>
                <a:cs typeface="Microsoft Sans Serif"/>
              </a:rPr>
              <a:t>application; </a:t>
            </a:r>
            <a:r>
              <a:rPr dirty="0" sz="2800" spc="-7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dirty="0" sz="2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FFFFFF"/>
                </a:solidFill>
                <a:latin typeface="Microsoft Sans Serif"/>
                <a:cs typeface="Microsoft Sans Serif"/>
              </a:rPr>
              <a:t>help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FFFFFF"/>
                </a:solidFill>
                <a:latin typeface="Microsoft Sans Serif"/>
                <a:cs typeface="Microsoft Sans Serif"/>
              </a:rPr>
              <a:t>ensure</a:t>
            </a:r>
            <a:r>
              <a:rPr dirty="0" sz="2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Microsoft Sans Serif"/>
                <a:cs typeface="Microsoft Sans Serif"/>
              </a:rPr>
              <a:t>quality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FFFFFF"/>
                </a:solidFill>
                <a:latin typeface="Microsoft Sans Serif"/>
                <a:cs typeface="Microsoft Sans Serif"/>
              </a:rPr>
              <a:t>content</a:t>
            </a:r>
            <a:r>
              <a:rPr dirty="0" sz="2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FFFFFF"/>
                </a:solidFill>
                <a:latin typeface="Microsoft Sans Serif"/>
                <a:cs typeface="Microsoft Sans Serif"/>
              </a:rPr>
              <a:t>within</a:t>
            </a:r>
            <a:r>
              <a:rPr dirty="0" sz="2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Microsoft Sans Serif"/>
                <a:cs typeface="Microsoft Sans Serif"/>
              </a:rPr>
              <a:t>application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761" y="1028446"/>
            <a:ext cx="30276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5">
                <a:latin typeface="Times New Roman"/>
                <a:cs typeface="Times New Roman"/>
              </a:rPr>
              <a:t>O</a:t>
            </a:r>
            <a:r>
              <a:rPr dirty="0" sz="3600" spc="90">
                <a:latin typeface="Times New Roman"/>
                <a:cs typeface="Times New Roman"/>
              </a:rPr>
              <a:t>BJE</a:t>
            </a:r>
            <a:r>
              <a:rPr dirty="0" sz="3600" spc="90">
                <a:latin typeface="Times New Roman"/>
                <a:cs typeface="Times New Roman"/>
              </a:rPr>
              <a:t>C</a:t>
            </a:r>
            <a:r>
              <a:rPr dirty="0" sz="3600" spc="90">
                <a:latin typeface="Times New Roman"/>
                <a:cs typeface="Times New Roman"/>
              </a:rPr>
              <a:t>T</a:t>
            </a:r>
            <a:r>
              <a:rPr dirty="0" sz="3600" spc="90">
                <a:latin typeface="Times New Roman"/>
                <a:cs typeface="Times New Roman"/>
              </a:rPr>
              <a:t>I</a:t>
            </a:r>
            <a:r>
              <a:rPr dirty="0" sz="3600" spc="90">
                <a:latin typeface="Times New Roman"/>
                <a:cs typeface="Times New Roman"/>
              </a:rPr>
              <a:t>V</a:t>
            </a:r>
            <a:r>
              <a:rPr dirty="0" sz="3600" spc="90">
                <a:latin typeface="Times New Roman"/>
                <a:cs typeface="Times New Roman"/>
              </a:rPr>
              <a:t>E</a:t>
            </a:r>
            <a:r>
              <a:rPr dirty="0" sz="3600" spc="-5"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5300" y="2098548"/>
            <a:ext cx="10633075" cy="4215765"/>
            <a:chOff x="495300" y="2098548"/>
            <a:chExt cx="10633075" cy="42157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72" y="2156460"/>
              <a:ext cx="9991344" cy="12710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9739" y="2098548"/>
              <a:ext cx="9375648" cy="14401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808" y="2197608"/>
              <a:ext cx="9877044" cy="11551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" y="2157984"/>
              <a:ext cx="1267968" cy="12679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735" y="2197608"/>
              <a:ext cx="1153668" cy="11551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72" y="3599688"/>
              <a:ext cx="9991344" cy="12710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5311" y="3710952"/>
              <a:ext cx="8596884" cy="11033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08" y="3640836"/>
              <a:ext cx="9877044" cy="11551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" y="3601212"/>
              <a:ext cx="1267968" cy="12679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735" y="3640836"/>
              <a:ext cx="1153668" cy="11551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1372" y="5044440"/>
              <a:ext cx="9991344" cy="12694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5355" y="5141976"/>
              <a:ext cx="9422892" cy="1127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0808" y="5084064"/>
              <a:ext cx="9877044" cy="115519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939798" y="2172080"/>
            <a:ext cx="8864600" cy="383984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algn="ctr" marL="36830" marR="26034">
              <a:lnSpc>
                <a:spcPct val="81700"/>
              </a:lnSpc>
              <a:spcBef>
                <a:spcPts val="690"/>
              </a:spcBef>
            </a:pPr>
            <a:r>
              <a:rPr dirty="0" sz="2700" spc="-42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700" spc="-2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10">
                <a:solidFill>
                  <a:srgbClr val="FFFFFF"/>
                </a:solidFill>
                <a:latin typeface="Microsoft Sans Serif"/>
                <a:cs typeface="Microsoft Sans Serif"/>
              </a:rPr>
              <a:t>create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35">
                <a:solidFill>
                  <a:srgbClr val="FFFFFF"/>
                </a:solidFill>
                <a:latin typeface="Microsoft Sans Serif"/>
                <a:cs typeface="Microsoft Sans Serif"/>
              </a:rPr>
              <a:t>positive</a:t>
            </a:r>
            <a:r>
              <a:rPr dirty="0" sz="27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225">
                <a:solidFill>
                  <a:srgbClr val="FFFFFF"/>
                </a:solidFill>
                <a:latin typeface="Microsoft Sans Serif"/>
                <a:cs typeface="Microsoft Sans Serif"/>
              </a:rPr>
              <a:t>community</a:t>
            </a:r>
            <a:r>
              <a:rPr dirty="0" sz="27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2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30">
                <a:solidFill>
                  <a:srgbClr val="FFFFFF"/>
                </a:solidFill>
                <a:latin typeface="Microsoft Sans Serif"/>
                <a:cs typeface="Microsoft Sans Serif"/>
              </a:rPr>
              <a:t>like-minded</a:t>
            </a:r>
            <a:r>
              <a:rPr dirty="0" sz="27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Microsoft Sans Serif"/>
                <a:cs typeface="Microsoft Sans Serif"/>
              </a:rPr>
              <a:t>people</a:t>
            </a:r>
            <a:r>
              <a:rPr dirty="0" sz="27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7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75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dirty="0" sz="2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5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2700" spc="-7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05">
                <a:solidFill>
                  <a:srgbClr val="FFFFFF"/>
                </a:solidFill>
                <a:latin typeface="Microsoft Sans Serif"/>
                <a:cs typeface="Microsoft Sans Serif"/>
              </a:rPr>
              <a:t>place</a:t>
            </a:r>
            <a:r>
              <a:rPr dirty="0" sz="27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10">
                <a:solidFill>
                  <a:srgbClr val="FFFFFF"/>
                </a:solidFill>
                <a:latin typeface="Microsoft Sans Serif"/>
                <a:cs typeface="Microsoft Sans Serif"/>
              </a:rPr>
              <a:t>together</a:t>
            </a:r>
            <a:r>
              <a:rPr dirty="0" sz="27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14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30">
                <a:solidFill>
                  <a:srgbClr val="FFFFFF"/>
                </a:solidFill>
                <a:latin typeface="Microsoft Sans Serif"/>
                <a:cs typeface="Microsoft Sans Serif"/>
              </a:rPr>
              <a:t>help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75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dirty="0" sz="27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30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8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40">
                <a:solidFill>
                  <a:srgbClr val="FFFFFF"/>
                </a:solidFill>
                <a:latin typeface="Microsoft Sans Serif"/>
                <a:cs typeface="Microsoft Sans Serif"/>
              </a:rPr>
              <a:t>achieving</a:t>
            </a:r>
            <a:r>
              <a:rPr dirty="0" sz="2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5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27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22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2700" spc="-24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700" spc="-345">
                <a:solidFill>
                  <a:srgbClr val="FFFFFF"/>
                </a:solidFill>
                <a:latin typeface="Microsoft Sans Serif"/>
                <a:cs typeface="Microsoft Sans Serif"/>
              </a:rPr>
              <a:t>mmon</a:t>
            </a:r>
            <a:r>
              <a:rPr dirty="0" sz="2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75">
                <a:solidFill>
                  <a:srgbClr val="FFFFFF"/>
                </a:solidFill>
                <a:latin typeface="Microsoft Sans Serif"/>
                <a:cs typeface="Microsoft Sans Serif"/>
              </a:rPr>
              <a:t>goal.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>
              <a:latin typeface="Microsoft Sans Serif"/>
              <a:cs typeface="Microsoft Sans Serif"/>
            </a:endParaRPr>
          </a:p>
          <a:p>
            <a:pPr algn="ctr" marL="422275" marR="414655">
              <a:lnSpc>
                <a:spcPts val="2650"/>
              </a:lnSpc>
            </a:pPr>
            <a:r>
              <a:rPr dirty="0" sz="2700" spc="-30">
                <a:solidFill>
                  <a:srgbClr val="FFFFFF"/>
                </a:solidFill>
                <a:latin typeface="Microsoft Sans Serif"/>
                <a:cs typeface="Microsoft Sans Serif"/>
              </a:rPr>
              <a:t>Offering</a:t>
            </a:r>
            <a:r>
              <a:rPr dirty="0" sz="27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275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dirty="0" sz="27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7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65">
                <a:solidFill>
                  <a:srgbClr val="FFFFFF"/>
                </a:solidFill>
                <a:latin typeface="Microsoft Sans Serif"/>
                <a:cs typeface="Microsoft Sans Serif"/>
              </a:rPr>
              <a:t>variety</a:t>
            </a:r>
            <a:r>
              <a:rPr dirty="0" sz="27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700" spc="1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80">
                <a:solidFill>
                  <a:srgbClr val="FFFFFF"/>
                </a:solidFill>
                <a:latin typeface="Microsoft Sans Serif"/>
                <a:cs typeface="Microsoft Sans Serif"/>
              </a:rPr>
              <a:t>workouts</a:t>
            </a:r>
            <a:r>
              <a:rPr dirty="0" sz="27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3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dirty="0" sz="27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45">
                <a:solidFill>
                  <a:srgbClr val="FFFFFF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27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245">
                <a:solidFill>
                  <a:srgbClr val="FFFFFF"/>
                </a:solidFill>
                <a:latin typeface="Microsoft Sans Serif"/>
                <a:cs typeface="Microsoft Sans Serif"/>
              </a:rPr>
              <a:t>focuses, </a:t>
            </a:r>
            <a:r>
              <a:rPr dirty="0" sz="2700" spc="-7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55">
                <a:solidFill>
                  <a:srgbClr val="FFFFFF"/>
                </a:solidFill>
                <a:latin typeface="Microsoft Sans Serif"/>
                <a:cs typeface="Microsoft Sans Serif"/>
              </a:rPr>
              <a:t>includin</a:t>
            </a:r>
            <a:r>
              <a:rPr dirty="0" sz="2700" spc="-19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60">
                <a:solidFill>
                  <a:srgbClr val="FFFFFF"/>
                </a:solidFill>
                <a:latin typeface="Microsoft Sans Serif"/>
                <a:cs typeface="Microsoft Sans Serif"/>
              </a:rPr>
              <a:t>strength,</a:t>
            </a:r>
            <a:r>
              <a:rPr dirty="0" sz="27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23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700" spc="-229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2700" spc="-130">
                <a:solidFill>
                  <a:srgbClr val="FFFFFF"/>
                </a:solidFill>
                <a:latin typeface="Microsoft Sans Serif"/>
                <a:cs typeface="Microsoft Sans Serif"/>
              </a:rPr>
              <a:t>du</a:t>
            </a:r>
            <a:r>
              <a:rPr dirty="0" sz="2700" spc="-10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2700" spc="-200">
                <a:solidFill>
                  <a:srgbClr val="FFFFFF"/>
                </a:solidFill>
                <a:latin typeface="Microsoft Sans Serif"/>
                <a:cs typeface="Microsoft Sans Serif"/>
              </a:rPr>
              <a:t>anc</a:t>
            </a:r>
            <a:r>
              <a:rPr dirty="0" sz="2700" spc="-30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2700" spc="-16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27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14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7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50">
                <a:solidFill>
                  <a:srgbClr val="FFFFFF"/>
                </a:solidFill>
                <a:latin typeface="Microsoft Sans Serif"/>
                <a:cs typeface="Microsoft Sans Serif"/>
              </a:rPr>
              <a:t>mobi</a:t>
            </a:r>
            <a:r>
              <a:rPr dirty="0" sz="2700" spc="-8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2700" spc="-3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dirty="0" sz="2700" spc="-15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2700" spc="-16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900">
              <a:latin typeface="Microsoft Sans Serif"/>
              <a:cs typeface="Microsoft Sans Serif"/>
            </a:endParaRPr>
          </a:p>
          <a:p>
            <a:pPr algn="ctr" marL="12700" marR="5080">
              <a:lnSpc>
                <a:spcPts val="2830"/>
              </a:lnSpc>
              <a:spcBef>
                <a:spcPts val="2550"/>
              </a:spcBef>
            </a:pPr>
            <a:r>
              <a:rPr dirty="0" sz="2700" spc="-275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dirty="0" sz="2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Microsoft Sans Serif"/>
                <a:cs typeface="Microsoft Sans Serif"/>
              </a:rPr>
              <a:t>able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dirty="0" sz="27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45">
                <a:solidFill>
                  <a:srgbClr val="FFFFFF"/>
                </a:solidFill>
                <a:latin typeface="Microsoft Sans Serif"/>
                <a:cs typeface="Microsoft Sans Serif"/>
              </a:rPr>
              <a:t>programs</a:t>
            </a:r>
            <a:r>
              <a:rPr dirty="0" sz="2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65">
                <a:solidFill>
                  <a:srgbClr val="FFFFFF"/>
                </a:solidFill>
                <a:latin typeface="Microsoft Sans Serif"/>
                <a:cs typeface="Microsoft Sans Serif"/>
              </a:rPr>
              <a:t>submitted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7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6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7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Microsoft Sans Serif"/>
                <a:cs typeface="Microsoft Sans Serif"/>
              </a:rPr>
              <a:t>application; </a:t>
            </a:r>
            <a:r>
              <a:rPr dirty="0" sz="2700" spc="-7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204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6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dirty="0" sz="27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25">
                <a:solidFill>
                  <a:srgbClr val="FFFFFF"/>
                </a:solidFill>
                <a:latin typeface="Microsoft Sans Serif"/>
                <a:cs typeface="Microsoft Sans Serif"/>
              </a:rPr>
              <a:t>help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235">
                <a:solidFill>
                  <a:srgbClr val="FFFFFF"/>
                </a:solidFill>
                <a:latin typeface="Microsoft Sans Serif"/>
                <a:cs typeface="Microsoft Sans Serif"/>
              </a:rPr>
              <a:t>ensure</a:t>
            </a:r>
            <a:r>
              <a:rPr dirty="0" sz="27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dirty="0" sz="27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60">
                <a:solidFill>
                  <a:srgbClr val="FFFFFF"/>
                </a:solidFill>
                <a:latin typeface="Microsoft Sans Serif"/>
                <a:cs typeface="Microsoft Sans Serif"/>
              </a:rPr>
              <a:t>quality</a:t>
            </a:r>
            <a:r>
              <a:rPr dirty="0" sz="27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85">
                <a:solidFill>
                  <a:srgbClr val="FFFFFF"/>
                </a:solidFill>
                <a:latin typeface="Microsoft Sans Serif"/>
                <a:cs typeface="Microsoft Sans Serif"/>
              </a:rPr>
              <a:t>content</a:t>
            </a:r>
            <a:r>
              <a:rPr dirty="0" sz="27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45">
                <a:solidFill>
                  <a:srgbClr val="FFFFFF"/>
                </a:solidFill>
                <a:latin typeface="Microsoft Sans Serif"/>
                <a:cs typeface="Microsoft Sans Serif"/>
              </a:rPr>
              <a:t>within</a:t>
            </a:r>
            <a:r>
              <a:rPr dirty="0" sz="27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16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7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Microsoft Sans Serif"/>
                <a:cs typeface="Microsoft Sans Serif"/>
              </a:rPr>
              <a:t>application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5300" y="5044440"/>
            <a:ext cx="1268095" cy="1268095"/>
            <a:chOff x="495300" y="5044440"/>
            <a:chExt cx="1268095" cy="126809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" y="5044440"/>
              <a:ext cx="1267968" cy="12679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735" y="5084064"/>
              <a:ext cx="1153668" cy="1155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9041" y="1028446"/>
            <a:ext cx="15963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5">
                <a:latin typeface="Times New Roman"/>
                <a:cs typeface="Times New Roman"/>
              </a:rPr>
              <a:t>S</a:t>
            </a:r>
            <a:r>
              <a:rPr dirty="0" sz="3600" spc="90">
                <a:latin typeface="Times New Roman"/>
                <a:cs typeface="Times New Roman"/>
              </a:rPr>
              <a:t>C</a:t>
            </a:r>
            <a:r>
              <a:rPr dirty="0" sz="3600" spc="85">
                <a:latin typeface="Times New Roman"/>
                <a:cs typeface="Times New Roman"/>
              </a:rPr>
              <a:t>O</a:t>
            </a:r>
            <a:r>
              <a:rPr dirty="0" sz="3600" spc="90">
                <a:latin typeface="Times New Roman"/>
                <a:cs typeface="Times New Roman"/>
              </a:rPr>
              <a:t>P</a:t>
            </a:r>
            <a:r>
              <a:rPr dirty="0" sz="360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515" y="2276855"/>
            <a:ext cx="3754120" cy="4157979"/>
            <a:chOff x="318515" y="2276855"/>
            <a:chExt cx="3754120" cy="41579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515" y="2276855"/>
              <a:ext cx="3744467" cy="41574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23" y="3345180"/>
              <a:ext cx="3689604" cy="20863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951" y="2318003"/>
              <a:ext cx="3630168" cy="40431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51763" y="3427221"/>
            <a:ext cx="3082925" cy="170942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algn="just" marL="12700" marR="5080" indent="40640">
              <a:lnSpc>
                <a:spcPct val="81700"/>
              </a:lnSpc>
              <a:spcBef>
                <a:spcPts val="805"/>
              </a:spcBef>
            </a:pPr>
            <a:r>
              <a:rPr dirty="0" sz="3200" spc="-37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Microsoft Sans Serif"/>
                <a:cs typeface="Microsoft Sans Serif"/>
              </a:rPr>
              <a:t>goal</a:t>
            </a:r>
            <a:r>
              <a:rPr dirty="0" sz="32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200" spc="1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04">
                <a:solidFill>
                  <a:srgbClr val="FFFFFF"/>
                </a:solidFill>
                <a:latin typeface="Microsoft Sans Serif"/>
                <a:cs typeface="Microsoft Sans Serif"/>
              </a:rPr>
              <a:t>fitness  </a:t>
            </a:r>
            <a:r>
              <a:rPr dirty="0" sz="3200" spc="-1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-5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3200" spc="-20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200" spc="-13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-155">
                <a:solidFill>
                  <a:srgbClr val="FFFFFF"/>
                </a:solidFill>
                <a:latin typeface="Microsoft Sans Serif"/>
                <a:cs typeface="Microsoft Sans Serif"/>
              </a:rPr>
              <a:t>king</a:t>
            </a:r>
            <a:r>
              <a:rPr dirty="0" sz="32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200" spc="-3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3200" spc="-275">
                <a:solidFill>
                  <a:srgbClr val="FFFFFF"/>
                </a:solidFill>
                <a:latin typeface="Microsoft Sans Serif"/>
                <a:cs typeface="Microsoft Sans Serif"/>
              </a:rPr>
              <a:t>ps</a:t>
            </a:r>
            <a:r>
              <a:rPr dirty="0" sz="32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8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-38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-114">
                <a:solidFill>
                  <a:srgbClr val="FFFFFF"/>
                </a:solidFill>
                <a:latin typeface="Microsoft Sans Serif"/>
                <a:cs typeface="Microsoft Sans Serif"/>
              </a:rPr>
              <a:t>o  </a:t>
            </a:r>
            <a:r>
              <a:rPr dirty="0" sz="3200" spc="-165">
                <a:solidFill>
                  <a:srgbClr val="FFFFFF"/>
                </a:solidFill>
                <a:latin typeface="Microsoft Sans Serif"/>
                <a:cs typeface="Microsoft Sans Serif"/>
              </a:rPr>
              <a:t>collect </a:t>
            </a:r>
            <a:r>
              <a:rPr dirty="0" sz="3200" spc="-2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dirty="0" sz="3200" spc="-125">
                <a:solidFill>
                  <a:srgbClr val="FFFFFF"/>
                </a:solidFill>
                <a:latin typeface="Microsoft Sans Serif"/>
                <a:cs typeface="Microsoft Sans Serif"/>
              </a:rPr>
              <a:t>about </a:t>
            </a:r>
            <a:r>
              <a:rPr dirty="0" sz="3200" spc="-1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9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32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50">
                <a:solidFill>
                  <a:srgbClr val="FFFFFF"/>
                </a:solidFill>
                <a:latin typeface="Microsoft Sans Serif"/>
                <a:cs typeface="Microsoft Sans Serif"/>
              </a:rPr>
              <a:t>user</a:t>
            </a:r>
            <a:r>
              <a:rPr dirty="0" sz="3200" spc="-170">
                <a:solidFill>
                  <a:srgbClr val="FFFFFF"/>
                </a:solidFill>
                <a:latin typeface="Microsoft Sans Serif"/>
                <a:cs typeface="Microsoft Sans Serif"/>
              </a:rPr>
              <a:t>’</a:t>
            </a:r>
            <a:r>
              <a:rPr dirty="0" sz="3200" spc="-53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95">
                <a:solidFill>
                  <a:srgbClr val="FFFFFF"/>
                </a:solidFill>
                <a:latin typeface="Microsoft Sans Serif"/>
                <a:cs typeface="Microsoft Sans Serif"/>
              </a:rPr>
              <a:t>activiti</a:t>
            </a:r>
            <a:r>
              <a:rPr dirty="0" sz="3200" spc="-1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-57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00" spc="-19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19955" y="2276855"/>
            <a:ext cx="3744595" cy="4157979"/>
            <a:chOff x="4219955" y="2276855"/>
            <a:chExt cx="3744595" cy="415797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9955" y="2276855"/>
              <a:ext cx="3744467" cy="41574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2647" y="2947415"/>
              <a:ext cx="3448811" cy="28818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9391" y="2318003"/>
              <a:ext cx="3630167" cy="404317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692141" y="3028950"/>
            <a:ext cx="2807970" cy="250634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algn="ctr" marL="12700" marR="5080" indent="-2540">
              <a:lnSpc>
                <a:spcPct val="81700"/>
              </a:lnSpc>
              <a:spcBef>
                <a:spcPts val="805"/>
              </a:spcBef>
            </a:pPr>
            <a:r>
              <a:rPr dirty="0" sz="3200" spc="-375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dirty="0" sz="32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35">
                <a:solidFill>
                  <a:srgbClr val="FFFFFF"/>
                </a:solidFill>
                <a:latin typeface="Microsoft Sans Serif"/>
                <a:cs typeface="Microsoft Sans Serif"/>
              </a:rPr>
              <a:t>inc</a:t>
            </a:r>
            <a:r>
              <a:rPr dirty="0" sz="3200" spc="-114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dirty="0" sz="3200" spc="-275">
                <a:solidFill>
                  <a:srgbClr val="FFFFFF"/>
                </a:solidFill>
                <a:latin typeface="Microsoft Sans Serif"/>
                <a:cs typeface="Microsoft Sans Serif"/>
              </a:rPr>
              <a:t>udes</a:t>
            </a:r>
            <a:r>
              <a:rPr dirty="0" sz="32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60">
                <a:solidFill>
                  <a:srgbClr val="FFFFFF"/>
                </a:solidFill>
                <a:latin typeface="Microsoft Sans Serif"/>
                <a:cs typeface="Microsoft Sans Serif"/>
              </a:rPr>
              <a:t>the  </a:t>
            </a:r>
            <a:r>
              <a:rPr dirty="0" sz="3200" spc="-245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dirty="0" sz="32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3200" spc="1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36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00" spc="-21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-195">
                <a:solidFill>
                  <a:srgbClr val="FFFFFF"/>
                </a:solidFill>
                <a:latin typeface="Microsoft Sans Serif"/>
                <a:cs typeface="Microsoft Sans Serif"/>
              </a:rPr>
              <a:t>eps  </a:t>
            </a:r>
            <a:r>
              <a:rPr dirty="0" sz="3200" spc="-175">
                <a:solidFill>
                  <a:srgbClr val="FFFFFF"/>
                </a:solidFill>
                <a:latin typeface="Microsoft Sans Serif"/>
                <a:cs typeface="Microsoft Sans Serif"/>
              </a:rPr>
              <a:t>taken,</a:t>
            </a:r>
            <a:r>
              <a:rPr dirty="0" sz="32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95">
                <a:solidFill>
                  <a:srgbClr val="FFFFFF"/>
                </a:solidFill>
                <a:latin typeface="Microsoft Sans Serif"/>
                <a:cs typeface="Microsoft Sans Serif"/>
              </a:rPr>
              <a:t>stairs </a:t>
            </a:r>
            <a:r>
              <a:rPr dirty="0" sz="3200" spc="-1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70">
                <a:solidFill>
                  <a:srgbClr val="FFFFFF"/>
                </a:solidFill>
                <a:latin typeface="Microsoft Sans Serif"/>
                <a:cs typeface="Microsoft Sans Serif"/>
              </a:rPr>
              <a:t>climbed,</a:t>
            </a:r>
            <a:r>
              <a:rPr dirty="0" sz="32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95">
                <a:solidFill>
                  <a:srgbClr val="FFFFFF"/>
                </a:solidFill>
                <a:latin typeface="Microsoft Sans Serif"/>
                <a:cs typeface="Microsoft Sans Serif"/>
              </a:rPr>
              <a:t>distance </a:t>
            </a:r>
            <a:r>
              <a:rPr dirty="0" sz="3200" spc="-8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20">
                <a:solidFill>
                  <a:srgbClr val="FFFFFF"/>
                </a:solidFill>
                <a:latin typeface="Microsoft Sans Serif"/>
                <a:cs typeface="Microsoft Sans Serif"/>
              </a:rPr>
              <a:t>run,</a:t>
            </a:r>
            <a:r>
              <a:rPr dirty="0" sz="3200" spc="-2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4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dirty="0" sz="3200" spc="-150">
                <a:solidFill>
                  <a:srgbClr val="FFFFFF"/>
                </a:solidFill>
                <a:latin typeface="Microsoft Sans Serif"/>
                <a:cs typeface="Microsoft Sans Serif"/>
              </a:rPr>
              <a:t>other </a:t>
            </a:r>
            <a:r>
              <a:rPr dirty="0" sz="3200" spc="-1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Microsoft Sans Serif"/>
                <a:cs typeface="Microsoft Sans Serif"/>
              </a:rPr>
              <a:t>fitn</a:t>
            </a:r>
            <a:r>
              <a:rPr dirty="0" sz="3200" spc="-1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-5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00" spc="-53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85">
                <a:solidFill>
                  <a:srgbClr val="FFFFFF"/>
                </a:solidFill>
                <a:latin typeface="Microsoft Sans Serif"/>
                <a:cs typeface="Microsoft Sans Serif"/>
              </a:rPr>
              <a:t>metri</a:t>
            </a:r>
            <a:r>
              <a:rPr dirty="0" sz="3200" spc="-204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3200" spc="-57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00" spc="-19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21395" y="2276855"/>
            <a:ext cx="3808729" cy="4157979"/>
            <a:chOff x="8121395" y="2276855"/>
            <a:chExt cx="3808729" cy="4157979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1395" y="2276855"/>
              <a:ext cx="3742944" cy="41574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4067" y="2933700"/>
              <a:ext cx="3765804" cy="29108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0831" y="2318003"/>
              <a:ext cx="3628644" cy="404317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433561" y="3014852"/>
            <a:ext cx="3126740" cy="253492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ctr" marL="12065" marR="5080">
              <a:lnSpc>
                <a:spcPct val="82900"/>
              </a:lnSpc>
              <a:spcBef>
                <a:spcPts val="760"/>
              </a:spcBef>
            </a:pPr>
            <a:r>
              <a:rPr dirty="0" sz="3200" spc="-80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-18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32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32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3200" spc="-229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3200" spc="-26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dirty="0" sz="3200" spc="-18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-2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32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85">
                <a:solidFill>
                  <a:srgbClr val="FFFFFF"/>
                </a:solidFill>
                <a:latin typeface="Microsoft Sans Serif"/>
                <a:cs typeface="Microsoft Sans Serif"/>
              </a:rPr>
              <a:t>easy</a:t>
            </a:r>
            <a:r>
              <a:rPr dirty="0" sz="32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3200" spc="-75">
                <a:solidFill>
                  <a:srgbClr val="FFFFFF"/>
                </a:solidFill>
                <a:latin typeface="Microsoft Sans Serif"/>
                <a:cs typeface="Microsoft Sans Serif"/>
              </a:rPr>
              <a:t>or  </a:t>
            </a:r>
            <a:r>
              <a:rPr dirty="0" sz="3200" spc="-325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dirty="0" sz="32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32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70">
                <a:solidFill>
                  <a:srgbClr val="FFFFFF"/>
                </a:solidFill>
                <a:latin typeface="Microsoft Sans Serif"/>
                <a:cs typeface="Microsoft Sans Serif"/>
              </a:rPr>
              <a:t>monitor  </a:t>
            </a:r>
            <a:r>
              <a:rPr dirty="0" sz="3200" spc="-1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3200" spc="-7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3200" spc="-240">
                <a:solidFill>
                  <a:srgbClr val="FFFFFF"/>
                </a:solidFill>
                <a:latin typeface="Microsoft Sans Serif"/>
                <a:cs typeface="Microsoft Sans Serif"/>
              </a:rPr>
              <a:t>ogres</a:t>
            </a:r>
            <a:r>
              <a:rPr dirty="0" sz="3200" spc="-29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3200" spc="-19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32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Microsoft Sans Serif"/>
                <a:cs typeface="Microsoft Sans Serif"/>
              </a:rPr>
              <a:t>fitn</a:t>
            </a:r>
            <a:r>
              <a:rPr dirty="0" sz="3200" spc="-12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200" spc="-415">
                <a:solidFill>
                  <a:srgbClr val="FFFFFF"/>
                </a:solidFill>
                <a:latin typeface="Microsoft Sans Serif"/>
                <a:cs typeface="Microsoft Sans Serif"/>
              </a:rPr>
              <a:t>ss  </a:t>
            </a:r>
            <a:r>
              <a:rPr dirty="0" sz="3200" spc="-125">
                <a:solidFill>
                  <a:srgbClr val="FFFFFF"/>
                </a:solidFill>
                <a:latin typeface="Microsoft Sans Serif"/>
                <a:cs typeface="Microsoft Sans Serif"/>
              </a:rPr>
              <a:t>tracking</a:t>
            </a:r>
            <a:r>
              <a:rPr dirty="0" sz="32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45">
                <a:solidFill>
                  <a:srgbClr val="FFFFFF"/>
                </a:solidFill>
                <a:latin typeface="Microsoft Sans Serif"/>
                <a:cs typeface="Microsoft Sans Serif"/>
              </a:rPr>
              <a:t>apps </a:t>
            </a:r>
            <a:r>
              <a:rPr dirty="0" sz="3200" spc="-1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95">
                <a:solidFill>
                  <a:srgbClr val="FFFFFF"/>
                </a:solidFill>
                <a:latin typeface="Microsoft Sans Serif"/>
                <a:cs typeface="Microsoft Sans Serif"/>
              </a:rPr>
              <a:t>provide</a:t>
            </a:r>
            <a:r>
              <a:rPr dirty="0" sz="32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70">
                <a:solidFill>
                  <a:srgbClr val="FFFFFF"/>
                </a:solidFill>
                <a:latin typeface="Microsoft Sans Serif"/>
                <a:cs typeface="Microsoft Sans Serif"/>
              </a:rPr>
              <a:t>calendars </a:t>
            </a:r>
            <a:r>
              <a:rPr dirty="0" sz="3200" spc="-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35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32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90">
                <a:solidFill>
                  <a:srgbClr val="FFFFFF"/>
                </a:solidFill>
                <a:latin typeface="Microsoft Sans Serif"/>
                <a:cs typeface="Microsoft Sans Serif"/>
              </a:rPr>
              <a:t>charts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4678" y="2685669"/>
            <a:ext cx="27222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0"/>
              <a:t>APP</a:t>
            </a:r>
            <a:r>
              <a:rPr dirty="0" sz="4800" spc="-30"/>
              <a:t> </a:t>
            </a:r>
            <a:r>
              <a:rPr dirty="0" sz="4800" spc="75"/>
              <a:t>ICON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039600" cy="6858000"/>
            <a:chOff x="0" y="0"/>
            <a:chExt cx="12039600" cy="6858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095999" cy="68579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10055" y="4572"/>
              <a:ext cx="22860" cy="2181225"/>
            </a:xfrm>
            <a:custGeom>
              <a:avLst/>
              <a:gdLst/>
              <a:ahLst/>
              <a:cxnLst/>
              <a:rect l="l" t="t" r="r" b="b"/>
              <a:pathLst>
                <a:path w="22859" h="2181225">
                  <a:moveTo>
                    <a:pt x="22859" y="0"/>
                  </a:moveTo>
                  <a:lnTo>
                    <a:pt x="0" y="0"/>
                  </a:lnTo>
                  <a:lnTo>
                    <a:pt x="0" y="2180843"/>
                  </a:lnTo>
                  <a:lnTo>
                    <a:pt x="22859" y="2180843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9283" y="2176272"/>
              <a:ext cx="190500" cy="190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711" y="4021835"/>
              <a:ext cx="190500" cy="1889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4527" y="9144"/>
              <a:ext cx="29209" cy="4482465"/>
            </a:xfrm>
            <a:custGeom>
              <a:avLst/>
              <a:gdLst/>
              <a:ahLst/>
              <a:cxnLst/>
              <a:rect l="l" t="t" r="r" b="b"/>
              <a:pathLst>
                <a:path w="29209" h="4482465">
                  <a:moveTo>
                    <a:pt x="28956" y="0"/>
                  </a:moveTo>
                  <a:lnTo>
                    <a:pt x="0" y="0"/>
                  </a:lnTo>
                  <a:lnTo>
                    <a:pt x="0" y="4482083"/>
                  </a:lnTo>
                  <a:lnTo>
                    <a:pt x="28956" y="4482083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756" y="4482084"/>
              <a:ext cx="190500" cy="1905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0500" y="9143"/>
              <a:ext cx="1477010" cy="1807845"/>
            </a:xfrm>
            <a:custGeom>
              <a:avLst/>
              <a:gdLst/>
              <a:ahLst/>
              <a:cxnLst/>
              <a:rect l="l" t="t" r="r" b="b"/>
              <a:pathLst>
                <a:path w="1477010" h="1807845">
                  <a:moveTo>
                    <a:pt x="152400" y="0"/>
                  </a:moveTo>
                  <a:lnTo>
                    <a:pt x="128587" y="0"/>
                  </a:lnTo>
                  <a:lnTo>
                    <a:pt x="128587" y="603377"/>
                  </a:lnTo>
                  <a:lnTo>
                    <a:pt x="0" y="898779"/>
                  </a:lnTo>
                  <a:lnTo>
                    <a:pt x="23812" y="908304"/>
                  </a:lnTo>
                  <a:lnTo>
                    <a:pt x="152400" y="608203"/>
                  </a:lnTo>
                  <a:lnTo>
                    <a:pt x="152400" y="0"/>
                  </a:lnTo>
                  <a:close/>
                </a:path>
                <a:path w="1477010" h="1807845">
                  <a:moveTo>
                    <a:pt x="1476756" y="1797939"/>
                  </a:moveTo>
                  <a:lnTo>
                    <a:pt x="1128903" y="984631"/>
                  </a:lnTo>
                  <a:lnTo>
                    <a:pt x="1128903" y="4572"/>
                  </a:lnTo>
                  <a:lnTo>
                    <a:pt x="1100328" y="4572"/>
                  </a:lnTo>
                  <a:lnTo>
                    <a:pt x="1100328" y="989457"/>
                  </a:lnTo>
                  <a:lnTo>
                    <a:pt x="1452880" y="1807464"/>
                  </a:lnTo>
                  <a:lnTo>
                    <a:pt x="1476756" y="1797939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0200" y="1801367"/>
              <a:ext cx="190500" cy="1889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80744" y="0"/>
              <a:ext cx="414655" cy="1435735"/>
            </a:xfrm>
            <a:custGeom>
              <a:avLst/>
              <a:gdLst/>
              <a:ahLst/>
              <a:cxnLst/>
              <a:rect l="l" t="t" r="r" b="b"/>
              <a:pathLst>
                <a:path w="414655" h="1435735">
                  <a:moveTo>
                    <a:pt x="371856" y="1426083"/>
                  </a:moveTo>
                  <a:lnTo>
                    <a:pt x="23876" y="612775"/>
                  </a:lnTo>
                  <a:lnTo>
                    <a:pt x="23876" y="9144"/>
                  </a:lnTo>
                  <a:lnTo>
                    <a:pt x="0" y="9144"/>
                  </a:lnTo>
                  <a:lnTo>
                    <a:pt x="0" y="617474"/>
                  </a:lnTo>
                  <a:lnTo>
                    <a:pt x="347980" y="1435608"/>
                  </a:lnTo>
                  <a:lnTo>
                    <a:pt x="371856" y="1426083"/>
                  </a:lnTo>
                  <a:close/>
                </a:path>
                <a:path w="414655" h="1435735">
                  <a:moveTo>
                    <a:pt x="414528" y="300101"/>
                  </a:moveTo>
                  <a:lnTo>
                    <a:pt x="285877" y="0"/>
                  </a:lnTo>
                  <a:lnTo>
                    <a:pt x="262128" y="9525"/>
                  </a:lnTo>
                  <a:lnTo>
                    <a:pt x="385953" y="304800"/>
                  </a:lnTo>
                  <a:lnTo>
                    <a:pt x="385953" y="912876"/>
                  </a:lnTo>
                  <a:lnTo>
                    <a:pt x="414528" y="912876"/>
                  </a:lnTo>
                  <a:lnTo>
                    <a:pt x="414528" y="300101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5544" y="1420367"/>
              <a:ext cx="190500" cy="190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5544" y="903732"/>
              <a:ext cx="190500" cy="190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43455" y="4572"/>
              <a:ext cx="419100" cy="523240"/>
            </a:xfrm>
            <a:custGeom>
              <a:avLst/>
              <a:gdLst/>
              <a:ahLst/>
              <a:cxnLst/>
              <a:rect l="l" t="t" r="r" b="b"/>
              <a:pathLst>
                <a:path w="419100" h="523240">
                  <a:moveTo>
                    <a:pt x="23749" y="0"/>
                  </a:moveTo>
                  <a:lnTo>
                    <a:pt x="0" y="9525"/>
                  </a:lnTo>
                  <a:lnTo>
                    <a:pt x="71374" y="190626"/>
                  </a:lnTo>
                  <a:lnTo>
                    <a:pt x="400050" y="522731"/>
                  </a:lnTo>
                  <a:lnTo>
                    <a:pt x="419100" y="503681"/>
                  </a:lnTo>
                  <a:lnTo>
                    <a:pt x="95250" y="176402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6995" y="489204"/>
              <a:ext cx="147320" cy="1478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52500" y="4572"/>
              <a:ext cx="152400" cy="908685"/>
            </a:xfrm>
            <a:custGeom>
              <a:avLst/>
              <a:gdLst/>
              <a:ahLst/>
              <a:cxnLst/>
              <a:rect l="l" t="t" r="r" b="b"/>
              <a:pathLst>
                <a:path w="152400" h="908685">
                  <a:moveTo>
                    <a:pt x="128587" y="0"/>
                  </a:moveTo>
                  <a:lnTo>
                    <a:pt x="0" y="300100"/>
                  </a:lnTo>
                  <a:lnTo>
                    <a:pt x="0" y="908303"/>
                  </a:lnTo>
                  <a:lnTo>
                    <a:pt x="23812" y="908303"/>
                  </a:lnTo>
                  <a:lnTo>
                    <a:pt x="23812" y="304926"/>
                  </a:lnTo>
                  <a:lnTo>
                    <a:pt x="152400" y="9525"/>
                  </a:lnTo>
                  <a:lnTo>
                    <a:pt x="128587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155" y="903732"/>
              <a:ext cx="190500" cy="1905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0016" y="1554480"/>
              <a:ext cx="190500" cy="1905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7616" y="5623559"/>
              <a:ext cx="338455" cy="1216660"/>
            </a:xfrm>
            <a:custGeom>
              <a:avLst/>
              <a:gdLst/>
              <a:ahLst/>
              <a:cxnLst/>
              <a:rect l="l" t="t" r="r" b="b"/>
              <a:pathLst>
                <a:path w="338455" h="1216659">
                  <a:moveTo>
                    <a:pt x="19062" y="0"/>
                  </a:moveTo>
                  <a:lnTo>
                    <a:pt x="0" y="9524"/>
                  </a:lnTo>
                  <a:lnTo>
                    <a:pt x="309740" y="736676"/>
                  </a:lnTo>
                  <a:lnTo>
                    <a:pt x="309740" y="1216152"/>
                  </a:lnTo>
                  <a:lnTo>
                    <a:pt x="338328" y="1216152"/>
                  </a:lnTo>
                  <a:lnTo>
                    <a:pt x="338328" y="731913"/>
                  </a:lnTo>
                  <a:lnTo>
                    <a:pt x="19062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700" y="5480303"/>
              <a:ext cx="156972" cy="1569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056" y="903732"/>
              <a:ext cx="190500" cy="1905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896867"/>
              <a:ext cx="134620" cy="266700"/>
            </a:xfrm>
            <a:custGeom>
              <a:avLst/>
              <a:gdLst/>
              <a:ahLst/>
              <a:cxnLst/>
              <a:rect l="l" t="t" r="r" b="b"/>
              <a:pathLst>
                <a:path w="134620" h="266700">
                  <a:moveTo>
                    <a:pt x="19159" y="0"/>
                  </a:moveTo>
                  <a:lnTo>
                    <a:pt x="0" y="9524"/>
                  </a:lnTo>
                  <a:lnTo>
                    <a:pt x="110163" y="266699"/>
                  </a:lnTo>
                  <a:lnTo>
                    <a:pt x="134112" y="257174"/>
                  </a:lnTo>
                  <a:lnTo>
                    <a:pt x="19159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056" y="4149852"/>
              <a:ext cx="190500" cy="1889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0" y="1644395"/>
              <a:ext cx="134620" cy="269875"/>
            </a:xfrm>
            <a:custGeom>
              <a:avLst/>
              <a:gdLst/>
              <a:ahLst/>
              <a:cxnLst/>
              <a:rect l="l" t="t" r="r" b="b"/>
              <a:pathLst>
                <a:path w="134620" h="269875">
                  <a:moveTo>
                    <a:pt x="110163" y="0"/>
                  </a:moveTo>
                  <a:lnTo>
                    <a:pt x="0" y="260223"/>
                  </a:lnTo>
                  <a:lnTo>
                    <a:pt x="19159" y="269748"/>
                  </a:lnTo>
                  <a:lnTo>
                    <a:pt x="134112" y="9525"/>
                  </a:lnTo>
                  <a:lnTo>
                    <a:pt x="110163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056" y="1469136"/>
              <a:ext cx="190500" cy="1905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94944" y="4572"/>
              <a:ext cx="309880" cy="1559560"/>
            </a:xfrm>
            <a:custGeom>
              <a:avLst/>
              <a:gdLst/>
              <a:ahLst/>
              <a:cxnLst/>
              <a:rect l="l" t="t" r="r" b="b"/>
              <a:pathLst>
                <a:path w="309880" h="1559560">
                  <a:moveTo>
                    <a:pt x="28562" y="0"/>
                  </a:moveTo>
                  <a:lnTo>
                    <a:pt x="0" y="0"/>
                  </a:lnTo>
                  <a:lnTo>
                    <a:pt x="0" y="998601"/>
                  </a:lnTo>
                  <a:lnTo>
                    <a:pt x="280809" y="1278001"/>
                  </a:lnTo>
                  <a:lnTo>
                    <a:pt x="280809" y="1559052"/>
                  </a:lnTo>
                  <a:lnTo>
                    <a:pt x="309372" y="1559052"/>
                  </a:lnTo>
                  <a:lnTo>
                    <a:pt x="309372" y="1263777"/>
                  </a:lnTo>
                  <a:lnTo>
                    <a:pt x="28562" y="989076"/>
                  </a:lnTo>
                  <a:lnTo>
                    <a:pt x="28562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911" y="4881371"/>
              <a:ext cx="190499" cy="1889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8684" y="5061203"/>
              <a:ext cx="614680" cy="1792605"/>
            </a:xfrm>
            <a:custGeom>
              <a:avLst/>
              <a:gdLst/>
              <a:ahLst/>
              <a:cxnLst/>
              <a:rect l="l" t="t" r="r" b="b"/>
              <a:pathLst>
                <a:path w="614680" h="1792604">
                  <a:moveTo>
                    <a:pt x="304800" y="562140"/>
                  </a:moveTo>
                  <a:lnTo>
                    <a:pt x="23812" y="281051"/>
                  </a:lnTo>
                  <a:lnTo>
                    <a:pt x="23812" y="0"/>
                  </a:lnTo>
                  <a:lnTo>
                    <a:pt x="0" y="0"/>
                  </a:lnTo>
                  <a:lnTo>
                    <a:pt x="0" y="290576"/>
                  </a:lnTo>
                  <a:lnTo>
                    <a:pt x="280987" y="571665"/>
                  </a:lnTo>
                  <a:lnTo>
                    <a:pt x="280987" y="1778508"/>
                  </a:lnTo>
                  <a:lnTo>
                    <a:pt x="304800" y="1778508"/>
                  </a:lnTo>
                  <a:lnTo>
                    <a:pt x="304800" y="562140"/>
                  </a:lnTo>
                  <a:close/>
                </a:path>
                <a:path w="614680" h="1792604">
                  <a:moveTo>
                    <a:pt x="614172" y="1464564"/>
                  </a:moveTo>
                  <a:lnTo>
                    <a:pt x="606653" y="1427886"/>
                  </a:lnTo>
                  <a:lnTo>
                    <a:pt x="595122" y="1410970"/>
                  </a:lnTo>
                  <a:lnTo>
                    <a:pt x="595122" y="1464564"/>
                  </a:lnTo>
                  <a:lnTo>
                    <a:pt x="589241" y="1494320"/>
                  </a:lnTo>
                  <a:lnTo>
                    <a:pt x="573087" y="1518310"/>
                  </a:lnTo>
                  <a:lnTo>
                    <a:pt x="548906" y="1534325"/>
                  </a:lnTo>
                  <a:lnTo>
                    <a:pt x="518922" y="1540154"/>
                  </a:lnTo>
                  <a:lnTo>
                    <a:pt x="490931" y="1534325"/>
                  </a:lnTo>
                  <a:lnTo>
                    <a:pt x="466534" y="1518310"/>
                  </a:lnTo>
                  <a:lnTo>
                    <a:pt x="449262" y="1494320"/>
                  </a:lnTo>
                  <a:lnTo>
                    <a:pt x="442722" y="1464564"/>
                  </a:lnTo>
                  <a:lnTo>
                    <a:pt x="449262" y="1434820"/>
                  </a:lnTo>
                  <a:lnTo>
                    <a:pt x="466534" y="1410830"/>
                  </a:lnTo>
                  <a:lnTo>
                    <a:pt x="490931" y="1394815"/>
                  </a:lnTo>
                  <a:lnTo>
                    <a:pt x="518922" y="1388973"/>
                  </a:lnTo>
                  <a:lnTo>
                    <a:pt x="548906" y="1394815"/>
                  </a:lnTo>
                  <a:lnTo>
                    <a:pt x="573087" y="1410830"/>
                  </a:lnTo>
                  <a:lnTo>
                    <a:pt x="589241" y="1434820"/>
                  </a:lnTo>
                  <a:lnTo>
                    <a:pt x="595122" y="1464564"/>
                  </a:lnTo>
                  <a:lnTo>
                    <a:pt x="595122" y="1410970"/>
                  </a:lnTo>
                  <a:lnTo>
                    <a:pt x="586181" y="1397838"/>
                  </a:lnTo>
                  <a:lnTo>
                    <a:pt x="572973" y="1388973"/>
                  </a:lnTo>
                  <a:lnTo>
                    <a:pt x="555904" y="1377543"/>
                  </a:lnTo>
                  <a:lnTo>
                    <a:pt x="518922" y="1370076"/>
                  </a:lnTo>
                  <a:lnTo>
                    <a:pt x="481926" y="1377543"/>
                  </a:lnTo>
                  <a:lnTo>
                    <a:pt x="451650" y="1397838"/>
                  </a:lnTo>
                  <a:lnTo>
                    <a:pt x="431177" y="1427886"/>
                  </a:lnTo>
                  <a:lnTo>
                    <a:pt x="423672" y="1464564"/>
                  </a:lnTo>
                  <a:lnTo>
                    <a:pt x="431177" y="1501254"/>
                  </a:lnTo>
                  <a:lnTo>
                    <a:pt x="451650" y="1531302"/>
                  </a:lnTo>
                  <a:lnTo>
                    <a:pt x="481926" y="1551597"/>
                  </a:lnTo>
                  <a:lnTo>
                    <a:pt x="504444" y="1556143"/>
                  </a:lnTo>
                  <a:lnTo>
                    <a:pt x="504444" y="1792224"/>
                  </a:lnTo>
                  <a:lnTo>
                    <a:pt x="528828" y="1792224"/>
                  </a:lnTo>
                  <a:lnTo>
                    <a:pt x="528828" y="1557058"/>
                  </a:lnTo>
                  <a:lnTo>
                    <a:pt x="555904" y="1551597"/>
                  </a:lnTo>
                  <a:lnTo>
                    <a:pt x="572973" y="1540154"/>
                  </a:lnTo>
                  <a:lnTo>
                    <a:pt x="586181" y="1531302"/>
                  </a:lnTo>
                  <a:lnTo>
                    <a:pt x="606653" y="1501254"/>
                  </a:lnTo>
                  <a:lnTo>
                    <a:pt x="614172" y="1464564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200" y="6431279"/>
              <a:ext cx="190500" cy="18897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1801367"/>
              <a:ext cx="1228725" cy="4639310"/>
            </a:xfrm>
            <a:custGeom>
              <a:avLst/>
              <a:gdLst/>
              <a:ahLst/>
              <a:cxnLst/>
              <a:rect l="l" t="t" r="r" b="b"/>
              <a:pathLst>
                <a:path w="1228725" h="4639310">
                  <a:moveTo>
                    <a:pt x="190500" y="4348658"/>
                  </a:moveTo>
                  <a:lnTo>
                    <a:pt x="19050" y="4177284"/>
                  </a:lnTo>
                  <a:lnTo>
                    <a:pt x="0" y="4191571"/>
                  </a:lnTo>
                  <a:lnTo>
                    <a:pt x="166687" y="4358183"/>
                  </a:lnTo>
                  <a:lnTo>
                    <a:pt x="166687" y="4639056"/>
                  </a:lnTo>
                  <a:lnTo>
                    <a:pt x="190500" y="4639056"/>
                  </a:lnTo>
                  <a:lnTo>
                    <a:pt x="190500" y="4348658"/>
                  </a:lnTo>
                  <a:close/>
                </a:path>
                <a:path w="1228725" h="4639310">
                  <a:moveTo>
                    <a:pt x="1228344" y="14351"/>
                  </a:moveTo>
                  <a:lnTo>
                    <a:pt x="1214120" y="0"/>
                  </a:lnTo>
                  <a:lnTo>
                    <a:pt x="1014984" y="203327"/>
                  </a:lnTo>
                  <a:lnTo>
                    <a:pt x="1014984" y="755904"/>
                  </a:lnTo>
                  <a:lnTo>
                    <a:pt x="1033945" y="755904"/>
                  </a:lnTo>
                  <a:lnTo>
                    <a:pt x="1033945" y="208026"/>
                  </a:lnTo>
                  <a:lnTo>
                    <a:pt x="1228344" y="14351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8783" y="2548127"/>
              <a:ext cx="166115" cy="16002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95884" y="4571"/>
              <a:ext cx="771525" cy="4026535"/>
            </a:xfrm>
            <a:custGeom>
              <a:avLst/>
              <a:gdLst/>
              <a:ahLst/>
              <a:cxnLst/>
              <a:rect l="l" t="t" r="r" b="b"/>
              <a:pathLst>
                <a:path w="771525" h="4026535">
                  <a:moveTo>
                    <a:pt x="637032" y="3654933"/>
                  </a:moveTo>
                  <a:lnTo>
                    <a:pt x="23774" y="3042031"/>
                  </a:lnTo>
                  <a:lnTo>
                    <a:pt x="23774" y="0"/>
                  </a:lnTo>
                  <a:lnTo>
                    <a:pt x="0" y="0"/>
                  </a:lnTo>
                  <a:lnTo>
                    <a:pt x="0" y="3056382"/>
                  </a:lnTo>
                  <a:lnTo>
                    <a:pt x="613257" y="3669157"/>
                  </a:lnTo>
                  <a:lnTo>
                    <a:pt x="613257" y="4026408"/>
                  </a:lnTo>
                  <a:lnTo>
                    <a:pt x="637032" y="4026408"/>
                  </a:lnTo>
                  <a:lnTo>
                    <a:pt x="637032" y="3654933"/>
                  </a:lnTo>
                  <a:close/>
                </a:path>
                <a:path w="771525" h="4026535">
                  <a:moveTo>
                    <a:pt x="771144" y="1506474"/>
                  </a:moveTo>
                  <a:lnTo>
                    <a:pt x="642213" y="1377696"/>
                  </a:lnTo>
                  <a:lnTo>
                    <a:pt x="627888" y="1392047"/>
                  </a:lnTo>
                  <a:lnTo>
                    <a:pt x="752094" y="1511300"/>
                  </a:lnTo>
                  <a:lnTo>
                    <a:pt x="752094" y="1854708"/>
                  </a:lnTo>
                  <a:lnTo>
                    <a:pt x="771144" y="1854708"/>
                  </a:lnTo>
                  <a:lnTo>
                    <a:pt x="771144" y="1506474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9972" y="1850135"/>
              <a:ext cx="109728" cy="10667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80415" y="3418332"/>
              <a:ext cx="143510" cy="474345"/>
            </a:xfrm>
            <a:custGeom>
              <a:avLst/>
              <a:gdLst/>
              <a:ahLst/>
              <a:cxnLst/>
              <a:rect l="l" t="t" r="r" b="b"/>
              <a:pathLst>
                <a:path w="143509" h="474345">
                  <a:moveTo>
                    <a:pt x="128930" y="0"/>
                  </a:moveTo>
                  <a:lnTo>
                    <a:pt x="0" y="126872"/>
                  </a:lnTo>
                  <a:lnTo>
                    <a:pt x="0" y="473963"/>
                  </a:lnTo>
                  <a:lnTo>
                    <a:pt x="19100" y="473963"/>
                  </a:lnTo>
                  <a:lnTo>
                    <a:pt x="19100" y="131571"/>
                  </a:lnTo>
                  <a:lnTo>
                    <a:pt x="143256" y="12700"/>
                  </a:lnTo>
                  <a:lnTo>
                    <a:pt x="128930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7743" y="3883152"/>
              <a:ext cx="109728" cy="10972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72" y="2167127"/>
              <a:ext cx="114300" cy="452755"/>
            </a:xfrm>
            <a:custGeom>
              <a:avLst/>
              <a:gdLst/>
              <a:ahLst/>
              <a:cxnLst/>
              <a:rect l="l" t="t" r="r" b="b"/>
              <a:pathLst>
                <a:path w="114300" h="452755">
                  <a:moveTo>
                    <a:pt x="114300" y="0"/>
                  </a:moveTo>
                  <a:lnTo>
                    <a:pt x="95250" y="0"/>
                  </a:lnTo>
                  <a:lnTo>
                    <a:pt x="95250" y="343026"/>
                  </a:lnTo>
                  <a:lnTo>
                    <a:pt x="0" y="438276"/>
                  </a:lnTo>
                  <a:lnTo>
                    <a:pt x="9525" y="452627"/>
                  </a:lnTo>
                  <a:lnTo>
                    <a:pt x="114300" y="35255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815" y="2066544"/>
              <a:ext cx="109728" cy="10972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28344" y="4661915"/>
              <a:ext cx="462280" cy="2182495"/>
            </a:xfrm>
            <a:custGeom>
              <a:avLst/>
              <a:gdLst/>
              <a:ahLst/>
              <a:cxnLst/>
              <a:rect l="l" t="t" r="r" b="b"/>
              <a:pathLst>
                <a:path w="462280" h="2182495">
                  <a:moveTo>
                    <a:pt x="24384" y="0"/>
                  </a:moveTo>
                  <a:lnTo>
                    <a:pt x="0" y="0"/>
                  </a:lnTo>
                  <a:lnTo>
                    <a:pt x="0" y="2182368"/>
                  </a:lnTo>
                  <a:lnTo>
                    <a:pt x="24384" y="2182368"/>
                  </a:lnTo>
                  <a:lnTo>
                    <a:pt x="24384" y="0"/>
                  </a:lnTo>
                  <a:close/>
                </a:path>
                <a:path w="462280" h="2182495">
                  <a:moveTo>
                    <a:pt x="461772" y="389001"/>
                  </a:moveTo>
                  <a:lnTo>
                    <a:pt x="438023" y="379476"/>
                  </a:lnTo>
                  <a:lnTo>
                    <a:pt x="91440" y="1192758"/>
                  </a:lnTo>
                  <a:lnTo>
                    <a:pt x="91440" y="2182368"/>
                  </a:lnTo>
                  <a:lnTo>
                    <a:pt x="115189" y="2182368"/>
                  </a:lnTo>
                  <a:lnTo>
                    <a:pt x="115189" y="1202296"/>
                  </a:lnTo>
                  <a:lnTo>
                    <a:pt x="461772" y="389001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47572" y="4482084"/>
              <a:ext cx="190500" cy="1905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19911" y="3983735"/>
              <a:ext cx="347980" cy="2860675"/>
            </a:xfrm>
            <a:custGeom>
              <a:avLst/>
              <a:gdLst/>
              <a:ahLst/>
              <a:cxnLst/>
              <a:rect l="l" t="t" r="r" b="b"/>
              <a:pathLst>
                <a:path w="347980" h="2860675">
                  <a:moveTo>
                    <a:pt x="23799" y="0"/>
                  </a:moveTo>
                  <a:lnTo>
                    <a:pt x="0" y="4699"/>
                  </a:lnTo>
                  <a:lnTo>
                    <a:pt x="318909" y="1881098"/>
                  </a:lnTo>
                  <a:lnTo>
                    <a:pt x="318909" y="2860547"/>
                  </a:lnTo>
                  <a:lnTo>
                    <a:pt x="347472" y="2860547"/>
                  </a:lnTo>
                  <a:lnTo>
                    <a:pt x="347472" y="1881098"/>
                  </a:lnTo>
                  <a:lnTo>
                    <a:pt x="23799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8472" y="3806952"/>
              <a:ext cx="190500" cy="1905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24583" y="4867655"/>
              <a:ext cx="190499" cy="18897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405128" y="5422391"/>
              <a:ext cx="414655" cy="1435735"/>
            </a:xfrm>
            <a:custGeom>
              <a:avLst/>
              <a:gdLst/>
              <a:ahLst/>
              <a:cxnLst/>
              <a:rect l="l" t="t" r="r" b="b"/>
              <a:pathLst>
                <a:path w="414655" h="1435734">
                  <a:moveTo>
                    <a:pt x="371856" y="9525"/>
                  </a:moveTo>
                  <a:lnTo>
                    <a:pt x="352806" y="0"/>
                  </a:lnTo>
                  <a:lnTo>
                    <a:pt x="0" y="813308"/>
                  </a:lnTo>
                  <a:lnTo>
                    <a:pt x="0" y="1426464"/>
                  </a:lnTo>
                  <a:lnTo>
                    <a:pt x="28575" y="1426464"/>
                  </a:lnTo>
                  <a:lnTo>
                    <a:pt x="28575" y="822833"/>
                  </a:lnTo>
                  <a:lnTo>
                    <a:pt x="371856" y="9525"/>
                  </a:lnTo>
                  <a:close/>
                </a:path>
                <a:path w="414655" h="1435734">
                  <a:moveTo>
                    <a:pt x="414528" y="522732"/>
                  </a:moveTo>
                  <a:lnTo>
                    <a:pt x="390652" y="522732"/>
                  </a:lnTo>
                  <a:lnTo>
                    <a:pt x="390652" y="1130782"/>
                  </a:lnTo>
                  <a:lnTo>
                    <a:pt x="262128" y="1426083"/>
                  </a:lnTo>
                  <a:lnTo>
                    <a:pt x="285877" y="1435608"/>
                  </a:lnTo>
                  <a:lnTo>
                    <a:pt x="414528" y="1135545"/>
                  </a:lnTo>
                  <a:lnTo>
                    <a:pt x="414528" y="522732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09927" y="5247132"/>
              <a:ext cx="190500" cy="1905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09927" y="5763767"/>
              <a:ext cx="190500" cy="1905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766316" y="6330696"/>
              <a:ext cx="419100" cy="527685"/>
            </a:xfrm>
            <a:custGeom>
              <a:avLst/>
              <a:gdLst/>
              <a:ahLst/>
              <a:cxnLst/>
              <a:rect l="l" t="t" r="r" b="b"/>
              <a:pathLst>
                <a:path w="419100" h="527684">
                  <a:moveTo>
                    <a:pt x="404748" y="0"/>
                  </a:moveTo>
                  <a:lnTo>
                    <a:pt x="71373" y="327177"/>
                  </a:lnTo>
                  <a:lnTo>
                    <a:pt x="0" y="517774"/>
                  </a:lnTo>
                  <a:lnTo>
                    <a:pt x="19050" y="527303"/>
                  </a:lnTo>
                  <a:lnTo>
                    <a:pt x="95250" y="341477"/>
                  </a:lnTo>
                  <a:lnTo>
                    <a:pt x="419100" y="19062"/>
                  </a:lnTo>
                  <a:lnTo>
                    <a:pt x="404748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47316" y="6220967"/>
              <a:ext cx="151286" cy="14782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04444" y="9144"/>
              <a:ext cx="233679" cy="5104130"/>
            </a:xfrm>
            <a:custGeom>
              <a:avLst/>
              <a:gdLst/>
              <a:ahLst/>
              <a:cxnLst/>
              <a:rect l="l" t="t" r="r" b="b"/>
              <a:pathLst>
                <a:path w="233679" h="5104130">
                  <a:moveTo>
                    <a:pt x="23787" y="0"/>
                  </a:moveTo>
                  <a:lnTo>
                    <a:pt x="0" y="0"/>
                  </a:lnTo>
                  <a:lnTo>
                    <a:pt x="0" y="3017901"/>
                  </a:lnTo>
                  <a:lnTo>
                    <a:pt x="204622" y="4371975"/>
                  </a:lnTo>
                  <a:lnTo>
                    <a:pt x="209384" y="5103876"/>
                  </a:lnTo>
                  <a:lnTo>
                    <a:pt x="233172" y="5103876"/>
                  </a:lnTo>
                  <a:lnTo>
                    <a:pt x="228409" y="4371975"/>
                  </a:lnTo>
                  <a:lnTo>
                    <a:pt x="23787" y="3013075"/>
                  </a:lnTo>
                  <a:lnTo>
                    <a:pt x="23787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3983" y="5103876"/>
              <a:ext cx="185928" cy="18592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371612" y="0"/>
              <a:ext cx="529304" cy="62636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532107" y="5551932"/>
              <a:ext cx="507492" cy="129692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631168" y="4572"/>
              <a:ext cx="384048" cy="172516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440668" y="4867655"/>
              <a:ext cx="384048" cy="1981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419" y="2026741"/>
            <a:ext cx="2088514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z="4800" spc="-125"/>
              <a:t>SPLASH </a:t>
            </a:r>
            <a:r>
              <a:rPr dirty="0" sz="4800" spc="-1435"/>
              <a:t> </a:t>
            </a:r>
            <a:r>
              <a:rPr dirty="0" sz="4800" spc="-85"/>
              <a:t>S</a:t>
            </a:r>
            <a:r>
              <a:rPr dirty="0" sz="4800" spc="-50"/>
              <a:t>C</a:t>
            </a:r>
            <a:r>
              <a:rPr dirty="0" sz="4800" spc="-45"/>
              <a:t>R</a:t>
            </a:r>
            <a:r>
              <a:rPr dirty="0" sz="4800" spc="-340"/>
              <a:t>EE</a:t>
            </a:r>
            <a:r>
              <a:rPr dirty="0" sz="4800" spc="95"/>
              <a:t>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5995415" y="745223"/>
            <a:ext cx="5482590" cy="5431155"/>
            <a:chOff x="5995415" y="745223"/>
            <a:chExt cx="5482590" cy="5431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5415" y="745223"/>
              <a:ext cx="5482590" cy="54307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6761" y="808482"/>
              <a:ext cx="5287010" cy="5234940"/>
            </a:xfrm>
            <a:custGeom>
              <a:avLst/>
              <a:gdLst/>
              <a:ahLst/>
              <a:cxnLst/>
              <a:rect l="l" t="t" r="r" b="b"/>
              <a:pathLst>
                <a:path w="5287009" h="5234940">
                  <a:moveTo>
                    <a:pt x="5286756" y="0"/>
                  </a:moveTo>
                  <a:lnTo>
                    <a:pt x="323723" y="0"/>
                  </a:lnTo>
                  <a:lnTo>
                    <a:pt x="275879" y="3509"/>
                  </a:lnTo>
                  <a:lnTo>
                    <a:pt x="230217" y="13703"/>
                  </a:lnTo>
                  <a:lnTo>
                    <a:pt x="187237" y="30082"/>
                  </a:lnTo>
                  <a:lnTo>
                    <a:pt x="147439" y="52146"/>
                  </a:lnTo>
                  <a:lnTo>
                    <a:pt x="111325" y="79394"/>
                  </a:lnTo>
                  <a:lnTo>
                    <a:pt x="79394" y="111325"/>
                  </a:lnTo>
                  <a:lnTo>
                    <a:pt x="52146" y="147439"/>
                  </a:lnTo>
                  <a:lnTo>
                    <a:pt x="30082" y="187237"/>
                  </a:lnTo>
                  <a:lnTo>
                    <a:pt x="13703" y="230217"/>
                  </a:lnTo>
                  <a:lnTo>
                    <a:pt x="3509" y="275879"/>
                  </a:lnTo>
                  <a:lnTo>
                    <a:pt x="0" y="323722"/>
                  </a:lnTo>
                  <a:lnTo>
                    <a:pt x="0" y="5234940"/>
                  </a:lnTo>
                  <a:lnTo>
                    <a:pt x="4963033" y="5234940"/>
                  </a:lnTo>
                  <a:lnTo>
                    <a:pt x="5010876" y="5231429"/>
                  </a:lnTo>
                  <a:lnTo>
                    <a:pt x="5056538" y="5221231"/>
                  </a:lnTo>
                  <a:lnTo>
                    <a:pt x="5099518" y="5204847"/>
                  </a:lnTo>
                  <a:lnTo>
                    <a:pt x="5139316" y="5182778"/>
                  </a:lnTo>
                  <a:lnTo>
                    <a:pt x="5175430" y="5155523"/>
                  </a:lnTo>
                  <a:lnTo>
                    <a:pt x="5207361" y="5123585"/>
                  </a:lnTo>
                  <a:lnTo>
                    <a:pt x="5234609" y="5087464"/>
                  </a:lnTo>
                  <a:lnTo>
                    <a:pt x="5256673" y="5047661"/>
                  </a:lnTo>
                  <a:lnTo>
                    <a:pt x="5273052" y="5004676"/>
                  </a:lnTo>
                  <a:lnTo>
                    <a:pt x="5283246" y="4959011"/>
                  </a:lnTo>
                  <a:lnTo>
                    <a:pt x="5286756" y="4911166"/>
                  </a:lnTo>
                  <a:lnTo>
                    <a:pt x="5286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761" y="808482"/>
              <a:ext cx="5287010" cy="5234940"/>
            </a:xfrm>
            <a:custGeom>
              <a:avLst/>
              <a:gdLst/>
              <a:ahLst/>
              <a:cxnLst/>
              <a:rect l="l" t="t" r="r" b="b"/>
              <a:pathLst>
                <a:path w="5287009" h="5234940">
                  <a:moveTo>
                    <a:pt x="323723" y="0"/>
                  </a:moveTo>
                  <a:lnTo>
                    <a:pt x="5286756" y="0"/>
                  </a:lnTo>
                  <a:lnTo>
                    <a:pt x="5286756" y="4911166"/>
                  </a:lnTo>
                  <a:lnTo>
                    <a:pt x="5283246" y="4959011"/>
                  </a:lnTo>
                  <a:lnTo>
                    <a:pt x="5273052" y="5004676"/>
                  </a:lnTo>
                  <a:lnTo>
                    <a:pt x="5256673" y="5047661"/>
                  </a:lnTo>
                  <a:lnTo>
                    <a:pt x="5234609" y="5087464"/>
                  </a:lnTo>
                  <a:lnTo>
                    <a:pt x="5207361" y="5123585"/>
                  </a:lnTo>
                  <a:lnTo>
                    <a:pt x="5175430" y="5155523"/>
                  </a:lnTo>
                  <a:lnTo>
                    <a:pt x="5139316" y="5182778"/>
                  </a:lnTo>
                  <a:lnTo>
                    <a:pt x="5099518" y="5204847"/>
                  </a:lnTo>
                  <a:lnTo>
                    <a:pt x="5056538" y="5221231"/>
                  </a:lnTo>
                  <a:lnTo>
                    <a:pt x="5010876" y="5231429"/>
                  </a:lnTo>
                  <a:lnTo>
                    <a:pt x="4963033" y="5234940"/>
                  </a:lnTo>
                  <a:lnTo>
                    <a:pt x="0" y="5234940"/>
                  </a:lnTo>
                  <a:lnTo>
                    <a:pt x="0" y="323722"/>
                  </a:lnTo>
                  <a:lnTo>
                    <a:pt x="3509" y="275879"/>
                  </a:lnTo>
                  <a:lnTo>
                    <a:pt x="13703" y="230217"/>
                  </a:lnTo>
                  <a:lnTo>
                    <a:pt x="30082" y="187237"/>
                  </a:lnTo>
                  <a:lnTo>
                    <a:pt x="52146" y="147439"/>
                  </a:lnTo>
                  <a:lnTo>
                    <a:pt x="79394" y="111325"/>
                  </a:lnTo>
                  <a:lnTo>
                    <a:pt x="111325" y="79394"/>
                  </a:lnTo>
                  <a:lnTo>
                    <a:pt x="147439" y="52146"/>
                  </a:lnTo>
                  <a:lnTo>
                    <a:pt x="187237" y="30082"/>
                  </a:lnTo>
                  <a:lnTo>
                    <a:pt x="230217" y="13703"/>
                  </a:lnTo>
                  <a:lnTo>
                    <a:pt x="275879" y="3509"/>
                  </a:lnTo>
                  <a:lnTo>
                    <a:pt x="323723" y="0"/>
                  </a:lnTo>
                  <a:close/>
                </a:path>
              </a:pathLst>
            </a:custGeom>
            <a:ln w="19049">
              <a:solidFill>
                <a:srgbClr val="AFC0C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2359" y="1136904"/>
              <a:ext cx="2574036" cy="4576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338" y="2843022"/>
            <a:ext cx="415480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CALENDAR</a:t>
            </a:r>
            <a:r>
              <a:rPr dirty="0" spc="-25"/>
              <a:t> </a:t>
            </a:r>
            <a:r>
              <a:rPr dirty="0" spc="-140"/>
              <a:t>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327" y="0"/>
            <a:ext cx="10558780" cy="6849109"/>
            <a:chOff x="1481327" y="0"/>
            <a:chExt cx="10558780" cy="684910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327" y="740663"/>
              <a:ext cx="3013710" cy="51930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55" y="812291"/>
              <a:ext cx="2799588" cy="49789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81530" y="802766"/>
              <a:ext cx="2819400" cy="4998720"/>
            </a:xfrm>
            <a:custGeom>
              <a:avLst/>
              <a:gdLst/>
              <a:ahLst/>
              <a:cxnLst/>
              <a:rect l="l" t="t" r="r" b="b"/>
              <a:pathLst>
                <a:path w="2819400" h="4998720">
                  <a:moveTo>
                    <a:pt x="145161" y="0"/>
                  </a:moveTo>
                  <a:lnTo>
                    <a:pt x="2819019" y="0"/>
                  </a:lnTo>
                  <a:lnTo>
                    <a:pt x="2819019" y="4853076"/>
                  </a:lnTo>
                  <a:lnTo>
                    <a:pt x="2807589" y="4909096"/>
                  </a:lnTo>
                  <a:lnTo>
                    <a:pt x="2776093" y="4955387"/>
                  </a:lnTo>
                  <a:lnTo>
                    <a:pt x="2729865" y="4986820"/>
                  </a:lnTo>
                  <a:lnTo>
                    <a:pt x="2673858" y="4998237"/>
                  </a:lnTo>
                  <a:lnTo>
                    <a:pt x="0" y="4998237"/>
                  </a:lnTo>
                  <a:lnTo>
                    <a:pt x="0" y="145161"/>
                  </a:lnTo>
                  <a:lnTo>
                    <a:pt x="2921" y="116332"/>
                  </a:lnTo>
                  <a:lnTo>
                    <a:pt x="25018" y="64008"/>
                  </a:lnTo>
                  <a:lnTo>
                    <a:pt x="64007" y="25019"/>
                  </a:lnTo>
                  <a:lnTo>
                    <a:pt x="116331" y="2921"/>
                  </a:lnTo>
                  <a:lnTo>
                    <a:pt x="145161" y="0"/>
                  </a:lnTo>
                  <a:close/>
                </a:path>
              </a:pathLst>
            </a:custGeom>
            <a:ln w="19050">
              <a:solidFill>
                <a:srgbClr val="AFC0C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1611" y="0"/>
              <a:ext cx="529304" cy="6263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2108" y="5551932"/>
              <a:ext cx="507492" cy="12969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1168" y="4572"/>
              <a:ext cx="384048" cy="1725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0668" y="4867655"/>
              <a:ext cx="384048" cy="1981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3617" y="2635123"/>
            <a:ext cx="3918585" cy="13004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dirty="0"/>
              <a:t>LOGIN</a:t>
            </a:r>
          </a:p>
          <a:p>
            <a:pPr marL="12700">
              <a:lnSpc>
                <a:spcPts val="5015"/>
              </a:lnSpc>
            </a:pPr>
            <a:r>
              <a:rPr dirty="0" spc="-65"/>
              <a:t>/REGISTRATION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93407" y="0"/>
            <a:ext cx="5346700" cy="6849109"/>
            <a:chOff x="6693407" y="0"/>
            <a:chExt cx="5346700" cy="684910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1611" y="0"/>
              <a:ext cx="529304" cy="6263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32107" y="5551932"/>
              <a:ext cx="507492" cy="12969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1167" y="4572"/>
              <a:ext cx="384048" cy="17251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0667" y="4867655"/>
              <a:ext cx="384048" cy="198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3407" y="998219"/>
              <a:ext cx="3048000" cy="5417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338" y="2843022"/>
            <a:ext cx="48520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SUCCESSFUL</a:t>
            </a:r>
            <a:r>
              <a:rPr dirty="0"/>
              <a:t> LOGIN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327" y="0"/>
            <a:ext cx="10558780" cy="6849109"/>
            <a:chOff x="1481327" y="0"/>
            <a:chExt cx="10558780" cy="684910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327" y="740663"/>
              <a:ext cx="3013710" cy="51930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55" y="812291"/>
              <a:ext cx="2799588" cy="49789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81530" y="802766"/>
              <a:ext cx="2819400" cy="4998720"/>
            </a:xfrm>
            <a:custGeom>
              <a:avLst/>
              <a:gdLst/>
              <a:ahLst/>
              <a:cxnLst/>
              <a:rect l="l" t="t" r="r" b="b"/>
              <a:pathLst>
                <a:path w="2819400" h="4998720">
                  <a:moveTo>
                    <a:pt x="145161" y="0"/>
                  </a:moveTo>
                  <a:lnTo>
                    <a:pt x="2819019" y="0"/>
                  </a:lnTo>
                  <a:lnTo>
                    <a:pt x="2819019" y="4853076"/>
                  </a:lnTo>
                  <a:lnTo>
                    <a:pt x="2807589" y="4909096"/>
                  </a:lnTo>
                  <a:lnTo>
                    <a:pt x="2776093" y="4955387"/>
                  </a:lnTo>
                  <a:lnTo>
                    <a:pt x="2729865" y="4986820"/>
                  </a:lnTo>
                  <a:lnTo>
                    <a:pt x="2673858" y="4998237"/>
                  </a:lnTo>
                  <a:lnTo>
                    <a:pt x="0" y="4998237"/>
                  </a:lnTo>
                  <a:lnTo>
                    <a:pt x="0" y="145161"/>
                  </a:lnTo>
                  <a:lnTo>
                    <a:pt x="2921" y="116332"/>
                  </a:lnTo>
                  <a:lnTo>
                    <a:pt x="25018" y="64008"/>
                  </a:lnTo>
                  <a:lnTo>
                    <a:pt x="64007" y="25019"/>
                  </a:lnTo>
                  <a:lnTo>
                    <a:pt x="116331" y="2921"/>
                  </a:lnTo>
                  <a:lnTo>
                    <a:pt x="145161" y="0"/>
                  </a:lnTo>
                  <a:close/>
                </a:path>
              </a:pathLst>
            </a:custGeom>
            <a:ln w="19050">
              <a:solidFill>
                <a:srgbClr val="AFC0C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1611" y="0"/>
              <a:ext cx="529304" cy="6263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2108" y="5551932"/>
              <a:ext cx="507492" cy="12969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1168" y="4572"/>
              <a:ext cx="384048" cy="17251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0668" y="4867655"/>
              <a:ext cx="384048" cy="1981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16SBSCSM081</dc:creator>
  <dc:title>Fast N Fitness</dc:title>
  <dcterms:created xsi:type="dcterms:W3CDTF">2021-09-23T03:38:33Z</dcterms:created>
  <dcterms:modified xsi:type="dcterms:W3CDTF">2021-09-23T03:38:33Z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2021-09-23T00:00:00Z</vt:filetime>
  </property>
</Properties>
</file>