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9180513" cy="5221288"/>
  <p:notesSz cx="6858000" cy="9144000"/>
  <p:defaultTextStyle>
    <a:defPPr>
      <a:defRPr lang="en-US"/>
    </a:defPPr>
    <a:lvl1pPr marL="0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0858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21715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82573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43430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04288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65146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26003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86861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5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7" autoAdjust="0"/>
    <p:restoredTop sz="88874" autoAdjust="0"/>
  </p:normalViewPr>
  <p:slideViewPr>
    <p:cSldViewPr>
      <p:cViewPr>
        <p:scale>
          <a:sx n="254" d="100"/>
          <a:sy n="254" d="100"/>
        </p:scale>
        <p:origin x="-3408" y="-2896"/>
      </p:cViewPr>
      <p:guideLst>
        <p:guide orient="horz" pos="1645"/>
        <p:guide pos="28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3AF62-04DA-F745-A8B9-E35E5BE7FD13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95F1C-5347-0449-A9C6-FB6FBBD0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6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196E9-23DA-40C8-8729-A416F64D3FDA}" type="datetimeFigureOut">
              <a:rPr lang="en-AU" smtClean="0"/>
              <a:t>20/09/2017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5925" y="685800"/>
            <a:ext cx="6026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BB264-6442-46C0-B15D-8B954A0DD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0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60858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21715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82573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43430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04288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65146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26003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86861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5925" y="685800"/>
            <a:ext cx="6026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BB264-6442-46C0-B15D-8B954A0DDF7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80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41" y="1621985"/>
            <a:ext cx="7803436" cy="11191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7077" y="2958730"/>
            <a:ext cx="6426359" cy="13343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0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1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2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3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65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26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8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20/09/2017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6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20/09/2017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31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5872" y="209094"/>
            <a:ext cx="2065616" cy="44550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026" y="209094"/>
            <a:ext cx="6043839" cy="44550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20/09/2017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47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20/09/2017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97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98" y="3355162"/>
            <a:ext cx="7803436" cy="10370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198" y="2213005"/>
            <a:ext cx="7803436" cy="1142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08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217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825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43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042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651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260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868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20/09/2017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67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027" y="1218302"/>
            <a:ext cx="4054728" cy="3445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6761" y="1218302"/>
            <a:ext cx="4054728" cy="3445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20/09/2017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43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6" y="1168747"/>
            <a:ext cx="4056321" cy="4870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858" indent="0">
              <a:buNone/>
              <a:defRPr sz="2000" b="1"/>
            </a:lvl2pPr>
            <a:lvl3pPr marL="921715" indent="0">
              <a:buNone/>
              <a:defRPr sz="1800" b="1"/>
            </a:lvl3pPr>
            <a:lvl4pPr marL="1382573" indent="0">
              <a:buNone/>
              <a:defRPr sz="1600" b="1"/>
            </a:lvl4pPr>
            <a:lvl5pPr marL="1843430" indent="0">
              <a:buNone/>
              <a:defRPr sz="1600" b="1"/>
            </a:lvl5pPr>
            <a:lvl6pPr marL="2304288" indent="0">
              <a:buNone/>
              <a:defRPr sz="1600" b="1"/>
            </a:lvl6pPr>
            <a:lvl7pPr marL="2765146" indent="0">
              <a:buNone/>
              <a:defRPr sz="1600" b="1"/>
            </a:lvl7pPr>
            <a:lvl8pPr marL="3226003" indent="0">
              <a:buNone/>
              <a:defRPr sz="1600" b="1"/>
            </a:lvl8pPr>
            <a:lvl9pPr marL="36868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26" y="1655825"/>
            <a:ext cx="4056321" cy="30082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576" y="1168747"/>
            <a:ext cx="4057913" cy="4870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858" indent="0">
              <a:buNone/>
              <a:defRPr sz="2000" b="1"/>
            </a:lvl2pPr>
            <a:lvl3pPr marL="921715" indent="0">
              <a:buNone/>
              <a:defRPr sz="1800" b="1"/>
            </a:lvl3pPr>
            <a:lvl4pPr marL="1382573" indent="0">
              <a:buNone/>
              <a:defRPr sz="1600" b="1"/>
            </a:lvl4pPr>
            <a:lvl5pPr marL="1843430" indent="0">
              <a:buNone/>
              <a:defRPr sz="1600" b="1"/>
            </a:lvl5pPr>
            <a:lvl6pPr marL="2304288" indent="0">
              <a:buNone/>
              <a:defRPr sz="1600" b="1"/>
            </a:lvl6pPr>
            <a:lvl7pPr marL="2765146" indent="0">
              <a:buNone/>
              <a:defRPr sz="1600" b="1"/>
            </a:lvl7pPr>
            <a:lvl8pPr marL="3226003" indent="0">
              <a:buNone/>
              <a:defRPr sz="1600" b="1"/>
            </a:lvl8pPr>
            <a:lvl9pPr marL="36868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576" y="1655825"/>
            <a:ext cx="4057913" cy="30082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20/09/2017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2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20/09/2017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78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20/09/2017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34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28" y="207884"/>
            <a:ext cx="3020326" cy="8847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28" y="207887"/>
            <a:ext cx="5132161" cy="445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028" y="1092604"/>
            <a:ext cx="3020326" cy="3571506"/>
          </a:xfrm>
        </p:spPr>
        <p:txBody>
          <a:bodyPr/>
          <a:lstStyle>
            <a:lvl1pPr marL="0" indent="0">
              <a:buNone/>
              <a:defRPr sz="1400"/>
            </a:lvl1pPr>
            <a:lvl2pPr marL="460858" indent="0">
              <a:buNone/>
              <a:defRPr sz="1200"/>
            </a:lvl2pPr>
            <a:lvl3pPr marL="921715" indent="0">
              <a:buNone/>
              <a:defRPr sz="1000"/>
            </a:lvl3pPr>
            <a:lvl4pPr marL="1382573" indent="0">
              <a:buNone/>
              <a:defRPr sz="900"/>
            </a:lvl4pPr>
            <a:lvl5pPr marL="1843430" indent="0">
              <a:buNone/>
              <a:defRPr sz="900"/>
            </a:lvl5pPr>
            <a:lvl6pPr marL="2304288" indent="0">
              <a:buNone/>
              <a:defRPr sz="900"/>
            </a:lvl6pPr>
            <a:lvl7pPr marL="2765146" indent="0">
              <a:buNone/>
              <a:defRPr sz="900"/>
            </a:lvl7pPr>
            <a:lvl8pPr marL="3226003" indent="0">
              <a:buNone/>
              <a:defRPr sz="900"/>
            </a:lvl8pPr>
            <a:lvl9pPr marL="36868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20/09/2017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489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45" y="3654902"/>
            <a:ext cx="5508308" cy="4314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9445" y="466531"/>
            <a:ext cx="5508308" cy="3132773"/>
          </a:xfrm>
        </p:spPr>
        <p:txBody>
          <a:bodyPr/>
          <a:lstStyle>
            <a:lvl1pPr marL="0" indent="0">
              <a:buNone/>
              <a:defRPr sz="3200"/>
            </a:lvl1pPr>
            <a:lvl2pPr marL="460858" indent="0">
              <a:buNone/>
              <a:defRPr sz="2800"/>
            </a:lvl2pPr>
            <a:lvl3pPr marL="921715" indent="0">
              <a:buNone/>
              <a:defRPr sz="2400"/>
            </a:lvl3pPr>
            <a:lvl4pPr marL="1382573" indent="0">
              <a:buNone/>
              <a:defRPr sz="2000"/>
            </a:lvl4pPr>
            <a:lvl5pPr marL="1843430" indent="0">
              <a:buNone/>
              <a:defRPr sz="2000"/>
            </a:lvl5pPr>
            <a:lvl6pPr marL="2304288" indent="0">
              <a:buNone/>
              <a:defRPr sz="2000"/>
            </a:lvl6pPr>
            <a:lvl7pPr marL="2765146" indent="0">
              <a:buNone/>
              <a:defRPr sz="2000"/>
            </a:lvl7pPr>
            <a:lvl8pPr marL="3226003" indent="0">
              <a:buNone/>
              <a:defRPr sz="2000"/>
            </a:lvl8pPr>
            <a:lvl9pPr marL="3686861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45" y="4086385"/>
            <a:ext cx="5508308" cy="612776"/>
          </a:xfrm>
        </p:spPr>
        <p:txBody>
          <a:bodyPr/>
          <a:lstStyle>
            <a:lvl1pPr marL="0" indent="0">
              <a:buNone/>
              <a:defRPr sz="1400"/>
            </a:lvl1pPr>
            <a:lvl2pPr marL="460858" indent="0">
              <a:buNone/>
              <a:defRPr sz="1200"/>
            </a:lvl2pPr>
            <a:lvl3pPr marL="921715" indent="0">
              <a:buNone/>
              <a:defRPr sz="1000"/>
            </a:lvl3pPr>
            <a:lvl4pPr marL="1382573" indent="0">
              <a:buNone/>
              <a:defRPr sz="900"/>
            </a:lvl4pPr>
            <a:lvl5pPr marL="1843430" indent="0">
              <a:buNone/>
              <a:defRPr sz="900"/>
            </a:lvl5pPr>
            <a:lvl6pPr marL="2304288" indent="0">
              <a:buNone/>
              <a:defRPr sz="900"/>
            </a:lvl6pPr>
            <a:lvl7pPr marL="2765146" indent="0">
              <a:buNone/>
              <a:defRPr sz="900"/>
            </a:lvl7pPr>
            <a:lvl8pPr marL="3226003" indent="0">
              <a:buNone/>
              <a:defRPr sz="900"/>
            </a:lvl8pPr>
            <a:lvl9pPr marL="36868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20/09/2017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28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026" y="209094"/>
            <a:ext cx="8262462" cy="870215"/>
          </a:xfrm>
          <a:prstGeom prst="rect">
            <a:avLst/>
          </a:prstGeom>
        </p:spPr>
        <p:txBody>
          <a:bodyPr vert="horz" lIns="92172" tIns="46086" rIns="92172" bIns="4608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6" y="1218302"/>
            <a:ext cx="8262462" cy="3445808"/>
          </a:xfrm>
          <a:prstGeom prst="rect">
            <a:avLst/>
          </a:prstGeom>
        </p:spPr>
        <p:txBody>
          <a:bodyPr vert="horz" lIns="92172" tIns="46086" rIns="92172" bIns="460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026" y="4839361"/>
            <a:ext cx="2142120" cy="277985"/>
          </a:xfrm>
          <a:prstGeom prst="rect">
            <a:avLst/>
          </a:prstGeom>
        </p:spPr>
        <p:txBody>
          <a:bodyPr vert="horz" lIns="92172" tIns="46086" rIns="92172" bIns="4608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BD9CF-C612-43A8-B934-5CF47C06606C}" type="datetimeFigureOut">
              <a:rPr lang="en-AU" smtClean="0"/>
              <a:t>20/09/2017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678" y="4839361"/>
            <a:ext cx="2907162" cy="277985"/>
          </a:xfrm>
          <a:prstGeom prst="rect">
            <a:avLst/>
          </a:prstGeom>
        </p:spPr>
        <p:txBody>
          <a:bodyPr vert="horz" lIns="92172" tIns="46086" rIns="92172" bIns="4608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9368" y="4839361"/>
            <a:ext cx="2142120" cy="277985"/>
          </a:xfrm>
          <a:prstGeom prst="rect">
            <a:avLst/>
          </a:prstGeom>
        </p:spPr>
        <p:txBody>
          <a:bodyPr vert="horz" lIns="92172" tIns="46086" rIns="92172" bIns="4608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874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171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5643" indent="-345643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8894" indent="-288036" algn="l" defTabSz="92171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13002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3859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4717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5574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56432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17290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58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1715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2573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3430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4288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65146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26003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86861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07712" y="1962572"/>
            <a:ext cx="3523297" cy="1440160"/>
            <a:chOff x="2107712" y="1312907"/>
            <a:chExt cx="3523296" cy="2021396"/>
          </a:xfrm>
        </p:grpSpPr>
        <p:grpSp>
          <p:nvGrpSpPr>
            <p:cNvPr id="2" name="Group 1"/>
            <p:cNvGrpSpPr/>
            <p:nvPr/>
          </p:nvGrpSpPr>
          <p:grpSpPr>
            <a:xfrm>
              <a:off x="2107712" y="1312907"/>
              <a:ext cx="3516019" cy="2021396"/>
              <a:chOff x="2107712" y="1312907"/>
              <a:chExt cx="3516019" cy="2021396"/>
            </a:xfrm>
          </p:grpSpPr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2304869" y="1312907"/>
                <a:ext cx="3318862" cy="2021396"/>
                <a:chOff x="4970605" y="778358"/>
                <a:chExt cx="3318851" cy="2021396"/>
              </a:xfrm>
              <a:effectLst/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970605" y="778358"/>
                  <a:ext cx="3318851" cy="2021396"/>
                  <a:chOff x="4970605" y="778358"/>
                  <a:chExt cx="3318851" cy="2021396"/>
                </a:xfrm>
              </p:grpSpPr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4970605" y="778358"/>
                    <a:ext cx="3318851" cy="2021396"/>
                    <a:chOff x="4741422" y="1012547"/>
                    <a:chExt cx="4468258" cy="2609593"/>
                  </a:xfrm>
                </p:grpSpPr>
                <p:grpSp>
                  <p:nvGrpSpPr>
                    <p:cNvPr id="135" name="Group 134"/>
                    <p:cNvGrpSpPr/>
                    <p:nvPr/>
                  </p:nvGrpSpPr>
                  <p:grpSpPr>
                    <a:xfrm>
                      <a:off x="4909907" y="1588024"/>
                      <a:ext cx="1824760" cy="507978"/>
                      <a:chOff x="3466646" y="3723878"/>
                      <a:chExt cx="2307786" cy="557922"/>
                    </a:xfrm>
                  </p:grpSpPr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4458759" y="3867894"/>
                        <a:ext cx="936104" cy="33833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 smtClean="0">
                            <a:solidFill>
                              <a:schemeClr val="tx1"/>
                            </a:solidFill>
                          </a:rPr>
                          <a:t>C</a:t>
                        </a:r>
                        <a:r>
                          <a:rPr lang="en-US" sz="800" baseline="-25000" dirty="0">
                            <a:solidFill>
                              <a:schemeClr val="tx1"/>
                            </a:solidFill>
                          </a:rPr>
                          <a:t>n</a:t>
                        </a:r>
                      </a:p>
                    </p:txBody>
                  </p:sp>
                  <p:cxnSp>
                    <p:nvCxnSpPr>
                      <p:cNvPr id="176" name="Straight Arrow Connector 175"/>
                      <p:cNvCxnSpPr>
                        <a:endCxn id="175" idx="1"/>
                      </p:cNvCxnSpPr>
                      <p:nvPr/>
                    </p:nvCxnSpPr>
                    <p:spPr>
                      <a:xfrm>
                        <a:off x="3466646" y="4037062"/>
                        <a:ext cx="992112" cy="0"/>
                      </a:xfrm>
                      <a:prstGeom prst="straightConnector1">
                        <a:avLst/>
                      </a:prstGeom>
                      <a:ln w="15875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5364088" y="3723878"/>
                        <a:ext cx="410344" cy="338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i="1" dirty="0">
                            <a:solidFill>
                              <a:schemeClr val="tx1"/>
                            </a:solidFill>
                          </a:rPr>
                          <a:t>k</a:t>
                        </a:r>
                        <a:endParaRPr lang="en-US" sz="800" i="1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78" name="Collate 177"/>
                      <p:cNvSpPr/>
                      <p:nvPr/>
                    </p:nvSpPr>
                    <p:spPr>
                      <a:xfrm>
                        <a:off x="5652120" y="3777744"/>
                        <a:ext cx="97160" cy="504056"/>
                      </a:xfrm>
                      <a:prstGeom prst="flowChartCollate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21299999" rev="0"/>
                        </a:camera>
                        <a:lightRig rig="threePt" dir="t"/>
                      </a:scene3d>
                      <a:sp3d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4741422" y="1042825"/>
                      <a:ext cx="750159" cy="830570"/>
                      <a:chOff x="715700" y="1540902"/>
                      <a:chExt cx="948732" cy="912231"/>
                    </a:xfrm>
                  </p:grpSpPr>
                  <p:cxnSp>
                    <p:nvCxnSpPr>
                      <p:cNvPr id="172" name="Straight Arrow Connector 171"/>
                      <p:cNvCxnSpPr/>
                      <p:nvPr/>
                    </p:nvCxnSpPr>
                    <p:spPr>
                      <a:xfrm flipV="1">
                        <a:off x="1411225" y="1687459"/>
                        <a:ext cx="10851" cy="765674"/>
                      </a:xfrm>
                      <a:prstGeom prst="straightConnector1">
                        <a:avLst/>
                      </a:prstGeom>
                      <a:ln w="15875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3" name="Rectangle 172"/>
                      <p:cNvSpPr/>
                      <p:nvPr/>
                    </p:nvSpPr>
                    <p:spPr>
                      <a:xfrm>
                        <a:off x="715700" y="1540902"/>
                        <a:ext cx="743956" cy="338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smtClean="0">
                            <a:solidFill>
                              <a:schemeClr val="tx1"/>
                            </a:solidFill>
                          </a:rPr>
                          <a:t>R</a:t>
                        </a:r>
                        <a:r>
                          <a:rPr lang="en-US" sz="800" baseline="-25000" smtClean="0">
                            <a:solidFill>
                              <a:schemeClr val="tx1"/>
                            </a:solidFill>
                          </a:rPr>
                          <a:t>m,tot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74" name="Collate 173"/>
                      <p:cNvSpPr/>
                      <p:nvPr/>
                    </p:nvSpPr>
                    <p:spPr>
                      <a:xfrm rot="5400000">
                        <a:off x="1363824" y="1924007"/>
                        <a:ext cx="97160" cy="504056"/>
                      </a:xfrm>
                      <a:prstGeom prst="flowChartCollate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21299999" rev="0"/>
                        </a:camera>
                        <a:lightRig rig="threePt" dir="t"/>
                      </a:scene3d>
                      <a:sp3d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7" name="Group 136"/>
                    <p:cNvGrpSpPr/>
                    <p:nvPr/>
                  </p:nvGrpSpPr>
                  <p:grpSpPr>
                    <a:xfrm>
                      <a:off x="6434544" y="1012547"/>
                      <a:ext cx="2775136" cy="2609593"/>
                      <a:chOff x="6434544" y="1012547"/>
                      <a:chExt cx="2775136" cy="2609593"/>
                    </a:xfrm>
                  </p:grpSpPr>
                  <p:grpSp>
                    <p:nvGrpSpPr>
                      <p:cNvPr id="145" name="Group 144"/>
                      <p:cNvGrpSpPr/>
                      <p:nvPr/>
                    </p:nvGrpSpPr>
                    <p:grpSpPr>
                      <a:xfrm>
                        <a:off x="7067017" y="1491630"/>
                        <a:ext cx="2142663" cy="2130510"/>
                        <a:chOff x="1134996" y="1275606"/>
                        <a:chExt cx="2709838" cy="2339980"/>
                      </a:xfrm>
                    </p:grpSpPr>
                    <p:sp>
                      <p:nvSpPr>
                        <p:cNvPr id="153" name="Rectangle 152"/>
                        <p:cNvSpPr/>
                        <p:nvPr/>
                      </p:nvSpPr>
                      <p:spPr>
                        <a:xfrm>
                          <a:off x="1961570" y="2265575"/>
                          <a:ext cx="524625" cy="33833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80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r>
                            <a:rPr lang="en-US" sz="800" baseline="-25000" smtClean="0">
                              <a:solidFill>
                                <a:schemeClr val="tx1"/>
                              </a:solidFill>
                            </a:rPr>
                            <a:t>s,r</a:t>
                          </a:r>
                          <a:endParaRPr lang="en-US" sz="800" baseline="-25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4" name="Rectangle 153"/>
                        <p:cNvSpPr/>
                        <p:nvPr/>
                      </p:nvSpPr>
                      <p:spPr>
                        <a:xfrm>
                          <a:off x="1961570" y="1401480"/>
                          <a:ext cx="568980" cy="33833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80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r>
                            <a:rPr lang="en-US" sz="800" baseline="-25000" smtClean="0">
                              <a:solidFill>
                                <a:schemeClr val="tx1"/>
                              </a:solidFill>
                            </a:rPr>
                            <a:t>s,f</a:t>
                          </a:r>
                          <a:endParaRPr lang="en-US" sz="800" baseline="-25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5" name="Rectangle 154"/>
                        <p:cNvSpPr/>
                        <p:nvPr/>
                      </p:nvSpPr>
                      <p:spPr>
                        <a:xfrm>
                          <a:off x="1961570" y="3201680"/>
                          <a:ext cx="568980" cy="33833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80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r>
                            <a:rPr lang="en-US" sz="800" baseline="-25000" smtClean="0">
                              <a:solidFill>
                                <a:schemeClr val="tx1"/>
                              </a:solidFill>
                            </a:rPr>
                            <a:t>s,w</a:t>
                          </a:r>
                          <a:endParaRPr lang="en-US" sz="800" baseline="-25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59" name="Straight Arrow Connector 37"/>
                        <p:cNvCxnSpPr>
                          <a:endCxn id="155" idx="1"/>
                        </p:cNvCxnSpPr>
                        <p:nvPr/>
                      </p:nvCxnSpPr>
                      <p:spPr>
                        <a:xfrm rot="16200000" flipH="1">
                          <a:off x="1120901" y="2530179"/>
                          <a:ext cx="961258" cy="720080"/>
                        </a:xfrm>
                        <a:prstGeom prst="bentConnector2">
                          <a:avLst/>
                        </a:prstGeom>
                        <a:ln w="15875">
                          <a:solidFill>
                            <a:srgbClr val="000000"/>
                          </a:solidFill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0" name="Straight Arrow Connector 37"/>
                        <p:cNvCxnSpPr>
                          <a:endCxn id="154" idx="1"/>
                        </p:cNvCxnSpPr>
                        <p:nvPr/>
                      </p:nvCxnSpPr>
                      <p:spPr>
                        <a:xfrm rot="5400000" flipH="1" flipV="1">
                          <a:off x="1146053" y="1666088"/>
                          <a:ext cx="910955" cy="720078"/>
                        </a:xfrm>
                        <a:prstGeom prst="bentConnector2">
                          <a:avLst/>
                        </a:prstGeom>
                        <a:ln w="15875">
                          <a:solidFill>
                            <a:srgbClr val="000000"/>
                          </a:solidFill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61" name="Collate 160"/>
                        <p:cNvSpPr/>
                        <p:nvPr/>
                      </p:nvSpPr>
                      <p:spPr>
                        <a:xfrm>
                          <a:off x="1529522" y="1320401"/>
                          <a:ext cx="97160" cy="504056"/>
                        </a:xfrm>
                        <a:prstGeom prst="flowChartCollate">
                          <a:avLst/>
                        </a:prstGeom>
                        <a:solidFill>
                          <a:srgbClr val="FFFFFF"/>
                        </a:solidFill>
                        <a:ln>
                          <a:solidFill>
                            <a:schemeClr val="tx1"/>
                          </a:solidFill>
                        </a:ln>
                        <a:scene3d>
                          <a:camera prst="orthographicFront">
                            <a:rot lat="0" lon="21299999" rev="0"/>
                          </a:camera>
                          <a:lightRig rig="threePt" dir="t"/>
                        </a:scene3d>
                        <a:sp3d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8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2" name="Collate 161"/>
                        <p:cNvSpPr/>
                        <p:nvPr/>
                      </p:nvSpPr>
                      <p:spPr>
                        <a:xfrm>
                          <a:off x="1529522" y="3111530"/>
                          <a:ext cx="97160" cy="504056"/>
                        </a:xfrm>
                        <a:prstGeom prst="flowChartCollate">
                          <a:avLst/>
                        </a:prstGeom>
                        <a:solidFill>
                          <a:srgbClr val="FFFFFF"/>
                        </a:solidFill>
                        <a:ln>
                          <a:solidFill>
                            <a:schemeClr val="tx1"/>
                          </a:solidFill>
                        </a:ln>
                        <a:scene3d>
                          <a:camera prst="orthographicFront">
                            <a:rot lat="0" lon="21299999" rev="0"/>
                          </a:camera>
                          <a:lightRig rig="threePt" dir="t"/>
                        </a:scene3d>
                        <a:sp3d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8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3" name="Collate 162"/>
                        <p:cNvSpPr/>
                        <p:nvPr/>
                      </p:nvSpPr>
                      <p:spPr>
                        <a:xfrm>
                          <a:off x="1529522" y="2184497"/>
                          <a:ext cx="97160" cy="504056"/>
                        </a:xfrm>
                        <a:prstGeom prst="flowChartCollate">
                          <a:avLst/>
                        </a:prstGeom>
                        <a:solidFill>
                          <a:srgbClr val="FFFFFF"/>
                        </a:solidFill>
                        <a:ln>
                          <a:solidFill>
                            <a:schemeClr val="tx1"/>
                          </a:solidFill>
                        </a:ln>
                        <a:scene3d>
                          <a:camera prst="orthographicFront">
                            <a:rot lat="0" lon="21299999" rev="0"/>
                          </a:camera>
                          <a:lightRig rig="threePt" dir="t"/>
                        </a:scene3d>
                        <a:sp3d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8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4" name="Rectangle 163"/>
                        <p:cNvSpPr/>
                        <p:nvPr/>
                      </p:nvSpPr>
                      <p:spPr>
                        <a:xfrm>
                          <a:off x="1134996" y="1279168"/>
                          <a:ext cx="466533" cy="266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800" i="1" dirty="0" err="1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800" baseline="-25000" dirty="0" err="1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800" baseline="-25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5" name="Rectangle 164"/>
                        <p:cNvSpPr/>
                        <p:nvPr/>
                      </p:nvSpPr>
                      <p:spPr>
                        <a:xfrm>
                          <a:off x="1134996" y="2121561"/>
                          <a:ext cx="466533" cy="266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800" i="1" dirty="0" err="1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800" baseline="-25000" dirty="0" err="1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sz="800" baseline="-25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6" name="Rectangle 165"/>
                        <p:cNvSpPr/>
                        <p:nvPr/>
                      </p:nvSpPr>
                      <p:spPr>
                        <a:xfrm>
                          <a:off x="1134996" y="3057664"/>
                          <a:ext cx="491686" cy="266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800" i="1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US" sz="800" baseline="-25000" dirty="0" smtClean="0">
                              <a:solidFill>
                                <a:schemeClr val="tx1"/>
                              </a:solidFill>
                            </a:rPr>
                            <a:t>w</a:t>
                          </a:r>
                          <a:endParaRPr lang="en-US" sz="800" baseline="-25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7" name="Collate 166"/>
                        <p:cNvSpPr/>
                        <p:nvPr/>
                      </p:nvSpPr>
                      <p:spPr>
                        <a:xfrm>
                          <a:off x="2846236" y="1320401"/>
                          <a:ext cx="97160" cy="504056"/>
                        </a:xfrm>
                        <a:prstGeom prst="flowChartCollate">
                          <a:avLst/>
                        </a:prstGeom>
                        <a:solidFill>
                          <a:srgbClr val="FFFFFF"/>
                        </a:solidFill>
                        <a:ln>
                          <a:solidFill>
                            <a:schemeClr val="tx1"/>
                          </a:solidFill>
                        </a:ln>
                        <a:scene3d>
                          <a:camera prst="orthographicFront">
                            <a:rot lat="0" lon="21299999" rev="0"/>
                          </a:camera>
                          <a:lightRig rig="threePt" dir="t"/>
                        </a:scene3d>
                        <a:sp3d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8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8" name="Rectangle 167"/>
                        <p:cNvSpPr/>
                        <p:nvPr/>
                      </p:nvSpPr>
                      <p:spPr>
                        <a:xfrm>
                          <a:off x="2490465" y="1275606"/>
                          <a:ext cx="452931" cy="266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800" i="1" dirty="0" err="1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800" baseline="-25000" dirty="0" err="1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US" sz="800" baseline="-25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9" name="Rectangle 168"/>
                        <p:cNvSpPr/>
                        <p:nvPr/>
                      </p:nvSpPr>
                      <p:spPr>
                        <a:xfrm>
                          <a:off x="3274489" y="1401480"/>
                          <a:ext cx="570345" cy="338335"/>
                        </a:xfrm>
                        <a:prstGeom prst="rect">
                          <a:avLst/>
                        </a:prstGeom>
                        <a:noFill/>
                        <a:ln>
                          <a:gradFill flip="none" rotWithShape="1">
                            <a:gsLst>
                              <a:gs pos="0">
                                <a:schemeClr val="accent1">
                                  <a:lumMod val="89000"/>
                                </a:schemeClr>
                              </a:gs>
                              <a:gs pos="23000">
                                <a:schemeClr val="tx1">
                                  <a:lumMod val="100000"/>
                                </a:schemeClr>
                              </a:gs>
                              <a:gs pos="69000">
                                <a:schemeClr val="accent1">
                                  <a:lumMod val="75000"/>
                                </a:schemeClr>
                              </a:gs>
                              <a:gs pos="97000">
                                <a:schemeClr val="accent1">
                                  <a:lumMod val="70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800" dirty="0" err="1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r>
                            <a:rPr lang="en-US" sz="800" baseline="-25000" dirty="0" err="1" smtClean="0">
                              <a:solidFill>
                                <a:schemeClr val="tx1"/>
                              </a:solidFill>
                            </a:rPr>
                            <a:t>f,lit</a:t>
                          </a:r>
                          <a:endParaRPr lang="en-US" sz="800" baseline="-25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70" name="Straight Arrow Connector 169"/>
                        <p:cNvCxnSpPr>
                          <a:stCxn id="154" idx="3"/>
                        </p:cNvCxnSpPr>
                        <p:nvPr/>
                      </p:nvCxnSpPr>
                      <p:spPr>
                        <a:xfrm flipV="1">
                          <a:off x="2530550" y="1563638"/>
                          <a:ext cx="745305" cy="7010"/>
                        </a:xfrm>
                        <a:prstGeom prst="straightConnector1">
                          <a:avLst/>
                        </a:prstGeom>
                        <a:ln w="15875">
                          <a:solidFill>
                            <a:srgbClr val="000000"/>
                          </a:solidFill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6" name="Elbow Connector 145"/>
                      <p:cNvCxnSpPr>
                        <a:endCxn id="153" idx="1"/>
                      </p:cNvCxnSpPr>
                      <p:nvPr/>
                    </p:nvCxnSpPr>
                    <p:spPr>
                      <a:xfrm>
                        <a:off x="6846898" y="1873173"/>
                        <a:ext cx="873688" cy="673831"/>
                      </a:xfrm>
                      <a:prstGeom prst="bentConnector3">
                        <a:avLst>
                          <a:gd name="adj1" fmla="val 2774"/>
                        </a:avLst>
                      </a:prstGeom>
                      <a:ln w="15875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7" name="Elbow Connector 146"/>
                      <p:cNvCxnSpPr>
                        <a:stCxn id="175" idx="3"/>
                        <a:endCxn id="149" idx="1"/>
                      </p:cNvCxnSpPr>
                      <p:nvPr/>
                    </p:nvCxnSpPr>
                    <p:spPr>
                      <a:xfrm flipV="1">
                        <a:off x="6434544" y="1176483"/>
                        <a:ext cx="873759" cy="696691"/>
                      </a:xfrm>
                      <a:prstGeom prst="bentConnector3">
                        <a:avLst>
                          <a:gd name="adj1" fmla="val 50000"/>
                        </a:avLst>
                      </a:prstGeom>
                      <a:ln w="15875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9" name="Rectangle 148"/>
                      <p:cNvSpPr/>
                      <p:nvPr/>
                    </p:nvSpPr>
                    <p:spPr>
                      <a:xfrm>
                        <a:off x="7308303" y="1012547"/>
                        <a:ext cx="388514" cy="327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 err="1" smtClean="0">
                            <a:solidFill>
                              <a:schemeClr val="tx1"/>
                            </a:solidFill>
                          </a:rPr>
                          <a:t>R</a:t>
                        </a:r>
                        <a:r>
                          <a:rPr lang="en-US" sz="800" baseline="-25000" dirty="0" err="1" smtClean="0">
                            <a:solidFill>
                              <a:schemeClr val="tx1"/>
                            </a:solidFill>
                          </a:rPr>
                          <a:t>g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6597288" y="1125082"/>
                        <a:ext cx="324458" cy="308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i="1" dirty="0">
                            <a:solidFill>
                              <a:schemeClr val="tx1"/>
                            </a:solidFill>
                          </a:rPr>
                          <a:t>Y</a:t>
                        </a:r>
                        <a:endParaRPr lang="en-US" sz="800" i="1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2" name="Rectangle 151"/>
                      <p:cNvSpPr/>
                      <p:nvPr/>
                    </p:nvSpPr>
                    <p:spPr>
                      <a:xfrm>
                        <a:off x="6466784" y="2253317"/>
                        <a:ext cx="468475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tx1"/>
                            </a:solidFill>
                          </a:rPr>
                          <a:t>1-</a:t>
                        </a:r>
                        <a:r>
                          <a:rPr lang="en-US" sz="800" i="1" dirty="0">
                            <a:solidFill>
                              <a:schemeClr val="tx1"/>
                            </a:solidFill>
                          </a:rPr>
                          <a:t>Y</a:t>
                        </a:r>
                        <a:endParaRPr lang="en-US" sz="800" i="1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72" name="Collate 71"/>
                  <p:cNvSpPr/>
                  <p:nvPr/>
                </p:nvSpPr>
                <p:spPr>
                  <a:xfrm rot="5400000">
                    <a:off x="6532545" y="973320"/>
                    <a:ext cx="45719" cy="296032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>
                      <a:rot lat="0" lon="21299999" rev="0"/>
                    </a:camera>
                    <a:lightRig rig="threePt" dir="t"/>
                  </a:scene3d>
                  <a:sp3d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4" name="Collate 73"/>
                <p:cNvSpPr/>
                <p:nvPr/>
              </p:nvSpPr>
              <p:spPr>
                <a:xfrm rot="5400000">
                  <a:off x="6532735" y="1594321"/>
                  <a:ext cx="45719" cy="296032"/>
                </a:xfrm>
                <a:prstGeom prst="flowChartCollat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21299999" rev="0"/>
                  </a:camera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>
              <a:xfrm>
                <a:off x="2107712" y="1860242"/>
                <a:ext cx="394312" cy="2386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smtClean="0">
                    <a:solidFill>
                      <a:schemeClr val="tx1"/>
                    </a:solidFill>
                  </a:rPr>
                  <a:t>GPP</a:t>
                </a:r>
                <a:endParaRPr lang="en-US" sz="800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Collate 39"/>
            <p:cNvSpPr/>
            <p:nvPr/>
          </p:nvSpPr>
          <p:spPr>
            <a:xfrm>
              <a:off x="5037250" y="2329955"/>
              <a:ext cx="57062" cy="355491"/>
            </a:xfrm>
            <a:prstGeom prst="flowChartCollat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290073" y="2388392"/>
              <a:ext cx="340935" cy="238615"/>
            </a:xfrm>
            <a:prstGeom prst="rect">
              <a:avLst/>
            </a:prstGeom>
            <a:noFill/>
            <a:ln>
              <a:gradFill flip="none" rotWithShape="1">
                <a:gsLst>
                  <a:gs pos="0">
                    <a:schemeClr val="tx1"/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C</a:t>
              </a:r>
              <a:r>
                <a:rPr lang="en-US" sz="800" baseline="-25000" dirty="0" err="1" smtClean="0">
                  <a:solidFill>
                    <a:schemeClr val="tx1"/>
                  </a:solidFill>
                </a:rPr>
                <a:t>r,lit</a:t>
              </a:r>
              <a:endParaRPr lang="en-US" sz="8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153" idx="3"/>
            </p:cNvCxnSpPr>
            <p:nvPr/>
          </p:nvCxnSpPr>
          <p:spPr>
            <a:xfrm>
              <a:off x="4825797" y="2501501"/>
              <a:ext cx="457800" cy="0"/>
            </a:xfrm>
            <a:prstGeom prst="straightConnector1">
              <a:avLst/>
            </a:prstGeom>
            <a:ln w="15875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828305" y="2293420"/>
              <a:ext cx="266007" cy="18783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smtClean="0">
                  <a:solidFill>
                    <a:schemeClr val="tx1"/>
                  </a:solidFill>
                </a:rPr>
                <a:t>s</a:t>
              </a:r>
              <a:r>
                <a:rPr lang="en-US" sz="800" baseline="-25000" dirty="0" err="1">
                  <a:solidFill>
                    <a:schemeClr val="tx1"/>
                  </a:solidFill>
                </a:rPr>
                <a:t>r</a:t>
              </a:r>
              <a:endParaRPr lang="en-US" sz="800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2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54217</TotalTime>
  <Words>18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Kashif</dc:creator>
  <cp:keywords/>
  <dc:description/>
  <cp:lastModifiedBy>Kashif Mahmud</cp:lastModifiedBy>
  <cp:revision>382</cp:revision>
  <cp:lastPrinted>2017-02-01T07:22:59Z</cp:lastPrinted>
  <dcterms:created xsi:type="dcterms:W3CDTF">2015-12-16T06:35:43Z</dcterms:created>
  <dcterms:modified xsi:type="dcterms:W3CDTF">2017-09-19T15:34:16Z</dcterms:modified>
  <cp:category/>
</cp:coreProperties>
</file>