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80513" cy="5221288"/>
  <p:notesSz cx="6858000" cy="9144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 autoAdjust="0"/>
    <p:restoredTop sz="88854" autoAdjust="0"/>
  </p:normalViewPr>
  <p:slideViewPr>
    <p:cSldViewPr>
      <p:cViewPr>
        <p:scale>
          <a:sx n="254" d="100"/>
          <a:sy n="254" d="100"/>
        </p:scale>
        <p:origin x="-2712" y="-2608"/>
      </p:cViewPr>
      <p:guideLst>
        <p:guide orient="horz" pos="164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AF62-04DA-F745-A8B9-E35E5BE7FD1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5F1C-5347-0449-A9C6-FB6FBBD0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96E9-23DA-40C8-8729-A416F64D3FDA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85800"/>
            <a:ext cx="6026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B264-6442-46C0-B15D-8B954A0DD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685800"/>
            <a:ext cx="6026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BB264-6442-46C0-B15D-8B954A0DDF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8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41" y="1621985"/>
            <a:ext cx="7803436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09094"/>
            <a:ext cx="2065616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09094"/>
            <a:ext cx="6043839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355162"/>
            <a:ext cx="780343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213005"/>
            <a:ext cx="7803436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3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4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5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6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5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6" y="1168747"/>
            <a:ext cx="4057913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6" y="1655825"/>
            <a:ext cx="4057913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3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07884"/>
            <a:ext cx="3020326" cy="88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07887"/>
            <a:ext cx="5132161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092604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2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0858" indent="0">
              <a:buNone/>
              <a:defRPr sz="2800"/>
            </a:lvl2pPr>
            <a:lvl3pPr marL="921715" indent="0">
              <a:buNone/>
              <a:defRPr sz="2400"/>
            </a:lvl3pPr>
            <a:lvl4pPr marL="1382573" indent="0">
              <a:buNone/>
              <a:defRPr sz="2000"/>
            </a:lvl4pPr>
            <a:lvl5pPr marL="1843430" indent="0">
              <a:buNone/>
              <a:defRPr sz="2000"/>
            </a:lvl5pPr>
            <a:lvl6pPr marL="2304288" indent="0">
              <a:buNone/>
              <a:defRPr sz="2000"/>
            </a:lvl6pPr>
            <a:lvl7pPr marL="2765146" indent="0">
              <a:buNone/>
              <a:defRPr sz="2000"/>
            </a:lvl7pPr>
            <a:lvl8pPr marL="3226003" indent="0">
              <a:buNone/>
              <a:defRPr sz="2000"/>
            </a:lvl8pPr>
            <a:lvl9pPr marL="368686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5"/>
          </a:xfrm>
          <a:prstGeom prst="rect">
            <a:avLst/>
          </a:prstGeom>
        </p:spPr>
        <p:txBody>
          <a:bodyPr vert="horz" lIns="92172" tIns="46086" rIns="92172" bIns="46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8"/>
          </a:xfrm>
          <a:prstGeom prst="rect">
            <a:avLst/>
          </a:prstGeom>
        </p:spPr>
        <p:txBody>
          <a:bodyPr vert="horz" lIns="92172" tIns="46086" rIns="92172" bIns="46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D9CF-C612-43A8-B934-5CF47C06606C}" type="datetimeFigureOut">
              <a:rPr lang="en-AU" smtClean="0"/>
              <a:t>17/11/2017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39361"/>
            <a:ext cx="2907162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7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643" indent="-345643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894" indent="-288036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59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717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57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15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57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28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146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00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6861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07712" y="1962572"/>
            <a:ext cx="2744139" cy="1440160"/>
            <a:chOff x="2107712" y="1312907"/>
            <a:chExt cx="2744138" cy="2021396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304869" y="1312907"/>
              <a:ext cx="2546981" cy="2021396"/>
              <a:chOff x="4970606" y="778358"/>
              <a:chExt cx="2546973" cy="2021396"/>
            </a:xfrm>
            <a:effectLst/>
          </p:grpSpPr>
          <p:grpSp>
            <p:nvGrpSpPr>
              <p:cNvPr id="3" name="Group 2"/>
              <p:cNvGrpSpPr/>
              <p:nvPr/>
            </p:nvGrpSpPr>
            <p:grpSpPr>
              <a:xfrm>
                <a:off x="4970606" y="778358"/>
                <a:ext cx="2546973" cy="2021396"/>
                <a:chOff x="4970606" y="778358"/>
                <a:chExt cx="2546973" cy="2021396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4970606" y="778358"/>
                  <a:ext cx="2546973" cy="2021396"/>
                  <a:chOff x="4741422" y="1012547"/>
                  <a:chExt cx="3429057" cy="2609593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4909907" y="1588024"/>
                    <a:ext cx="1824760" cy="507978"/>
                    <a:chOff x="3466646" y="3723878"/>
                    <a:chExt cx="2307786" cy="557922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458759" y="3867894"/>
                      <a:ext cx="936104" cy="3383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8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  <p:cxnSp>
                  <p:nvCxnSpPr>
                    <p:cNvPr id="176" name="Straight Arrow Connector 175"/>
                    <p:cNvCxnSpPr>
                      <a:endCxn id="175" idx="1"/>
                    </p:cNvCxnSpPr>
                    <p:nvPr/>
                  </p:nvCxnSpPr>
                  <p:spPr>
                    <a:xfrm>
                      <a:off x="3466646" y="4037062"/>
                      <a:ext cx="992112" cy="0"/>
                    </a:xfrm>
                    <a:prstGeom prst="straightConnector1">
                      <a:avLst/>
                    </a:prstGeom>
                    <a:ln w="15875"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5364088" y="3723878"/>
                      <a:ext cx="410344" cy="338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Collate 177"/>
                    <p:cNvSpPr/>
                    <p:nvPr/>
                  </p:nvSpPr>
                  <p:spPr>
                    <a:xfrm>
                      <a:off x="5652120" y="3777744"/>
                      <a:ext cx="97160" cy="504056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4741422" y="1042825"/>
                    <a:ext cx="750159" cy="830570"/>
                    <a:chOff x="715700" y="1540902"/>
                    <a:chExt cx="948732" cy="912231"/>
                  </a:xfrm>
                </p:grpSpPr>
                <p:cxnSp>
                  <p:nvCxnSpPr>
                    <p:cNvPr id="172" name="Straight Arrow Connector 171"/>
                    <p:cNvCxnSpPr/>
                    <p:nvPr/>
                  </p:nvCxnSpPr>
                  <p:spPr>
                    <a:xfrm flipV="1">
                      <a:off x="1411225" y="1687459"/>
                      <a:ext cx="10851" cy="765674"/>
                    </a:xfrm>
                    <a:prstGeom prst="straightConnector1">
                      <a:avLst/>
                    </a:prstGeom>
                    <a:ln w="15875"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715700" y="1540902"/>
                      <a:ext cx="743956" cy="338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smtClean="0">
                          <a:solidFill>
                            <a:schemeClr val="tx1"/>
                          </a:solidFill>
                        </a:rPr>
                        <a:t>m,tot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Collate 173"/>
                    <p:cNvSpPr/>
                    <p:nvPr/>
                  </p:nvSpPr>
                  <p:spPr>
                    <a:xfrm rot="5400000">
                      <a:off x="1363824" y="1924007"/>
                      <a:ext cx="97160" cy="504056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6434544" y="1012547"/>
                    <a:ext cx="1735935" cy="2609593"/>
                    <a:chOff x="6434544" y="1012547"/>
                    <a:chExt cx="1735935" cy="2609593"/>
                  </a:xfrm>
                </p:grpSpPr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7067017" y="1494873"/>
                      <a:ext cx="1103462" cy="2127267"/>
                      <a:chOff x="1134996" y="1279168"/>
                      <a:chExt cx="1395554" cy="2336418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1961570" y="2265575"/>
                        <a:ext cx="524625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smtClean="0">
                            <a:solidFill>
                              <a:schemeClr val="tx1"/>
                            </a:solidFill>
                          </a:rPr>
                          <a:t>s,r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1961570" y="1401480"/>
                        <a:ext cx="568980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smtClean="0">
                            <a:solidFill>
                              <a:schemeClr val="tx1"/>
                            </a:solidFill>
                          </a:rPr>
                          <a:t>s,f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1961570" y="3201680"/>
                        <a:ext cx="568980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smtClean="0">
                            <a:solidFill>
                              <a:schemeClr val="tx1"/>
                            </a:solidFill>
                          </a:rPr>
                          <a:t>s,w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9" name="Straight Arrow Connector 37"/>
                      <p:cNvCxnSpPr>
                        <a:endCxn id="155" idx="1"/>
                      </p:cNvCxnSpPr>
                      <p:nvPr/>
                    </p:nvCxnSpPr>
                    <p:spPr>
                      <a:xfrm rot="16200000" flipH="1">
                        <a:off x="1120901" y="2530179"/>
                        <a:ext cx="961258" cy="720080"/>
                      </a:xfrm>
                      <a:prstGeom prst="bentConnector2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Arrow Connector 37"/>
                      <p:cNvCxnSpPr>
                        <a:endCxn id="154" idx="1"/>
                      </p:cNvCxnSpPr>
                      <p:nvPr/>
                    </p:nvCxnSpPr>
                    <p:spPr>
                      <a:xfrm rot="5400000" flipH="1" flipV="1">
                        <a:off x="1146053" y="1666088"/>
                        <a:ext cx="910955" cy="720078"/>
                      </a:xfrm>
                      <a:prstGeom prst="bentConnector2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1" name="Collate 160"/>
                      <p:cNvSpPr/>
                      <p:nvPr/>
                    </p:nvSpPr>
                    <p:spPr>
                      <a:xfrm>
                        <a:off x="1529522" y="1320401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2" name="Collate 161"/>
                      <p:cNvSpPr/>
                      <p:nvPr/>
                    </p:nvSpPr>
                    <p:spPr>
                      <a:xfrm>
                        <a:off x="1529522" y="3111530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Collate 162"/>
                      <p:cNvSpPr/>
                      <p:nvPr/>
                    </p:nvSpPr>
                    <p:spPr>
                      <a:xfrm>
                        <a:off x="1529522" y="2184497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134996" y="1279168"/>
                        <a:ext cx="466533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134996" y="2121561"/>
                        <a:ext cx="466533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134996" y="3057664"/>
                        <a:ext cx="491686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smtClean="0">
                            <a:solidFill>
                              <a:schemeClr val="tx1"/>
                            </a:solidFill>
                          </a:rPr>
                          <a:t>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6" name="Elbow Connector 145"/>
                    <p:cNvCxnSpPr>
                      <a:endCxn id="153" idx="1"/>
                    </p:cNvCxnSpPr>
                    <p:nvPr/>
                  </p:nvCxnSpPr>
                  <p:spPr>
                    <a:xfrm>
                      <a:off x="6846898" y="1873173"/>
                      <a:ext cx="873688" cy="673831"/>
                    </a:xfrm>
                    <a:prstGeom prst="bentConnector3">
                      <a:avLst>
                        <a:gd name="adj1" fmla="val 2774"/>
                      </a:avLst>
                    </a:prstGeom>
                    <a:ln w="15875"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Elbow Connector 146"/>
                    <p:cNvCxnSpPr>
                      <a:stCxn id="175" idx="3"/>
                      <a:endCxn id="149" idx="1"/>
                    </p:cNvCxnSpPr>
                    <p:nvPr/>
                  </p:nvCxnSpPr>
                  <p:spPr>
                    <a:xfrm flipV="1">
                      <a:off x="6434544" y="1176483"/>
                      <a:ext cx="873759" cy="696691"/>
                    </a:xfrm>
                    <a:prstGeom prst="bentConnector3">
                      <a:avLst>
                        <a:gd name="adj1" fmla="val 50000"/>
                      </a:avLst>
                    </a:prstGeom>
                    <a:ln w="15875"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7308303" y="1012547"/>
                      <a:ext cx="388514" cy="3278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597288" y="1125082"/>
                      <a:ext cx="324458" cy="3080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466784" y="2253317"/>
                      <a:ext cx="468475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2" name="Collate 71"/>
                <p:cNvSpPr/>
                <p:nvPr/>
              </p:nvSpPr>
              <p:spPr>
                <a:xfrm rot="5400000">
                  <a:off x="6532545" y="973320"/>
                  <a:ext cx="45719" cy="296032"/>
                </a:xfrm>
                <a:prstGeom prst="flowChartCollat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1299999" rev="0"/>
                  </a:camera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Collate 73"/>
              <p:cNvSpPr/>
              <p:nvPr/>
            </p:nvSpPr>
            <p:spPr>
              <a:xfrm rot="5400000">
                <a:off x="6532735" y="1594321"/>
                <a:ext cx="45719" cy="296032"/>
              </a:xfrm>
              <a:prstGeom prst="flowChartCollat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107712" y="1860242"/>
              <a:ext cx="394312" cy="2386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GPP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54219</TotalTime>
  <Words>14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Kashif</dc:creator>
  <cp:keywords/>
  <dc:description/>
  <cp:lastModifiedBy>Kashif Mahmud</cp:lastModifiedBy>
  <cp:revision>383</cp:revision>
  <cp:lastPrinted>2017-02-01T07:22:59Z</cp:lastPrinted>
  <dcterms:created xsi:type="dcterms:W3CDTF">2015-12-16T06:35:43Z</dcterms:created>
  <dcterms:modified xsi:type="dcterms:W3CDTF">2017-11-17T02:10:39Z</dcterms:modified>
  <cp:category/>
</cp:coreProperties>
</file>