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80E43-EE97-A4EA-51D1-4680545716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A47D8E-DEBC-8D00-0D05-576C40787F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6E7DF-645A-12DC-713B-9EA05EED1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CCCC7-ECED-4509-9C06-FEF7DB5198C1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E8193-F496-86E8-0BA4-BD5B4EDAC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0526B-08F3-23D0-7ED6-1E4A76E46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2AE30-8C64-4E67-92A0-0293F4447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218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4D182-3299-24FF-71BD-8596B99B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BD4DE1-AE84-4B79-5476-C472B7D5E0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B981D-B1F3-8772-7126-4ABC6EA29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CCCC7-ECED-4509-9C06-FEF7DB5198C1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80B0F-CF35-17D0-7F7A-3D83AAEC5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EF177-58D1-4A2C-1985-78AFCAB79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2AE30-8C64-4E67-92A0-0293F4447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391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5FB670-0718-DA92-5CC0-6DCB6690EC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AF69FA-5271-6343-D518-54EB268848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48075-F732-83F0-87DB-B0ED471B0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CCCC7-ECED-4509-9C06-FEF7DB5198C1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9C5D7-0438-0B56-1AAF-6885E1273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EBD8F9-B071-4149-633F-E44544848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2AE30-8C64-4E67-92A0-0293F4447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606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6D6EF-24F9-BF7F-C7B4-3F4F8F0BC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58AFD-5D36-E3A1-2371-A816202DC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BE8F9-7EAE-4960-0596-9BF6ADAB1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CCCC7-ECED-4509-9C06-FEF7DB5198C1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5B36B-2A02-4EF5-AFD6-BE39E1FB4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70E48-EF98-8940-93D5-2C07ACB0C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2AE30-8C64-4E67-92A0-0293F4447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124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E9E07-474B-04E8-05B8-ED9AC490E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67F42A-4441-583D-35CA-92823BFE0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04305-267D-ABF3-7CC0-28FFF4965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CCCC7-ECED-4509-9C06-FEF7DB5198C1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F70AB-46D6-472A-DB81-3C5F3D700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215278-8FAE-BE3C-28F4-1C527B6A2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2AE30-8C64-4E67-92A0-0293F4447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436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F6104-40DE-6365-48ED-90C7B9097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CF76B-630C-D8CF-E72E-03FC6862B1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B7C534-3EF2-3A08-C426-926AF3F67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00394-7E07-21E8-CEE5-7440FFDFE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CCCC7-ECED-4509-9C06-FEF7DB5198C1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13052D-FCDC-E442-90E5-10924091A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FEBB14-A582-A9C0-7E8F-686E4C90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2AE30-8C64-4E67-92A0-0293F4447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760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CE4BF-37B2-016D-18A5-E25E00D03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FC957-FBE7-F3B8-57B4-7588A574B2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D5707B-E31B-EF7A-5CFF-F60ADF4208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399446-5F06-FF0D-3AAF-24E5379026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2640FE-811D-2E92-6265-8841514D2E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232D13-561A-3550-FD1C-51612D61E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CCCC7-ECED-4509-9C06-FEF7DB5198C1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451B46-8149-830A-45EF-8EC8BF5E3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CCFF2E-C83E-411C-673B-FA80B2A39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2AE30-8C64-4E67-92A0-0293F4447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000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FE97F-D773-4B18-4BA9-A96804046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C605C3-5592-7F1F-D241-B6900D976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CCCC7-ECED-4509-9C06-FEF7DB5198C1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24EF33-58C8-EE5E-3D88-FF38C5552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6BB339-87B3-6E3C-EAE1-28EA50CE3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2AE30-8C64-4E67-92A0-0293F4447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124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1922B1-6A2D-1977-1D1A-EC8E98546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CCCC7-ECED-4509-9C06-FEF7DB5198C1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9DA390-3EEF-283E-3688-E5D2CC3B7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1E5965-EA8E-5A51-E97C-BBB10E3C3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2AE30-8C64-4E67-92A0-0293F4447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454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9F9A8-CEB7-9A2D-CD05-040C9D60F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804A1-B04C-FAB0-D5B4-5BC4D1D4D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A1FA4F-ECD0-FA69-1339-12DD9628CB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EABFD0-3823-8AAC-A81D-1E404B6D6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CCCC7-ECED-4509-9C06-FEF7DB5198C1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6767C1-3979-0E54-BDE7-33AC47573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43E421-6E18-14F6-17C4-2060A2CBC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2AE30-8C64-4E67-92A0-0293F4447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206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B48FC-F148-D771-0009-ED274B02F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AE5D11-63DB-FA69-9B38-34E6C2B137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A6E0A1-E716-A6DD-A023-E070804577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8C9498-E706-4CE8-1E62-E480626A9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CCCC7-ECED-4509-9C06-FEF7DB5198C1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F10BC8-4D15-21F2-A3E2-90CC6719E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826FB6-F288-D8B4-C909-F951EEB74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2AE30-8C64-4E67-92A0-0293F4447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565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38C139-D35D-E38E-C783-B6F85C064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2DBAC8-BFB7-DCBF-6D0F-93C8306EB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DEC32-A497-393F-F6E5-DBFFCC8B08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BCCCC7-ECED-4509-9C06-FEF7DB5198C1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2070A0-131E-B019-52A3-5AEDD7FC34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BA028-44F0-29E2-0BCC-8F828C008F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52AE30-8C64-4E67-92A0-0293F4447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416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BDDC026A-A6B5-14DF-922C-09E301B12E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000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3F7EAC3-1FD0-9BEB-22CF-A31A71A314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5200" dirty="0">
                <a:solidFill>
                  <a:srgbClr val="FFFFFF"/>
                </a:solidFill>
              </a:rPr>
              <a:t>Muhammad Kashif</a:t>
            </a:r>
            <a:br>
              <a:rPr lang="en-US" sz="5200" dirty="0">
                <a:solidFill>
                  <a:srgbClr val="FFFFFF"/>
                </a:solidFill>
              </a:rPr>
            </a:br>
            <a:r>
              <a:rPr lang="en-US" sz="5200" dirty="0">
                <a:solidFill>
                  <a:srgbClr val="FFFFFF"/>
                </a:solidFill>
              </a:rPr>
              <a:t>Muhammad Faisal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D3B94B-3A54-200B-4DAF-B439913291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PLANTOBOOK  APP </a:t>
            </a:r>
          </a:p>
        </p:txBody>
      </p:sp>
    </p:spTree>
    <p:extLst>
      <p:ext uri="{BB962C8B-B14F-4D97-AF65-F5344CB8AC3E}">
        <p14:creationId xmlns:p14="http://schemas.microsoft.com/office/powerpoint/2010/main" val="2867520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0BBCC-D9C4-380A-7D15-4D8DEE6EC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4523" y="2766218"/>
            <a:ext cx="5022954" cy="1325563"/>
          </a:xfrm>
        </p:spPr>
        <p:txBody>
          <a:bodyPr>
            <a:normAutofit/>
          </a:bodyPr>
          <a:lstStyle/>
          <a:p>
            <a:r>
              <a:rPr lang="en-US" sz="88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09924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5E660-337D-D283-7C64-31C60F554A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1A3923-FFB9-7D67-05CF-76A3AAEE87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7BB640-AD99-611F-F2A6-95EF36C37A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619125"/>
            <a:ext cx="9753600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519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FD156-688A-4D9A-8C0B-B204C79E8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3A7D2-B51F-5052-3688-D821CD774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FC5EB5-DE90-54A1-252B-901F5A136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745" y="365125"/>
            <a:ext cx="10655055" cy="6048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492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65D2D-754E-ED0D-13EF-963665DCA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0739F-5DE5-BAC3-CECA-2EEFFE0F0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BCF20C-3BF1-9685-DDBB-D896BFF06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588" y="253579"/>
            <a:ext cx="10724212" cy="6229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008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B61C8-8244-D00F-98A1-C06C2A312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0B89F-9F79-870B-0E7C-A33CE289C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A4C73B-50A7-267B-A3B9-D3A4718E7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616" y="-17783"/>
            <a:ext cx="10769183" cy="6734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932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8A41C-5920-EC44-8F90-08CFBA2E5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B8A1F-D42D-8D91-FA20-8E82020D7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274723-4D66-3808-915A-96369EDC0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538" y="101148"/>
            <a:ext cx="9920599" cy="612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321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0AFF1-F763-6B8B-4B8C-E81460D58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C8F5-E768-7424-6A98-56FF5A83B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CDD7E8-B5FC-4C57-6316-4C6046AF8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764" y="89907"/>
            <a:ext cx="10260611" cy="5972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098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EC484-0CD8-F673-4FC0-9EFD9A9D2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F7160-B360-7501-4325-B46D6494B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648712-F5B9-D2D5-9876-35CC03024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243" y="365124"/>
            <a:ext cx="11154105" cy="6116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510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3E514-6BB6-1743-7BD8-B352615FF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54C26-77BF-884E-447D-7357B544A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61F5EB-D2A7-748A-9EE6-8233C11C3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548" y="368743"/>
            <a:ext cx="10792918" cy="610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110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9</Words>
  <Application>Microsoft Office PowerPoint</Application>
  <PresentationFormat>Widescreen</PresentationFormat>
  <Paragraphs>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Muhammad Kashif Muhammad Faisal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Muhammad Kashif Khan</dc:creator>
  <cp:lastModifiedBy>Muhammad Kashif Khan</cp:lastModifiedBy>
  <cp:revision>1</cp:revision>
  <dcterms:created xsi:type="dcterms:W3CDTF">2024-07-03T17:42:32Z</dcterms:created>
  <dcterms:modified xsi:type="dcterms:W3CDTF">2024-07-03T18:06:15Z</dcterms:modified>
</cp:coreProperties>
</file>