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37273-07E4-4B8E-916A-CFF6E9AAF111}" v="300" dt="2023-07-14T02:04:18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ur.wikipedia.org/w/index.php?title=%D8%B9%D8%AF%D8%AA_%D8%AD%D9%85%D9%84&amp;action=edit&amp;redlink=1" TargetMode="External"/><Relationship Id="rId2" Type="http://schemas.openxmlformats.org/officeDocument/2006/relationships/hyperlink" Target="https://ur.wikipedia.org/wiki/%D8%B9%D8%AF%D8%AA_%D9%88%D9%81%D8%A7%D8%AA" TargetMode="External"/><Relationship Id="rId1" Type="http://schemas.openxmlformats.org/officeDocument/2006/relationships/hyperlink" Target="https://ur.wikipedia.org/wiki/%D8%B9%D8%AF%D8%AA_%D8%B7%D9%84%D8%A7%D9%82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ur.wikipedia.org/w/index.php?title=%D8%B9%D8%AF%D8%AA_%D8%AD%D9%85%D9%84&amp;action=edit&amp;redlink=1" TargetMode="External"/><Relationship Id="rId2" Type="http://schemas.openxmlformats.org/officeDocument/2006/relationships/hyperlink" Target="https://ur.wikipedia.org/wiki/%D8%B9%D8%AF%D8%AA_%D9%88%D9%81%D8%A7%D8%AA" TargetMode="External"/><Relationship Id="rId1" Type="http://schemas.openxmlformats.org/officeDocument/2006/relationships/hyperlink" Target="https://ur.wikipedia.org/wiki/%D8%B9%D8%AF%D8%AA_%D8%B7%D9%84%D8%A7%D9%8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0EC9E-9D1E-4045-8212-A6B4653F64E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FE4744-039B-404D-9D02-FBE468DD572D}">
      <dgm:prSet/>
      <dgm:spPr/>
      <dgm:t>
        <a:bodyPr/>
        <a:lstStyle/>
        <a:p>
          <a:pPr algn="r"/>
          <a:r>
            <a:rPr lang="en-US" dirty="0" err="1"/>
            <a:t>عدت</a:t>
          </a:r>
          <a:r>
            <a:rPr lang="en-US" dirty="0"/>
            <a:t> </a:t>
          </a:r>
          <a:r>
            <a:rPr lang="en-US" dirty="0" err="1"/>
            <a:t>کا</a:t>
          </a:r>
          <a:r>
            <a:rPr lang="en-US" dirty="0"/>
            <a:t> </a:t>
          </a:r>
          <a:r>
            <a:rPr lang="en-US" dirty="0" err="1"/>
            <a:t>ایک</a:t>
          </a:r>
          <a:r>
            <a:rPr lang="en-US" dirty="0"/>
            <a:t> </a:t>
          </a:r>
          <a:r>
            <a:rPr lang="en-US" dirty="0" err="1"/>
            <a:t>مقصد</a:t>
          </a:r>
          <a:r>
            <a:rPr lang="en-US" dirty="0"/>
            <a:t> </a:t>
          </a:r>
          <a:r>
            <a:rPr lang="en-US" dirty="0" err="1"/>
            <a:t>تو</a:t>
          </a:r>
          <a:r>
            <a:rPr lang="en-US" dirty="0"/>
            <a:t> </a:t>
          </a:r>
          <a:endParaRPr lang="en-US" dirty="0">
            <a:latin typeface="Posterama"/>
          </a:endParaRPr>
        </a:p>
      </dgm:t>
    </dgm:pt>
    <dgm:pt modelId="{527F53BF-6890-46E3-8472-E03084B6CC16}" type="parTrans" cxnId="{C6C17CD2-8AAE-43D6-906E-D212042163ED}">
      <dgm:prSet/>
      <dgm:spPr/>
      <dgm:t>
        <a:bodyPr/>
        <a:lstStyle/>
        <a:p>
          <a:pPr algn="r"/>
          <a:endParaRPr lang="en-US"/>
        </a:p>
      </dgm:t>
    </dgm:pt>
    <dgm:pt modelId="{AE8244F1-11B8-4F9E-9FC0-610006D48507}" type="sibTrans" cxnId="{C6C17CD2-8AAE-43D6-906E-D212042163ED}">
      <dgm:prSet/>
      <dgm:spPr/>
      <dgm:t>
        <a:bodyPr/>
        <a:lstStyle/>
        <a:p>
          <a:pPr algn="r"/>
          <a:endParaRPr lang="en-US"/>
        </a:p>
      </dgm:t>
    </dgm:pt>
    <dgm:pt modelId="{4C309F0E-5039-4786-9178-689496C59CA0}">
      <dgm:prSet/>
      <dgm:spPr/>
      <dgm:t>
        <a:bodyPr/>
        <a:lstStyle/>
        <a:p>
          <a:pPr algn="r"/>
          <a:r>
            <a:rPr lang="en-US"/>
            <a:t>اور ان دو مقاصد سے بڑھ کر اصل بات یہ ہے کہ عدت گزارنا اللہ تعالی کا حکم </a:t>
          </a:r>
          <a:r>
            <a:rPr lang="en-US">
              <a:latin typeface="Posterama"/>
            </a:rPr>
            <a:t>ہے</a:t>
          </a:r>
          <a:r>
            <a:rPr lang="en-US"/>
            <a:t>.</a:t>
          </a:r>
          <a:endParaRPr lang="en-US" dirty="0"/>
        </a:p>
      </dgm:t>
    </dgm:pt>
    <dgm:pt modelId="{D7F5D90D-3811-4FCF-B2B4-4472F2E95188}" type="parTrans" cxnId="{9425F0F9-23B0-44F9-820C-0D782B0384AE}">
      <dgm:prSet/>
      <dgm:spPr/>
      <dgm:t>
        <a:bodyPr/>
        <a:lstStyle/>
        <a:p>
          <a:pPr algn="r"/>
          <a:endParaRPr lang="en-US"/>
        </a:p>
      </dgm:t>
    </dgm:pt>
    <dgm:pt modelId="{38A16B98-52A2-4744-96B9-B2B377777C40}" type="sibTrans" cxnId="{9425F0F9-23B0-44F9-820C-0D782B0384AE}">
      <dgm:prSet/>
      <dgm:spPr/>
      <dgm:t>
        <a:bodyPr/>
        <a:lstStyle/>
        <a:p>
          <a:pPr algn="r"/>
          <a:endParaRPr lang="en-US"/>
        </a:p>
      </dgm:t>
    </dgm:pt>
    <dgm:pt modelId="{3123F280-6593-4060-8AC2-28D1DE2B4EAC}">
      <dgm:prSet phldr="0"/>
      <dgm:spPr/>
      <dgm:t>
        <a:bodyPr/>
        <a:lstStyle/>
        <a:p>
          <a:pPr algn="r" rtl="0"/>
          <a:r>
            <a:rPr lang="en-US">
              <a:latin typeface="Posterama"/>
            </a:rPr>
            <a:t>  </a:t>
          </a:r>
          <a:r>
            <a:rPr lang="en-US"/>
            <a:t>رشتہ نکاح کے منقطع ہونے پر ملال وحزن کا </a:t>
          </a:r>
          <a:r>
            <a:rPr lang="en-US">
              <a:latin typeface="Posterama"/>
            </a:rPr>
            <a:t>اظہار</a:t>
          </a:r>
          <a:endParaRPr lang="en-US" dirty="0" err="1"/>
        </a:p>
      </dgm:t>
    </dgm:pt>
    <dgm:pt modelId="{83171467-5585-4F32-9F8B-ACBFB04BA0E9}" type="parTrans" cxnId="{AD207EBA-BAFC-4C8A-8B6B-52D9FB6676FC}">
      <dgm:prSet/>
      <dgm:spPr/>
      <dgm:t>
        <a:bodyPr/>
        <a:lstStyle/>
        <a:p>
          <a:pPr algn="r"/>
          <a:endParaRPr lang="en-US"/>
        </a:p>
      </dgm:t>
    </dgm:pt>
    <dgm:pt modelId="{1CE398A3-A508-4F78-AC51-893F1302023D}" type="sibTrans" cxnId="{AD207EBA-BAFC-4C8A-8B6B-52D9FB6676FC}">
      <dgm:prSet/>
      <dgm:spPr/>
      <dgm:t>
        <a:bodyPr/>
        <a:lstStyle/>
        <a:p>
          <a:pPr algn="r"/>
          <a:endParaRPr lang="en-US"/>
        </a:p>
      </dgm:t>
    </dgm:pt>
    <dgm:pt modelId="{8233FFE6-5049-4FE2-A269-BD18FA262CEC}">
      <dgm:prSet/>
      <dgm:spPr/>
      <dgm:t>
        <a:bodyPr/>
        <a:lstStyle/>
        <a:p>
          <a:pPr algn="r" rtl="0"/>
          <a:r>
            <a:rPr lang="en-US" dirty="0" err="1"/>
            <a:t>استبراءِ</a:t>
          </a:r>
          <a:r>
            <a:rPr lang="en-US" dirty="0"/>
            <a:t> </a:t>
          </a:r>
          <a:r>
            <a:rPr lang="en-US" dirty="0" err="1"/>
            <a:t>رحم</a:t>
          </a:r>
          <a:r>
            <a:rPr lang="en-US" dirty="0"/>
            <a:t> </a:t>
          </a:r>
          <a:r>
            <a:rPr lang="en-US" dirty="0" err="1"/>
            <a:t>یعنی</a:t>
          </a:r>
          <a:r>
            <a:rPr lang="en-US" dirty="0"/>
            <a:t> </a:t>
          </a:r>
          <a:r>
            <a:rPr lang="en-US" dirty="0" err="1"/>
            <a:t>بچہ</a:t>
          </a:r>
          <a:r>
            <a:rPr lang="en-US" dirty="0"/>
            <a:t> </a:t>
          </a:r>
          <a:r>
            <a:rPr lang="en-US" dirty="0" err="1"/>
            <a:t>دانی</a:t>
          </a:r>
          <a:r>
            <a:rPr lang="en-US" dirty="0"/>
            <a:t> </a:t>
          </a:r>
          <a:r>
            <a:rPr lang="en-US" dirty="0" err="1"/>
            <a:t>کے</a:t>
          </a:r>
          <a:r>
            <a:rPr lang="en-US" dirty="0"/>
            <a:t> </a:t>
          </a:r>
          <a:r>
            <a:rPr lang="en-US" dirty="0" err="1"/>
            <a:t>خالی</a:t>
          </a:r>
          <a:r>
            <a:rPr lang="en-US" dirty="0"/>
            <a:t> </a:t>
          </a:r>
          <a:r>
            <a:rPr lang="en-US" dirty="0" err="1"/>
            <a:t>اور</a:t>
          </a:r>
          <a:r>
            <a:rPr lang="en-US" dirty="0"/>
            <a:t> </a:t>
          </a:r>
          <a:r>
            <a:rPr lang="en-US" dirty="0" err="1"/>
            <a:t>فارغ</a:t>
          </a:r>
          <a:r>
            <a:rPr lang="en-US" dirty="0"/>
            <a:t> </a:t>
          </a:r>
          <a:r>
            <a:rPr lang="en-US" dirty="0" err="1"/>
            <a:t>ہونے</a:t>
          </a:r>
          <a:r>
            <a:rPr lang="en-US" dirty="0"/>
            <a:t> </a:t>
          </a:r>
          <a:r>
            <a:rPr lang="en-US" dirty="0" err="1"/>
            <a:t>کا</a:t>
          </a:r>
          <a:r>
            <a:rPr lang="en-US" dirty="0"/>
            <a:t> </a:t>
          </a:r>
          <a:r>
            <a:rPr lang="en-US" dirty="0" err="1"/>
            <a:t>یقین</a:t>
          </a:r>
          <a:r>
            <a:rPr lang="en-US" dirty="0"/>
            <a:t> </a:t>
          </a:r>
          <a:r>
            <a:rPr lang="en-US" dirty="0" err="1"/>
            <a:t>ہونا</a:t>
          </a:r>
          <a:r>
            <a:rPr lang="en-US" dirty="0"/>
            <a:t> </a:t>
          </a:r>
          <a:r>
            <a:rPr lang="en-US" dirty="0" err="1"/>
            <a:t>ہے</a:t>
          </a:r>
          <a:r>
            <a:rPr lang="en-US" dirty="0"/>
            <a:t> </a:t>
          </a:r>
          <a:r>
            <a:rPr lang="en-US" dirty="0" err="1"/>
            <a:t>اس</a:t>
          </a:r>
          <a:r>
            <a:rPr lang="en-US" dirty="0"/>
            <a:t> </a:t>
          </a:r>
          <a:r>
            <a:rPr lang="en-US" dirty="0" err="1"/>
            <a:t>میں</a:t>
          </a:r>
          <a:r>
            <a:rPr lang="en-US" dirty="0"/>
            <a:t> </a:t>
          </a:r>
          <a:r>
            <a:rPr lang="en-US" dirty="0" err="1"/>
            <a:t>نسب</a:t>
          </a:r>
          <a:r>
            <a:rPr lang="en-US" dirty="0"/>
            <a:t> </a:t>
          </a:r>
          <a:r>
            <a:rPr lang="en-US" dirty="0" err="1"/>
            <a:t>کی</a:t>
          </a:r>
          <a:r>
            <a:rPr lang="en-US" dirty="0"/>
            <a:t> </a:t>
          </a:r>
          <a:r>
            <a:rPr lang="en-US" dirty="0" err="1"/>
            <a:t>حفاظت</a:t>
          </a:r>
          <a:r>
            <a:rPr lang="en-US" dirty="0"/>
            <a:t> </a:t>
          </a:r>
          <a:r>
            <a:rPr lang="en-US" dirty="0" err="1"/>
            <a:t>ہے</a:t>
          </a:r>
          <a:r>
            <a:rPr lang="en-US" dirty="0">
              <a:latin typeface="Posterama"/>
            </a:rPr>
            <a:t>۔</a:t>
          </a:r>
        </a:p>
      </dgm:t>
    </dgm:pt>
    <dgm:pt modelId="{E236F1BB-9B0B-4823-8380-35E968E6F651}" type="sibTrans" cxnId="{EFC62868-0C9F-4F26-BAF6-61A217B3D21B}">
      <dgm:prSet/>
      <dgm:spPr/>
      <dgm:t>
        <a:bodyPr/>
        <a:lstStyle/>
        <a:p>
          <a:pPr algn="r"/>
          <a:endParaRPr lang="en-US"/>
        </a:p>
      </dgm:t>
    </dgm:pt>
    <dgm:pt modelId="{DA51E94F-56A0-4967-9DF6-7F6BEB8BF142}" type="parTrans" cxnId="{EFC62868-0C9F-4F26-BAF6-61A217B3D21B}">
      <dgm:prSet/>
      <dgm:spPr/>
      <dgm:t>
        <a:bodyPr/>
        <a:lstStyle/>
        <a:p>
          <a:pPr algn="r"/>
          <a:endParaRPr lang="en-US"/>
        </a:p>
      </dgm:t>
    </dgm:pt>
    <dgm:pt modelId="{7594637A-B716-4B19-A341-73F56CBFAACC}" type="pres">
      <dgm:prSet presAssocID="{5020EC9E-9D1E-4045-8212-A6B4653F64E0}" presName="vert0" presStyleCnt="0">
        <dgm:presLayoutVars>
          <dgm:dir/>
          <dgm:animOne val="branch"/>
          <dgm:animLvl val="lvl"/>
        </dgm:presLayoutVars>
      </dgm:prSet>
      <dgm:spPr/>
    </dgm:pt>
    <dgm:pt modelId="{8D79EA73-F83A-48ED-B15F-187C266A83B5}" type="pres">
      <dgm:prSet presAssocID="{EDFE4744-039B-404D-9D02-FBE468DD572D}" presName="thickLine" presStyleLbl="alignNode1" presStyleIdx="0" presStyleCnt="4"/>
      <dgm:spPr/>
    </dgm:pt>
    <dgm:pt modelId="{F635076B-EB76-4D9B-A4AD-69A2A78CE520}" type="pres">
      <dgm:prSet presAssocID="{EDFE4744-039B-404D-9D02-FBE468DD572D}" presName="horz1" presStyleCnt="0"/>
      <dgm:spPr/>
    </dgm:pt>
    <dgm:pt modelId="{3DE027DE-9249-48CA-86F8-B5EBB38744F2}" type="pres">
      <dgm:prSet presAssocID="{EDFE4744-039B-404D-9D02-FBE468DD572D}" presName="tx1" presStyleLbl="revTx" presStyleIdx="0" presStyleCnt="4"/>
      <dgm:spPr/>
    </dgm:pt>
    <dgm:pt modelId="{0E6F916A-9159-4B05-A8A1-5463B2D198FE}" type="pres">
      <dgm:prSet presAssocID="{EDFE4744-039B-404D-9D02-FBE468DD572D}" presName="vert1" presStyleCnt="0"/>
      <dgm:spPr/>
    </dgm:pt>
    <dgm:pt modelId="{B801F9D3-0EF5-4778-ABBB-869348AECC07}" type="pres">
      <dgm:prSet presAssocID="{8233FFE6-5049-4FE2-A269-BD18FA262CEC}" presName="thickLine" presStyleLbl="alignNode1" presStyleIdx="1" presStyleCnt="4"/>
      <dgm:spPr/>
    </dgm:pt>
    <dgm:pt modelId="{B7686F26-6440-479E-9EDD-6935D0084F17}" type="pres">
      <dgm:prSet presAssocID="{8233FFE6-5049-4FE2-A269-BD18FA262CEC}" presName="horz1" presStyleCnt="0"/>
      <dgm:spPr/>
    </dgm:pt>
    <dgm:pt modelId="{BDCBFE3A-C394-43D9-A2A4-1CD2F193CB93}" type="pres">
      <dgm:prSet presAssocID="{8233FFE6-5049-4FE2-A269-BD18FA262CEC}" presName="tx1" presStyleLbl="revTx" presStyleIdx="1" presStyleCnt="4" custScaleY="224545"/>
      <dgm:spPr/>
    </dgm:pt>
    <dgm:pt modelId="{FA2BF088-5206-43FA-8A31-59689B73F95C}" type="pres">
      <dgm:prSet presAssocID="{8233FFE6-5049-4FE2-A269-BD18FA262CEC}" presName="vert1" presStyleCnt="0"/>
      <dgm:spPr/>
    </dgm:pt>
    <dgm:pt modelId="{C2DA6FD2-4E7D-4C90-970E-D5B4AB6C7E7B}" type="pres">
      <dgm:prSet presAssocID="{3123F280-6593-4060-8AC2-28D1DE2B4EAC}" presName="thickLine" presStyleLbl="alignNode1" presStyleIdx="2" presStyleCnt="4"/>
      <dgm:spPr/>
    </dgm:pt>
    <dgm:pt modelId="{3F74CDFD-29F7-4321-920D-DC69A205C837}" type="pres">
      <dgm:prSet presAssocID="{3123F280-6593-4060-8AC2-28D1DE2B4EAC}" presName="horz1" presStyleCnt="0"/>
      <dgm:spPr/>
    </dgm:pt>
    <dgm:pt modelId="{3A853BEF-750A-43CE-861C-52AFBDB1B57B}" type="pres">
      <dgm:prSet presAssocID="{3123F280-6593-4060-8AC2-28D1DE2B4EAC}" presName="tx1" presStyleLbl="revTx" presStyleIdx="2" presStyleCnt="4"/>
      <dgm:spPr/>
    </dgm:pt>
    <dgm:pt modelId="{F332E9A5-2FEB-4C6D-888E-D620227B92DE}" type="pres">
      <dgm:prSet presAssocID="{3123F280-6593-4060-8AC2-28D1DE2B4EAC}" presName="vert1" presStyleCnt="0"/>
      <dgm:spPr/>
    </dgm:pt>
    <dgm:pt modelId="{3EA157FD-E6DD-4B89-9AAD-C59F94FDF855}" type="pres">
      <dgm:prSet presAssocID="{4C309F0E-5039-4786-9178-689496C59CA0}" presName="thickLine" presStyleLbl="alignNode1" presStyleIdx="3" presStyleCnt="4"/>
      <dgm:spPr/>
    </dgm:pt>
    <dgm:pt modelId="{8169160E-4B10-456C-A4F1-D8BB14E2CA92}" type="pres">
      <dgm:prSet presAssocID="{4C309F0E-5039-4786-9178-689496C59CA0}" presName="horz1" presStyleCnt="0"/>
      <dgm:spPr/>
    </dgm:pt>
    <dgm:pt modelId="{30B551CE-A0B9-4922-B711-466D39CBAA2F}" type="pres">
      <dgm:prSet presAssocID="{4C309F0E-5039-4786-9178-689496C59CA0}" presName="tx1" presStyleLbl="revTx" presStyleIdx="3" presStyleCnt="4"/>
      <dgm:spPr/>
    </dgm:pt>
    <dgm:pt modelId="{904EEA0F-6F74-47E0-BB13-90C49360BB69}" type="pres">
      <dgm:prSet presAssocID="{4C309F0E-5039-4786-9178-689496C59CA0}" presName="vert1" presStyleCnt="0"/>
      <dgm:spPr/>
    </dgm:pt>
  </dgm:ptLst>
  <dgm:cxnLst>
    <dgm:cxn modelId="{2F0EFE12-4E1D-459F-8A36-3546A0A7ECEA}" type="presOf" srcId="{8233FFE6-5049-4FE2-A269-BD18FA262CEC}" destId="{BDCBFE3A-C394-43D9-A2A4-1CD2F193CB93}" srcOrd="0" destOrd="0" presId="urn:microsoft.com/office/officeart/2008/layout/LinedList"/>
    <dgm:cxn modelId="{4B4F9227-FCD4-4CB8-9883-1D2F2F630991}" type="presOf" srcId="{5020EC9E-9D1E-4045-8212-A6B4653F64E0}" destId="{7594637A-B716-4B19-A341-73F56CBFAACC}" srcOrd="0" destOrd="0" presId="urn:microsoft.com/office/officeart/2008/layout/LinedList"/>
    <dgm:cxn modelId="{EFC62868-0C9F-4F26-BAF6-61A217B3D21B}" srcId="{5020EC9E-9D1E-4045-8212-A6B4653F64E0}" destId="{8233FFE6-5049-4FE2-A269-BD18FA262CEC}" srcOrd="1" destOrd="0" parTransId="{DA51E94F-56A0-4967-9DF6-7F6BEB8BF142}" sibTransId="{E236F1BB-9B0B-4823-8380-35E968E6F651}"/>
    <dgm:cxn modelId="{D96AFB8A-47D6-4DE8-8EED-F4D859086C5D}" type="presOf" srcId="{4C309F0E-5039-4786-9178-689496C59CA0}" destId="{30B551CE-A0B9-4922-B711-466D39CBAA2F}" srcOrd="0" destOrd="0" presId="urn:microsoft.com/office/officeart/2008/layout/LinedList"/>
    <dgm:cxn modelId="{C9084DA3-319C-4636-ACE9-BF1B164DCA9D}" type="presOf" srcId="{EDFE4744-039B-404D-9D02-FBE468DD572D}" destId="{3DE027DE-9249-48CA-86F8-B5EBB38744F2}" srcOrd="0" destOrd="0" presId="urn:microsoft.com/office/officeart/2008/layout/LinedList"/>
    <dgm:cxn modelId="{AD207EBA-BAFC-4C8A-8B6B-52D9FB6676FC}" srcId="{5020EC9E-9D1E-4045-8212-A6B4653F64E0}" destId="{3123F280-6593-4060-8AC2-28D1DE2B4EAC}" srcOrd="2" destOrd="0" parTransId="{83171467-5585-4F32-9F8B-ACBFB04BA0E9}" sibTransId="{1CE398A3-A508-4F78-AC51-893F1302023D}"/>
    <dgm:cxn modelId="{C6C17CD2-8AAE-43D6-906E-D212042163ED}" srcId="{5020EC9E-9D1E-4045-8212-A6B4653F64E0}" destId="{EDFE4744-039B-404D-9D02-FBE468DD572D}" srcOrd="0" destOrd="0" parTransId="{527F53BF-6890-46E3-8472-E03084B6CC16}" sibTransId="{AE8244F1-11B8-4F9E-9FC0-610006D48507}"/>
    <dgm:cxn modelId="{0A5BC3F6-5DC7-46A7-B08C-0A3DFAAD497F}" type="presOf" srcId="{3123F280-6593-4060-8AC2-28D1DE2B4EAC}" destId="{3A853BEF-750A-43CE-861C-52AFBDB1B57B}" srcOrd="0" destOrd="0" presId="urn:microsoft.com/office/officeart/2008/layout/LinedList"/>
    <dgm:cxn modelId="{9425F0F9-23B0-44F9-820C-0D782B0384AE}" srcId="{5020EC9E-9D1E-4045-8212-A6B4653F64E0}" destId="{4C309F0E-5039-4786-9178-689496C59CA0}" srcOrd="3" destOrd="0" parTransId="{D7F5D90D-3811-4FCF-B2B4-4472F2E95188}" sibTransId="{38A16B98-52A2-4744-96B9-B2B377777C40}"/>
    <dgm:cxn modelId="{6E3E7530-AA6A-4D18-AE2D-B406A7E10C44}" type="presParOf" srcId="{7594637A-B716-4B19-A341-73F56CBFAACC}" destId="{8D79EA73-F83A-48ED-B15F-187C266A83B5}" srcOrd="0" destOrd="0" presId="urn:microsoft.com/office/officeart/2008/layout/LinedList"/>
    <dgm:cxn modelId="{68495CE8-EA7D-4D14-AFC6-4BF416F19150}" type="presParOf" srcId="{7594637A-B716-4B19-A341-73F56CBFAACC}" destId="{F635076B-EB76-4D9B-A4AD-69A2A78CE520}" srcOrd="1" destOrd="0" presId="urn:microsoft.com/office/officeart/2008/layout/LinedList"/>
    <dgm:cxn modelId="{F8EB35B7-7ECB-40E9-883F-3C77205A4C43}" type="presParOf" srcId="{F635076B-EB76-4D9B-A4AD-69A2A78CE520}" destId="{3DE027DE-9249-48CA-86F8-B5EBB38744F2}" srcOrd="0" destOrd="0" presId="urn:microsoft.com/office/officeart/2008/layout/LinedList"/>
    <dgm:cxn modelId="{BC45836C-0F19-4EE5-9484-DB5B4C048614}" type="presParOf" srcId="{F635076B-EB76-4D9B-A4AD-69A2A78CE520}" destId="{0E6F916A-9159-4B05-A8A1-5463B2D198FE}" srcOrd="1" destOrd="0" presId="urn:microsoft.com/office/officeart/2008/layout/LinedList"/>
    <dgm:cxn modelId="{3D224548-107B-4AE9-B7E6-307CA7AEC1C1}" type="presParOf" srcId="{7594637A-B716-4B19-A341-73F56CBFAACC}" destId="{B801F9D3-0EF5-4778-ABBB-869348AECC07}" srcOrd="2" destOrd="0" presId="urn:microsoft.com/office/officeart/2008/layout/LinedList"/>
    <dgm:cxn modelId="{F0A49C6D-502A-47F2-B6D5-F3BFBD052236}" type="presParOf" srcId="{7594637A-B716-4B19-A341-73F56CBFAACC}" destId="{B7686F26-6440-479E-9EDD-6935D0084F17}" srcOrd="3" destOrd="0" presId="urn:microsoft.com/office/officeart/2008/layout/LinedList"/>
    <dgm:cxn modelId="{1438EB67-B622-45E2-8191-7E841AD0B098}" type="presParOf" srcId="{B7686F26-6440-479E-9EDD-6935D0084F17}" destId="{BDCBFE3A-C394-43D9-A2A4-1CD2F193CB93}" srcOrd="0" destOrd="0" presId="urn:microsoft.com/office/officeart/2008/layout/LinedList"/>
    <dgm:cxn modelId="{566E51B7-FD86-4280-B4FF-F88B8A301240}" type="presParOf" srcId="{B7686F26-6440-479E-9EDD-6935D0084F17}" destId="{FA2BF088-5206-43FA-8A31-59689B73F95C}" srcOrd="1" destOrd="0" presId="urn:microsoft.com/office/officeart/2008/layout/LinedList"/>
    <dgm:cxn modelId="{F306CAE1-14A0-4F91-9086-FA03E89819AB}" type="presParOf" srcId="{7594637A-B716-4B19-A341-73F56CBFAACC}" destId="{C2DA6FD2-4E7D-4C90-970E-D5B4AB6C7E7B}" srcOrd="4" destOrd="0" presId="urn:microsoft.com/office/officeart/2008/layout/LinedList"/>
    <dgm:cxn modelId="{32901C5E-1B49-478C-85F4-1010F52E72AE}" type="presParOf" srcId="{7594637A-B716-4B19-A341-73F56CBFAACC}" destId="{3F74CDFD-29F7-4321-920D-DC69A205C837}" srcOrd="5" destOrd="0" presId="urn:microsoft.com/office/officeart/2008/layout/LinedList"/>
    <dgm:cxn modelId="{5B8F5511-EE9A-42ED-8942-A29B4554ACDD}" type="presParOf" srcId="{3F74CDFD-29F7-4321-920D-DC69A205C837}" destId="{3A853BEF-750A-43CE-861C-52AFBDB1B57B}" srcOrd="0" destOrd="0" presId="urn:microsoft.com/office/officeart/2008/layout/LinedList"/>
    <dgm:cxn modelId="{619EBDE6-23CD-46E4-BFBA-79E6E09B6B9F}" type="presParOf" srcId="{3F74CDFD-29F7-4321-920D-DC69A205C837}" destId="{F332E9A5-2FEB-4C6D-888E-D620227B92DE}" srcOrd="1" destOrd="0" presId="urn:microsoft.com/office/officeart/2008/layout/LinedList"/>
    <dgm:cxn modelId="{30142C11-609B-4E1E-BD24-299AC3692956}" type="presParOf" srcId="{7594637A-B716-4B19-A341-73F56CBFAACC}" destId="{3EA157FD-E6DD-4B89-9AAD-C59F94FDF855}" srcOrd="6" destOrd="0" presId="urn:microsoft.com/office/officeart/2008/layout/LinedList"/>
    <dgm:cxn modelId="{A2373876-AD25-4EE8-AF76-7626ADCE32F2}" type="presParOf" srcId="{7594637A-B716-4B19-A341-73F56CBFAACC}" destId="{8169160E-4B10-456C-A4F1-D8BB14E2CA92}" srcOrd="7" destOrd="0" presId="urn:microsoft.com/office/officeart/2008/layout/LinedList"/>
    <dgm:cxn modelId="{038F678A-C110-4D9E-AB1A-2F0C82459746}" type="presParOf" srcId="{8169160E-4B10-456C-A4F1-D8BB14E2CA92}" destId="{30B551CE-A0B9-4922-B711-466D39CBAA2F}" srcOrd="0" destOrd="0" presId="urn:microsoft.com/office/officeart/2008/layout/LinedList"/>
    <dgm:cxn modelId="{A48E2626-4B76-431E-BDFE-D90F99618704}" type="presParOf" srcId="{8169160E-4B10-456C-A4F1-D8BB14E2CA92}" destId="{904EEA0F-6F74-47E0-BB13-90C49360BB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1626E9-38C5-4BB0-B8A0-BF5847C9EA0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7D1DBB-B738-4A02-8363-DCF6B3983FEC}">
      <dgm:prSet/>
      <dgm:spPr/>
      <dgm:t>
        <a:bodyPr/>
        <a:lstStyle/>
        <a:p>
          <a:r>
            <a:rPr lang="en-US"/>
            <a:t>اقسام عدت</a:t>
          </a:r>
        </a:p>
      </dgm:t>
    </dgm:pt>
    <dgm:pt modelId="{468931AB-1720-46D6-A212-0453A764DC54}" type="parTrans" cxnId="{BB67CE5B-2CD6-48A4-927B-2D5C5DCAE83F}">
      <dgm:prSet/>
      <dgm:spPr/>
      <dgm:t>
        <a:bodyPr/>
        <a:lstStyle/>
        <a:p>
          <a:endParaRPr lang="en-US"/>
        </a:p>
      </dgm:t>
    </dgm:pt>
    <dgm:pt modelId="{47953EBE-F7D5-4C36-80B6-D2A1984DE417}" type="sibTrans" cxnId="{BB67CE5B-2CD6-48A4-927B-2D5C5DCAE83F}">
      <dgm:prSet/>
      <dgm:spPr/>
      <dgm:t>
        <a:bodyPr/>
        <a:lstStyle/>
        <a:p>
          <a:endParaRPr lang="en-US"/>
        </a:p>
      </dgm:t>
    </dgm:pt>
    <dgm:pt modelId="{BAB3293C-ACC1-4674-B68C-503E80D78BD3}">
      <dgm:prSet/>
      <dgm:spPr/>
      <dgm:t>
        <a:bodyPr/>
        <a:lstStyle/>
        <a:p>
          <a:r>
            <a:rPr lang="en-US" b="1">
              <a:hlinkClick xmlns:r="http://schemas.openxmlformats.org/officeDocument/2006/relationships" r:id="rId1"/>
            </a:rPr>
            <a:t>عدت طلاق</a:t>
          </a:r>
          <a:endParaRPr lang="en-US"/>
        </a:p>
      </dgm:t>
    </dgm:pt>
    <dgm:pt modelId="{18F268D4-C92C-4B04-9028-EA40DC8A2053}" type="parTrans" cxnId="{F10DB6E7-9EAD-4E49-88B5-850B8F8813A0}">
      <dgm:prSet/>
      <dgm:spPr/>
      <dgm:t>
        <a:bodyPr/>
        <a:lstStyle/>
        <a:p>
          <a:endParaRPr lang="en-US"/>
        </a:p>
      </dgm:t>
    </dgm:pt>
    <dgm:pt modelId="{2933B47C-79B4-4561-93D2-08BBEEF29E6F}" type="sibTrans" cxnId="{F10DB6E7-9EAD-4E49-88B5-850B8F8813A0}">
      <dgm:prSet/>
      <dgm:spPr/>
      <dgm:t>
        <a:bodyPr/>
        <a:lstStyle/>
        <a:p>
          <a:endParaRPr lang="en-US"/>
        </a:p>
      </dgm:t>
    </dgm:pt>
    <dgm:pt modelId="{16801494-82A1-4A20-A531-347E9BC9D5E5}">
      <dgm:prSet/>
      <dgm:spPr/>
      <dgm:t>
        <a:bodyPr/>
        <a:lstStyle/>
        <a:p>
          <a:r>
            <a:rPr lang="en-US" b="1">
              <a:hlinkClick xmlns:r="http://schemas.openxmlformats.org/officeDocument/2006/relationships" r:id="rId2"/>
            </a:rPr>
            <a:t>عدت وفات</a:t>
          </a:r>
          <a:endParaRPr lang="en-US"/>
        </a:p>
      </dgm:t>
    </dgm:pt>
    <dgm:pt modelId="{0188826D-B2AA-4545-8349-6549258A19AA}" type="parTrans" cxnId="{F371EE98-B539-4287-A869-27B76E2F492F}">
      <dgm:prSet/>
      <dgm:spPr/>
      <dgm:t>
        <a:bodyPr/>
        <a:lstStyle/>
        <a:p>
          <a:endParaRPr lang="en-US"/>
        </a:p>
      </dgm:t>
    </dgm:pt>
    <dgm:pt modelId="{56230679-F5A8-44FC-82F7-55BEDDDEAA8F}" type="sibTrans" cxnId="{F371EE98-B539-4287-A869-27B76E2F492F}">
      <dgm:prSet/>
      <dgm:spPr/>
      <dgm:t>
        <a:bodyPr/>
        <a:lstStyle/>
        <a:p>
          <a:endParaRPr lang="en-US"/>
        </a:p>
      </dgm:t>
    </dgm:pt>
    <dgm:pt modelId="{48E61512-51BA-46D6-B43D-32FD89ACCB98}">
      <dgm:prSet/>
      <dgm:spPr/>
      <dgm:t>
        <a:bodyPr/>
        <a:lstStyle/>
        <a:p>
          <a:r>
            <a:rPr lang="en-US" b="1">
              <a:hlinkClick xmlns:r="http://schemas.openxmlformats.org/officeDocument/2006/relationships" r:id="rId3"/>
            </a:rPr>
            <a:t>عدت حمل</a:t>
          </a:r>
          <a:endParaRPr lang="en-US"/>
        </a:p>
      </dgm:t>
    </dgm:pt>
    <dgm:pt modelId="{FE43858B-02AC-4FB2-BEAF-31E1B14F40E2}" type="parTrans" cxnId="{BD6EFB6F-A84B-411E-B226-0A40F42FF8B6}">
      <dgm:prSet/>
      <dgm:spPr/>
      <dgm:t>
        <a:bodyPr/>
        <a:lstStyle/>
        <a:p>
          <a:endParaRPr lang="en-US"/>
        </a:p>
      </dgm:t>
    </dgm:pt>
    <dgm:pt modelId="{A2896B70-6CF8-4BBA-A744-EF75D81B6A77}" type="sibTrans" cxnId="{BD6EFB6F-A84B-411E-B226-0A40F42FF8B6}">
      <dgm:prSet/>
      <dgm:spPr/>
      <dgm:t>
        <a:bodyPr/>
        <a:lstStyle/>
        <a:p>
          <a:endParaRPr lang="en-US"/>
        </a:p>
      </dgm:t>
    </dgm:pt>
    <dgm:pt modelId="{5FD0C593-2299-45B2-BF1F-91303B4D68AD}" type="pres">
      <dgm:prSet presAssocID="{761626E9-38C5-4BB0-B8A0-BF5847C9EA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9E381A-419F-48A9-BE34-6F78603FA974}" type="pres">
      <dgm:prSet presAssocID="{3E7D1DBB-B738-4A02-8363-DCF6B3983FEC}" presName="hierRoot1" presStyleCnt="0"/>
      <dgm:spPr/>
    </dgm:pt>
    <dgm:pt modelId="{ABBB1BE1-A9DC-4396-8B13-7FEDD8F810AA}" type="pres">
      <dgm:prSet presAssocID="{3E7D1DBB-B738-4A02-8363-DCF6B3983FEC}" presName="composite" presStyleCnt="0"/>
      <dgm:spPr/>
    </dgm:pt>
    <dgm:pt modelId="{30EE8424-C302-4F88-80CD-3C93C538FBE3}" type="pres">
      <dgm:prSet presAssocID="{3E7D1DBB-B738-4A02-8363-DCF6B3983FEC}" presName="background" presStyleLbl="node0" presStyleIdx="0" presStyleCnt="1"/>
      <dgm:spPr/>
    </dgm:pt>
    <dgm:pt modelId="{6B0B5563-8677-4F49-A764-FE8CC83A703B}" type="pres">
      <dgm:prSet presAssocID="{3E7D1DBB-B738-4A02-8363-DCF6B3983FEC}" presName="text" presStyleLbl="fgAcc0" presStyleIdx="0" presStyleCnt="1">
        <dgm:presLayoutVars>
          <dgm:chPref val="3"/>
        </dgm:presLayoutVars>
      </dgm:prSet>
      <dgm:spPr/>
    </dgm:pt>
    <dgm:pt modelId="{E474F2A9-587C-4A9A-972C-5235958911EC}" type="pres">
      <dgm:prSet presAssocID="{3E7D1DBB-B738-4A02-8363-DCF6B3983FEC}" presName="hierChild2" presStyleCnt="0"/>
      <dgm:spPr/>
    </dgm:pt>
    <dgm:pt modelId="{34BE4756-7351-48E0-98F8-AA8380B4751B}" type="pres">
      <dgm:prSet presAssocID="{18F268D4-C92C-4B04-9028-EA40DC8A2053}" presName="Name10" presStyleLbl="parChTrans1D2" presStyleIdx="0" presStyleCnt="3"/>
      <dgm:spPr/>
    </dgm:pt>
    <dgm:pt modelId="{0179D010-466B-44B9-AB3A-E7F98BB41906}" type="pres">
      <dgm:prSet presAssocID="{BAB3293C-ACC1-4674-B68C-503E80D78BD3}" presName="hierRoot2" presStyleCnt="0"/>
      <dgm:spPr/>
    </dgm:pt>
    <dgm:pt modelId="{CB2C6BC8-5203-458D-87CD-B3FA2FFE39E5}" type="pres">
      <dgm:prSet presAssocID="{BAB3293C-ACC1-4674-B68C-503E80D78BD3}" presName="composite2" presStyleCnt="0"/>
      <dgm:spPr/>
    </dgm:pt>
    <dgm:pt modelId="{97AD2BF9-E9C5-48FA-850D-7CC1C18C9C5E}" type="pres">
      <dgm:prSet presAssocID="{BAB3293C-ACC1-4674-B68C-503E80D78BD3}" presName="background2" presStyleLbl="node2" presStyleIdx="0" presStyleCnt="3"/>
      <dgm:spPr/>
    </dgm:pt>
    <dgm:pt modelId="{8AD2D639-E7F0-42CF-AC2D-0874FE0A5853}" type="pres">
      <dgm:prSet presAssocID="{BAB3293C-ACC1-4674-B68C-503E80D78BD3}" presName="text2" presStyleLbl="fgAcc2" presStyleIdx="0" presStyleCnt="3">
        <dgm:presLayoutVars>
          <dgm:chPref val="3"/>
        </dgm:presLayoutVars>
      </dgm:prSet>
      <dgm:spPr/>
    </dgm:pt>
    <dgm:pt modelId="{BF5FB750-6B11-4221-83A7-EA36D01FD506}" type="pres">
      <dgm:prSet presAssocID="{BAB3293C-ACC1-4674-B68C-503E80D78BD3}" presName="hierChild3" presStyleCnt="0"/>
      <dgm:spPr/>
    </dgm:pt>
    <dgm:pt modelId="{07339CA8-21FB-4116-9477-EC925C0032F5}" type="pres">
      <dgm:prSet presAssocID="{0188826D-B2AA-4545-8349-6549258A19AA}" presName="Name10" presStyleLbl="parChTrans1D2" presStyleIdx="1" presStyleCnt="3"/>
      <dgm:spPr/>
    </dgm:pt>
    <dgm:pt modelId="{52620BB2-9F31-4C29-A690-6D8F094721B4}" type="pres">
      <dgm:prSet presAssocID="{16801494-82A1-4A20-A531-347E9BC9D5E5}" presName="hierRoot2" presStyleCnt="0"/>
      <dgm:spPr/>
    </dgm:pt>
    <dgm:pt modelId="{2CECA180-F933-475D-AFBC-577573F9FD9D}" type="pres">
      <dgm:prSet presAssocID="{16801494-82A1-4A20-A531-347E9BC9D5E5}" presName="composite2" presStyleCnt="0"/>
      <dgm:spPr/>
    </dgm:pt>
    <dgm:pt modelId="{72376AD2-5317-4682-BFAC-D0B09F413294}" type="pres">
      <dgm:prSet presAssocID="{16801494-82A1-4A20-A531-347E9BC9D5E5}" presName="background2" presStyleLbl="node2" presStyleIdx="1" presStyleCnt="3"/>
      <dgm:spPr/>
    </dgm:pt>
    <dgm:pt modelId="{4570FC6A-5E07-46AE-988B-E037688BCE34}" type="pres">
      <dgm:prSet presAssocID="{16801494-82A1-4A20-A531-347E9BC9D5E5}" presName="text2" presStyleLbl="fgAcc2" presStyleIdx="1" presStyleCnt="3">
        <dgm:presLayoutVars>
          <dgm:chPref val="3"/>
        </dgm:presLayoutVars>
      </dgm:prSet>
      <dgm:spPr/>
    </dgm:pt>
    <dgm:pt modelId="{F80DB823-AEAD-43E1-99C6-74FF5BE14824}" type="pres">
      <dgm:prSet presAssocID="{16801494-82A1-4A20-A531-347E9BC9D5E5}" presName="hierChild3" presStyleCnt="0"/>
      <dgm:spPr/>
    </dgm:pt>
    <dgm:pt modelId="{95F2C701-A073-4470-9FC6-53365D6A4B1B}" type="pres">
      <dgm:prSet presAssocID="{FE43858B-02AC-4FB2-BEAF-31E1B14F40E2}" presName="Name10" presStyleLbl="parChTrans1D2" presStyleIdx="2" presStyleCnt="3"/>
      <dgm:spPr/>
    </dgm:pt>
    <dgm:pt modelId="{AEC1EF47-F11A-448D-93A4-27BA4B3D43BD}" type="pres">
      <dgm:prSet presAssocID="{48E61512-51BA-46D6-B43D-32FD89ACCB98}" presName="hierRoot2" presStyleCnt="0"/>
      <dgm:spPr/>
    </dgm:pt>
    <dgm:pt modelId="{CEFE9E79-B6EF-4A84-ABCA-A6BC0AF2AB92}" type="pres">
      <dgm:prSet presAssocID="{48E61512-51BA-46D6-B43D-32FD89ACCB98}" presName="composite2" presStyleCnt="0"/>
      <dgm:spPr/>
    </dgm:pt>
    <dgm:pt modelId="{B32FF308-EE73-406F-B94A-3BFD673C5167}" type="pres">
      <dgm:prSet presAssocID="{48E61512-51BA-46D6-B43D-32FD89ACCB98}" presName="background2" presStyleLbl="node2" presStyleIdx="2" presStyleCnt="3"/>
      <dgm:spPr/>
    </dgm:pt>
    <dgm:pt modelId="{5AFFBF2D-13A1-47FD-80FE-9ECDB31C461A}" type="pres">
      <dgm:prSet presAssocID="{48E61512-51BA-46D6-B43D-32FD89ACCB98}" presName="text2" presStyleLbl="fgAcc2" presStyleIdx="2" presStyleCnt="3">
        <dgm:presLayoutVars>
          <dgm:chPref val="3"/>
        </dgm:presLayoutVars>
      </dgm:prSet>
      <dgm:spPr/>
    </dgm:pt>
    <dgm:pt modelId="{EDE08C0F-3739-4C0F-95BF-066828EC842C}" type="pres">
      <dgm:prSet presAssocID="{48E61512-51BA-46D6-B43D-32FD89ACCB98}" presName="hierChild3" presStyleCnt="0"/>
      <dgm:spPr/>
    </dgm:pt>
  </dgm:ptLst>
  <dgm:cxnLst>
    <dgm:cxn modelId="{80386A20-7976-4D42-9693-2C03479D58CF}" type="presOf" srcId="{BAB3293C-ACC1-4674-B68C-503E80D78BD3}" destId="{8AD2D639-E7F0-42CF-AC2D-0874FE0A5853}" srcOrd="0" destOrd="0" presId="urn:microsoft.com/office/officeart/2005/8/layout/hierarchy1"/>
    <dgm:cxn modelId="{8639CB2A-18AA-445D-BF09-4BED75868DFA}" type="presOf" srcId="{18F268D4-C92C-4B04-9028-EA40DC8A2053}" destId="{34BE4756-7351-48E0-98F8-AA8380B4751B}" srcOrd="0" destOrd="0" presId="urn:microsoft.com/office/officeart/2005/8/layout/hierarchy1"/>
    <dgm:cxn modelId="{BB67CE5B-2CD6-48A4-927B-2D5C5DCAE83F}" srcId="{761626E9-38C5-4BB0-B8A0-BF5847C9EA0D}" destId="{3E7D1DBB-B738-4A02-8363-DCF6B3983FEC}" srcOrd="0" destOrd="0" parTransId="{468931AB-1720-46D6-A212-0453A764DC54}" sibTransId="{47953EBE-F7D5-4C36-80B6-D2A1984DE417}"/>
    <dgm:cxn modelId="{BD6EFB6F-A84B-411E-B226-0A40F42FF8B6}" srcId="{3E7D1DBB-B738-4A02-8363-DCF6B3983FEC}" destId="{48E61512-51BA-46D6-B43D-32FD89ACCB98}" srcOrd="2" destOrd="0" parTransId="{FE43858B-02AC-4FB2-BEAF-31E1B14F40E2}" sibTransId="{A2896B70-6CF8-4BBA-A744-EF75D81B6A77}"/>
    <dgm:cxn modelId="{7DD6C688-48B4-43F1-BDB7-1E1662F04C62}" type="presOf" srcId="{FE43858B-02AC-4FB2-BEAF-31E1B14F40E2}" destId="{95F2C701-A073-4470-9FC6-53365D6A4B1B}" srcOrd="0" destOrd="0" presId="urn:microsoft.com/office/officeart/2005/8/layout/hierarchy1"/>
    <dgm:cxn modelId="{F371EE98-B539-4287-A869-27B76E2F492F}" srcId="{3E7D1DBB-B738-4A02-8363-DCF6B3983FEC}" destId="{16801494-82A1-4A20-A531-347E9BC9D5E5}" srcOrd="1" destOrd="0" parTransId="{0188826D-B2AA-4545-8349-6549258A19AA}" sibTransId="{56230679-F5A8-44FC-82F7-55BEDDDEAA8F}"/>
    <dgm:cxn modelId="{BDDF82B6-F0CB-46AD-8492-76AB65763AFC}" type="presOf" srcId="{3E7D1DBB-B738-4A02-8363-DCF6B3983FEC}" destId="{6B0B5563-8677-4F49-A764-FE8CC83A703B}" srcOrd="0" destOrd="0" presId="urn:microsoft.com/office/officeart/2005/8/layout/hierarchy1"/>
    <dgm:cxn modelId="{19C095CC-4F7A-4BA4-AED7-2677156FBB51}" type="presOf" srcId="{16801494-82A1-4A20-A531-347E9BC9D5E5}" destId="{4570FC6A-5E07-46AE-988B-E037688BCE34}" srcOrd="0" destOrd="0" presId="urn:microsoft.com/office/officeart/2005/8/layout/hierarchy1"/>
    <dgm:cxn modelId="{7EEC24D1-9D6D-482C-A0E2-C7FAEF5A9501}" type="presOf" srcId="{761626E9-38C5-4BB0-B8A0-BF5847C9EA0D}" destId="{5FD0C593-2299-45B2-BF1F-91303B4D68AD}" srcOrd="0" destOrd="0" presId="urn:microsoft.com/office/officeart/2005/8/layout/hierarchy1"/>
    <dgm:cxn modelId="{F10DB6E7-9EAD-4E49-88B5-850B8F8813A0}" srcId="{3E7D1DBB-B738-4A02-8363-DCF6B3983FEC}" destId="{BAB3293C-ACC1-4674-B68C-503E80D78BD3}" srcOrd="0" destOrd="0" parTransId="{18F268D4-C92C-4B04-9028-EA40DC8A2053}" sibTransId="{2933B47C-79B4-4561-93D2-08BBEEF29E6F}"/>
    <dgm:cxn modelId="{F6BA3FEE-C872-468C-AD63-E0439BC57D8B}" type="presOf" srcId="{48E61512-51BA-46D6-B43D-32FD89ACCB98}" destId="{5AFFBF2D-13A1-47FD-80FE-9ECDB31C461A}" srcOrd="0" destOrd="0" presId="urn:microsoft.com/office/officeart/2005/8/layout/hierarchy1"/>
    <dgm:cxn modelId="{55B820FE-FA32-4410-AC81-45A330D771EE}" type="presOf" srcId="{0188826D-B2AA-4545-8349-6549258A19AA}" destId="{07339CA8-21FB-4116-9477-EC925C0032F5}" srcOrd="0" destOrd="0" presId="urn:microsoft.com/office/officeart/2005/8/layout/hierarchy1"/>
    <dgm:cxn modelId="{1CC5DC79-A57A-4374-B157-3F9D4677528B}" type="presParOf" srcId="{5FD0C593-2299-45B2-BF1F-91303B4D68AD}" destId="{5D9E381A-419F-48A9-BE34-6F78603FA974}" srcOrd="0" destOrd="0" presId="urn:microsoft.com/office/officeart/2005/8/layout/hierarchy1"/>
    <dgm:cxn modelId="{2F0896F8-E6CE-4D0A-A103-942C6FC47FDA}" type="presParOf" srcId="{5D9E381A-419F-48A9-BE34-6F78603FA974}" destId="{ABBB1BE1-A9DC-4396-8B13-7FEDD8F810AA}" srcOrd="0" destOrd="0" presId="urn:microsoft.com/office/officeart/2005/8/layout/hierarchy1"/>
    <dgm:cxn modelId="{A570F98E-8F90-40F9-A5B1-2E87A2882934}" type="presParOf" srcId="{ABBB1BE1-A9DC-4396-8B13-7FEDD8F810AA}" destId="{30EE8424-C302-4F88-80CD-3C93C538FBE3}" srcOrd="0" destOrd="0" presId="urn:microsoft.com/office/officeart/2005/8/layout/hierarchy1"/>
    <dgm:cxn modelId="{427D7B98-34DA-461A-8449-6127161DE480}" type="presParOf" srcId="{ABBB1BE1-A9DC-4396-8B13-7FEDD8F810AA}" destId="{6B0B5563-8677-4F49-A764-FE8CC83A703B}" srcOrd="1" destOrd="0" presId="urn:microsoft.com/office/officeart/2005/8/layout/hierarchy1"/>
    <dgm:cxn modelId="{DCDD862A-2B16-4BDC-B58F-7CD25AD71405}" type="presParOf" srcId="{5D9E381A-419F-48A9-BE34-6F78603FA974}" destId="{E474F2A9-587C-4A9A-972C-5235958911EC}" srcOrd="1" destOrd="0" presId="urn:microsoft.com/office/officeart/2005/8/layout/hierarchy1"/>
    <dgm:cxn modelId="{B41D0F32-76E3-41E1-8175-083A16BB94A6}" type="presParOf" srcId="{E474F2A9-587C-4A9A-972C-5235958911EC}" destId="{34BE4756-7351-48E0-98F8-AA8380B4751B}" srcOrd="0" destOrd="0" presId="urn:microsoft.com/office/officeart/2005/8/layout/hierarchy1"/>
    <dgm:cxn modelId="{D3A6EF67-AE49-4E51-B99E-41A87A26E1DD}" type="presParOf" srcId="{E474F2A9-587C-4A9A-972C-5235958911EC}" destId="{0179D010-466B-44B9-AB3A-E7F98BB41906}" srcOrd="1" destOrd="0" presId="urn:microsoft.com/office/officeart/2005/8/layout/hierarchy1"/>
    <dgm:cxn modelId="{49BA7A54-C859-4A01-A5EC-4944237738B4}" type="presParOf" srcId="{0179D010-466B-44B9-AB3A-E7F98BB41906}" destId="{CB2C6BC8-5203-458D-87CD-B3FA2FFE39E5}" srcOrd="0" destOrd="0" presId="urn:microsoft.com/office/officeart/2005/8/layout/hierarchy1"/>
    <dgm:cxn modelId="{7191A1A7-B29C-408B-A826-FC69297F0363}" type="presParOf" srcId="{CB2C6BC8-5203-458D-87CD-B3FA2FFE39E5}" destId="{97AD2BF9-E9C5-48FA-850D-7CC1C18C9C5E}" srcOrd="0" destOrd="0" presId="urn:microsoft.com/office/officeart/2005/8/layout/hierarchy1"/>
    <dgm:cxn modelId="{B1C36A1E-A306-4823-8371-B752D01747A6}" type="presParOf" srcId="{CB2C6BC8-5203-458D-87CD-B3FA2FFE39E5}" destId="{8AD2D639-E7F0-42CF-AC2D-0874FE0A5853}" srcOrd="1" destOrd="0" presId="urn:microsoft.com/office/officeart/2005/8/layout/hierarchy1"/>
    <dgm:cxn modelId="{7451A1C8-4900-462B-8400-E6D4F098661E}" type="presParOf" srcId="{0179D010-466B-44B9-AB3A-E7F98BB41906}" destId="{BF5FB750-6B11-4221-83A7-EA36D01FD506}" srcOrd="1" destOrd="0" presId="urn:microsoft.com/office/officeart/2005/8/layout/hierarchy1"/>
    <dgm:cxn modelId="{AD8917C2-A3DD-4159-BB5F-B6152BACFB15}" type="presParOf" srcId="{E474F2A9-587C-4A9A-972C-5235958911EC}" destId="{07339CA8-21FB-4116-9477-EC925C0032F5}" srcOrd="2" destOrd="0" presId="urn:microsoft.com/office/officeart/2005/8/layout/hierarchy1"/>
    <dgm:cxn modelId="{1F2A6D81-E4CD-4121-BF9B-4335EA89FA96}" type="presParOf" srcId="{E474F2A9-587C-4A9A-972C-5235958911EC}" destId="{52620BB2-9F31-4C29-A690-6D8F094721B4}" srcOrd="3" destOrd="0" presId="urn:microsoft.com/office/officeart/2005/8/layout/hierarchy1"/>
    <dgm:cxn modelId="{B879E076-8B13-4AE2-9B56-AC44E35CA4AD}" type="presParOf" srcId="{52620BB2-9F31-4C29-A690-6D8F094721B4}" destId="{2CECA180-F933-475D-AFBC-577573F9FD9D}" srcOrd="0" destOrd="0" presId="urn:microsoft.com/office/officeart/2005/8/layout/hierarchy1"/>
    <dgm:cxn modelId="{8A2B4302-DDA7-434C-AF50-73D523AFBF66}" type="presParOf" srcId="{2CECA180-F933-475D-AFBC-577573F9FD9D}" destId="{72376AD2-5317-4682-BFAC-D0B09F413294}" srcOrd="0" destOrd="0" presId="urn:microsoft.com/office/officeart/2005/8/layout/hierarchy1"/>
    <dgm:cxn modelId="{BA96298A-240A-4699-866B-CDCB72A60282}" type="presParOf" srcId="{2CECA180-F933-475D-AFBC-577573F9FD9D}" destId="{4570FC6A-5E07-46AE-988B-E037688BCE34}" srcOrd="1" destOrd="0" presId="urn:microsoft.com/office/officeart/2005/8/layout/hierarchy1"/>
    <dgm:cxn modelId="{79E2ACB3-CC6B-4DA2-B505-9A67F529FA91}" type="presParOf" srcId="{52620BB2-9F31-4C29-A690-6D8F094721B4}" destId="{F80DB823-AEAD-43E1-99C6-74FF5BE14824}" srcOrd="1" destOrd="0" presId="urn:microsoft.com/office/officeart/2005/8/layout/hierarchy1"/>
    <dgm:cxn modelId="{C6870C32-89A0-4B98-8DCD-AE205F91FD04}" type="presParOf" srcId="{E474F2A9-587C-4A9A-972C-5235958911EC}" destId="{95F2C701-A073-4470-9FC6-53365D6A4B1B}" srcOrd="4" destOrd="0" presId="urn:microsoft.com/office/officeart/2005/8/layout/hierarchy1"/>
    <dgm:cxn modelId="{0A47E5BD-BA59-4D17-9EC8-220F6593066E}" type="presParOf" srcId="{E474F2A9-587C-4A9A-972C-5235958911EC}" destId="{AEC1EF47-F11A-448D-93A4-27BA4B3D43BD}" srcOrd="5" destOrd="0" presId="urn:microsoft.com/office/officeart/2005/8/layout/hierarchy1"/>
    <dgm:cxn modelId="{A4F3AFB8-2AEF-4F5F-8C11-B8D385CD42C7}" type="presParOf" srcId="{AEC1EF47-F11A-448D-93A4-27BA4B3D43BD}" destId="{CEFE9E79-B6EF-4A84-ABCA-A6BC0AF2AB92}" srcOrd="0" destOrd="0" presId="urn:microsoft.com/office/officeart/2005/8/layout/hierarchy1"/>
    <dgm:cxn modelId="{815340DC-60F4-4ED2-B3DE-DD93BCE3BFF7}" type="presParOf" srcId="{CEFE9E79-B6EF-4A84-ABCA-A6BC0AF2AB92}" destId="{B32FF308-EE73-406F-B94A-3BFD673C5167}" srcOrd="0" destOrd="0" presId="urn:microsoft.com/office/officeart/2005/8/layout/hierarchy1"/>
    <dgm:cxn modelId="{48774552-C36E-43F6-A4B1-7819A9F5851A}" type="presParOf" srcId="{CEFE9E79-B6EF-4A84-ABCA-A6BC0AF2AB92}" destId="{5AFFBF2D-13A1-47FD-80FE-9ECDB31C461A}" srcOrd="1" destOrd="0" presId="urn:microsoft.com/office/officeart/2005/8/layout/hierarchy1"/>
    <dgm:cxn modelId="{285694FB-0394-458A-AD31-FE1473667C8B}" type="presParOf" srcId="{AEC1EF47-F11A-448D-93A4-27BA4B3D43BD}" destId="{EDE08C0F-3739-4C0F-95BF-066828EC84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9EA73-F83A-48ED-B15F-187C266A83B5}">
      <dsp:nvSpPr>
        <dsp:cNvPr id="0" name=""/>
        <dsp:cNvSpPr/>
      </dsp:nvSpPr>
      <dsp:spPr>
        <a:xfrm>
          <a:off x="0" y="1787"/>
          <a:ext cx="10972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027DE-9249-48CA-86F8-B5EBB38744F2}">
      <dsp:nvSpPr>
        <dsp:cNvPr id="0" name=""/>
        <dsp:cNvSpPr/>
      </dsp:nvSpPr>
      <dsp:spPr>
        <a:xfrm>
          <a:off x="0" y="1787"/>
          <a:ext cx="10972800" cy="61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عدت</a:t>
          </a:r>
          <a:r>
            <a:rPr lang="en-US" sz="2600" kern="1200" dirty="0"/>
            <a:t> </a:t>
          </a:r>
          <a:r>
            <a:rPr lang="en-US" sz="2600" kern="1200" dirty="0" err="1"/>
            <a:t>کا</a:t>
          </a:r>
          <a:r>
            <a:rPr lang="en-US" sz="2600" kern="1200" dirty="0"/>
            <a:t> </a:t>
          </a:r>
          <a:r>
            <a:rPr lang="en-US" sz="2600" kern="1200" dirty="0" err="1"/>
            <a:t>ایک</a:t>
          </a:r>
          <a:r>
            <a:rPr lang="en-US" sz="2600" kern="1200" dirty="0"/>
            <a:t> </a:t>
          </a:r>
          <a:r>
            <a:rPr lang="en-US" sz="2600" kern="1200" dirty="0" err="1"/>
            <a:t>مقصد</a:t>
          </a:r>
          <a:r>
            <a:rPr lang="en-US" sz="2600" kern="1200" dirty="0"/>
            <a:t> </a:t>
          </a:r>
          <a:r>
            <a:rPr lang="en-US" sz="2600" kern="1200" dirty="0" err="1"/>
            <a:t>تو</a:t>
          </a:r>
          <a:r>
            <a:rPr lang="en-US" sz="2600" kern="1200" dirty="0"/>
            <a:t> </a:t>
          </a:r>
          <a:endParaRPr lang="en-US" sz="2600" kern="1200" dirty="0">
            <a:latin typeface="Posterama"/>
          </a:endParaRPr>
        </a:p>
      </dsp:txBody>
      <dsp:txXfrm>
        <a:off x="0" y="1787"/>
        <a:ext cx="10972800" cy="612857"/>
      </dsp:txXfrm>
    </dsp:sp>
    <dsp:sp modelId="{B801F9D3-0EF5-4778-ABBB-869348AECC07}">
      <dsp:nvSpPr>
        <dsp:cNvPr id="0" name=""/>
        <dsp:cNvSpPr/>
      </dsp:nvSpPr>
      <dsp:spPr>
        <a:xfrm>
          <a:off x="0" y="614644"/>
          <a:ext cx="109728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BFE3A-C394-43D9-A2A4-1CD2F193CB93}">
      <dsp:nvSpPr>
        <dsp:cNvPr id="0" name=""/>
        <dsp:cNvSpPr/>
      </dsp:nvSpPr>
      <dsp:spPr>
        <a:xfrm>
          <a:off x="0" y="614644"/>
          <a:ext cx="10962084" cy="137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استبراءِ</a:t>
          </a:r>
          <a:r>
            <a:rPr lang="en-US" sz="2600" kern="1200" dirty="0"/>
            <a:t> </a:t>
          </a:r>
          <a:r>
            <a:rPr lang="en-US" sz="2600" kern="1200" dirty="0" err="1"/>
            <a:t>رحم</a:t>
          </a:r>
          <a:r>
            <a:rPr lang="en-US" sz="2600" kern="1200" dirty="0"/>
            <a:t> </a:t>
          </a:r>
          <a:r>
            <a:rPr lang="en-US" sz="2600" kern="1200" dirty="0" err="1"/>
            <a:t>یعنی</a:t>
          </a:r>
          <a:r>
            <a:rPr lang="en-US" sz="2600" kern="1200" dirty="0"/>
            <a:t> </a:t>
          </a:r>
          <a:r>
            <a:rPr lang="en-US" sz="2600" kern="1200" dirty="0" err="1"/>
            <a:t>بچہ</a:t>
          </a:r>
          <a:r>
            <a:rPr lang="en-US" sz="2600" kern="1200" dirty="0"/>
            <a:t> </a:t>
          </a:r>
          <a:r>
            <a:rPr lang="en-US" sz="2600" kern="1200" dirty="0" err="1"/>
            <a:t>دانی</a:t>
          </a:r>
          <a:r>
            <a:rPr lang="en-US" sz="2600" kern="1200" dirty="0"/>
            <a:t> </a:t>
          </a:r>
          <a:r>
            <a:rPr lang="en-US" sz="2600" kern="1200" dirty="0" err="1"/>
            <a:t>کے</a:t>
          </a:r>
          <a:r>
            <a:rPr lang="en-US" sz="2600" kern="1200" dirty="0"/>
            <a:t> </a:t>
          </a:r>
          <a:r>
            <a:rPr lang="en-US" sz="2600" kern="1200" dirty="0" err="1"/>
            <a:t>خالی</a:t>
          </a:r>
          <a:r>
            <a:rPr lang="en-US" sz="2600" kern="1200" dirty="0"/>
            <a:t> </a:t>
          </a:r>
          <a:r>
            <a:rPr lang="en-US" sz="2600" kern="1200" dirty="0" err="1"/>
            <a:t>اور</a:t>
          </a:r>
          <a:r>
            <a:rPr lang="en-US" sz="2600" kern="1200" dirty="0"/>
            <a:t> </a:t>
          </a:r>
          <a:r>
            <a:rPr lang="en-US" sz="2600" kern="1200" dirty="0" err="1"/>
            <a:t>فارغ</a:t>
          </a:r>
          <a:r>
            <a:rPr lang="en-US" sz="2600" kern="1200" dirty="0"/>
            <a:t> </a:t>
          </a:r>
          <a:r>
            <a:rPr lang="en-US" sz="2600" kern="1200" dirty="0" err="1"/>
            <a:t>ہونے</a:t>
          </a:r>
          <a:r>
            <a:rPr lang="en-US" sz="2600" kern="1200" dirty="0"/>
            <a:t> </a:t>
          </a:r>
          <a:r>
            <a:rPr lang="en-US" sz="2600" kern="1200" dirty="0" err="1"/>
            <a:t>کا</a:t>
          </a:r>
          <a:r>
            <a:rPr lang="en-US" sz="2600" kern="1200" dirty="0"/>
            <a:t> </a:t>
          </a:r>
          <a:r>
            <a:rPr lang="en-US" sz="2600" kern="1200" dirty="0" err="1"/>
            <a:t>یقین</a:t>
          </a:r>
          <a:r>
            <a:rPr lang="en-US" sz="2600" kern="1200" dirty="0"/>
            <a:t> </a:t>
          </a:r>
          <a:r>
            <a:rPr lang="en-US" sz="2600" kern="1200" dirty="0" err="1"/>
            <a:t>ہونا</a:t>
          </a:r>
          <a:r>
            <a:rPr lang="en-US" sz="2600" kern="1200" dirty="0"/>
            <a:t> </a:t>
          </a:r>
          <a:r>
            <a:rPr lang="en-US" sz="2600" kern="1200" dirty="0" err="1"/>
            <a:t>ہے</a:t>
          </a:r>
          <a:r>
            <a:rPr lang="en-US" sz="2600" kern="1200" dirty="0"/>
            <a:t> </a:t>
          </a:r>
          <a:r>
            <a:rPr lang="en-US" sz="2600" kern="1200" dirty="0" err="1"/>
            <a:t>اس</a:t>
          </a:r>
          <a:r>
            <a:rPr lang="en-US" sz="2600" kern="1200" dirty="0"/>
            <a:t> </a:t>
          </a:r>
          <a:r>
            <a:rPr lang="en-US" sz="2600" kern="1200" dirty="0" err="1"/>
            <a:t>میں</a:t>
          </a:r>
          <a:r>
            <a:rPr lang="en-US" sz="2600" kern="1200" dirty="0"/>
            <a:t> </a:t>
          </a:r>
          <a:r>
            <a:rPr lang="en-US" sz="2600" kern="1200" dirty="0" err="1"/>
            <a:t>نسب</a:t>
          </a:r>
          <a:r>
            <a:rPr lang="en-US" sz="2600" kern="1200" dirty="0"/>
            <a:t> </a:t>
          </a:r>
          <a:r>
            <a:rPr lang="en-US" sz="2600" kern="1200" dirty="0" err="1"/>
            <a:t>کی</a:t>
          </a:r>
          <a:r>
            <a:rPr lang="en-US" sz="2600" kern="1200" dirty="0"/>
            <a:t> </a:t>
          </a:r>
          <a:r>
            <a:rPr lang="en-US" sz="2600" kern="1200" dirty="0" err="1"/>
            <a:t>حفاظت</a:t>
          </a:r>
          <a:r>
            <a:rPr lang="en-US" sz="2600" kern="1200" dirty="0"/>
            <a:t> </a:t>
          </a:r>
          <a:r>
            <a:rPr lang="en-US" sz="2600" kern="1200" dirty="0" err="1"/>
            <a:t>ہے</a:t>
          </a:r>
          <a:r>
            <a:rPr lang="en-US" sz="2600" kern="1200" dirty="0">
              <a:latin typeface="Posterama"/>
            </a:rPr>
            <a:t>۔</a:t>
          </a:r>
        </a:p>
      </dsp:txBody>
      <dsp:txXfrm>
        <a:off x="0" y="614644"/>
        <a:ext cx="10962084" cy="1376141"/>
      </dsp:txXfrm>
    </dsp:sp>
    <dsp:sp modelId="{C2DA6FD2-4E7D-4C90-970E-D5B4AB6C7E7B}">
      <dsp:nvSpPr>
        <dsp:cNvPr id="0" name=""/>
        <dsp:cNvSpPr/>
      </dsp:nvSpPr>
      <dsp:spPr>
        <a:xfrm>
          <a:off x="0" y="1990785"/>
          <a:ext cx="109728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53BEF-750A-43CE-861C-52AFBDB1B57B}">
      <dsp:nvSpPr>
        <dsp:cNvPr id="0" name=""/>
        <dsp:cNvSpPr/>
      </dsp:nvSpPr>
      <dsp:spPr>
        <a:xfrm>
          <a:off x="0" y="1990785"/>
          <a:ext cx="10972800" cy="61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Posterama"/>
            </a:rPr>
            <a:t>  </a:t>
          </a:r>
          <a:r>
            <a:rPr lang="en-US" sz="2600" kern="1200"/>
            <a:t>رشتہ نکاح کے منقطع ہونے پر ملال وحزن کا </a:t>
          </a:r>
          <a:r>
            <a:rPr lang="en-US" sz="2600" kern="1200">
              <a:latin typeface="Posterama"/>
            </a:rPr>
            <a:t>اظہار</a:t>
          </a:r>
          <a:endParaRPr lang="en-US" sz="2600" kern="1200" dirty="0" err="1"/>
        </a:p>
      </dsp:txBody>
      <dsp:txXfrm>
        <a:off x="0" y="1990785"/>
        <a:ext cx="10972800" cy="612857"/>
      </dsp:txXfrm>
    </dsp:sp>
    <dsp:sp modelId="{3EA157FD-E6DD-4B89-9AAD-C59F94FDF855}">
      <dsp:nvSpPr>
        <dsp:cNvPr id="0" name=""/>
        <dsp:cNvSpPr/>
      </dsp:nvSpPr>
      <dsp:spPr>
        <a:xfrm>
          <a:off x="0" y="2603643"/>
          <a:ext cx="109728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551CE-A0B9-4922-B711-466D39CBAA2F}">
      <dsp:nvSpPr>
        <dsp:cNvPr id="0" name=""/>
        <dsp:cNvSpPr/>
      </dsp:nvSpPr>
      <dsp:spPr>
        <a:xfrm>
          <a:off x="0" y="2603643"/>
          <a:ext cx="10972800" cy="612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اور ان دو مقاصد سے بڑھ کر اصل بات یہ ہے کہ عدت گزارنا اللہ تعالی کا حکم </a:t>
          </a:r>
          <a:r>
            <a:rPr lang="en-US" sz="2600" kern="1200">
              <a:latin typeface="Posterama"/>
            </a:rPr>
            <a:t>ہے</a:t>
          </a:r>
          <a:r>
            <a:rPr lang="en-US" sz="2600" kern="1200"/>
            <a:t>.</a:t>
          </a:r>
          <a:endParaRPr lang="en-US" sz="2600" kern="1200" dirty="0"/>
        </a:p>
      </dsp:txBody>
      <dsp:txXfrm>
        <a:off x="0" y="2603643"/>
        <a:ext cx="10972800" cy="612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2C701-A073-4470-9FC6-53365D6A4B1B}">
      <dsp:nvSpPr>
        <dsp:cNvPr id="0" name=""/>
        <dsp:cNvSpPr/>
      </dsp:nvSpPr>
      <dsp:spPr>
        <a:xfrm>
          <a:off x="5379109" y="1226386"/>
          <a:ext cx="2360384" cy="561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757"/>
              </a:lnTo>
              <a:lnTo>
                <a:pt x="2360384" y="382757"/>
              </a:lnTo>
              <a:lnTo>
                <a:pt x="2360384" y="561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39CA8-21FB-4116-9477-EC925C0032F5}">
      <dsp:nvSpPr>
        <dsp:cNvPr id="0" name=""/>
        <dsp:cNvSpPr/>
      </dsp:nvSpPr>
      <dsp:spPr>
        <a:xfrm>
          <a:off x="5333389" y="1226386"/>
          <a:ext cx="91440" cy="5616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4756-7351-48E0-98F8-AA8380B4751B}">
      <dsp:nvSpPr>
        <dsp:cNvPr id="0" name=""/>
        <dsp:cNvSpPr/>
      </dsp:nvSpPr>
      <dsp:spPr>
        <a:xfrm>
          <a:off x="3018725" y="1226386"/>
          <a:ext cx="2360384" cy="561664"/>
        </a:xfrm>
        <a:custGeom>
          <a:avLst/>
          <a:gdLst/>
          <a:ahLst/>
          <a:cxnLst/>
          <a:rect l="0" t="0" r="0" b="0"/>
          <a:pathLst>
            <a:path>
              <a:moveTo>
                <a:pt x="2360384" y="0"/>
              </a:moveTo>
              <a:lnTo>
                <a:pt x="2360384" y="382757"/>
              </a:lnTo>
              <a:lnTo>
                <a:pt x="0" y="382757"/>
              </a:lnTo>
              <a:lnTo>
                <a:pt x="0" y="5616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E8424-C302-4F88-80CD-3C93C538FBE3}">
      <dsp:nvSpPr>
        <dsp:cNvPr id="0" name=""/>
        <dsp:cNvSpPr/>
      </dsp:nvSpPr>
      <dsp:spPr>
        <a:xfrm>
          <a:off x="4413498" y="59"/>
          <a:ext cx="1931223" cy="122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B5563-8677-4F49-A764-FE8CC83A703B}">
      <dsp:nvSpPr>
        <dsp:cNvPr id="0" name=""/>
        <dsp:cNvSpPr/>
      </dsp:nvSpPr>
      <dsp:spPr>
        <a:xfrm>
          <a:off x="4628078" y="203910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اقسام عدت</a:t>
          </a:r>
        </a:p>
      </dsp:txBody>
      <dsp:txXfrm>
        <a:off x="4663996" y="239828"/>
        <a:ext cx="1859387" cy="1154490"/>
      </dsp:txXfrm>
    </dsp:sp>
    <dsp:sp modelId="{97AD2BF9-E9C5-48FA-850D-7CC1C18C9C5E}">
      <dsp:nvSpPr>
        <dsp:cNvPr id="0" name=""/>
        <dsp:cNvSpPr/>
      </dsp:nvSpPr>
      <dsp:spPr>
        <a:xfrm>
          <a:off x="2053113" y="1788050"/>
          <a:ext cx="1931223" cy="122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2D639-E7F0-42CF-AC2D-0874FE0A5853}">
      <dsp:nvSpPr>
        <dsp:cNvPr id="0" name=""/>
        <dsp:cNvSpPr/>
      </dsp:nvSpPr>
      <dsp:spPr>
        <a:xfrm>
          <a:off x="2267694" y="1991901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hlinkClick xmlns:r="http://schemas.openxmlformats.org/officeDocument/2006/relationships" r:id="rId1"/>
            </a:rPr>
            <a:t>عدت طلاق</a:t>
          </a:r>
          <a:endParaRPr lang="en-US" sz="3600" kern="1200"/>
        </a:p>
      </dsp:txBody>
      <dsp:txXfrm>
        <a:off x="2303612" y="2027819"/>
        <a:ext cx="1859387" cy="1154490"/>
      </dsp:txXfrm>
    </dsp:sp>
    <dsp:sp modelId="{72376AD2-5317-4682-BFAC-D0B09F413294}">
      <dsp:nvSpPr>
        <dsp:cNvPr id="0" name=""/>
        <dsp:cNvSpPr/>
      </dsp:nvSpPr>
      <dsp:spPr>
        <a:xfrm>
          <a:off x="4413498" y="1788050"/>
          <a:ext cx="1931223" cy="122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0FC6A-5E07-46AE-988B-E037688BCE34}">
      <dsp:nvSpPr>
        <dsp:cNvPr id="0" name=""/>
        <dsp:cNvSpPr/>
      </dsp:nvSpPr>
      <dsp:spPr>
        <a:xfrm>
          <a:off x="4628078" y="1991901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hlinkClick xmlns:r="http://schemas.openxmlformats.org/officeDocument/2006/relationships" r:id="rId2"/>
            </a:rPr>
            <a:t>عدت وفات</a:t>
          </a:r>
          <a:endParaRPr lang="en-US" sz="3600" kern="1200"/>
        </a:p>
      </dsp:txBody>
      <dsp:txXfrm>
        <a:off x="4663996" y="2027819"/>
        <a:ext cx="1859387" cy="1154490"/>
      </dsp:txXfrm>
    </dsp:sp>
    <dsp:sp modelId="{B32FF308-EE73-406F-B94A-3BFD673C5167}">
      <dsp:nvSpPr>
        <dsp:cNvPr id="0" name=""/>
        <dsp:cNvSpPr/>
      </dsp:nvSpPr>
      <dsp:spPr>
        <a:xfrm>
          <a:off x="6773882" y="1788050"/>
          <a:ext cx="1931223" cy="1226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FBF2D-13A1-47FD-80FE-9ECDB31C461A}">
      <dsp:nvSpPr>
        <dsp:cNvPr id="0" name=""/>
        <dsp:cNvSpPr/>
      </dsp:nvSpPr>
      <dsp:spPr>
        <a:xfrm>
          <a:off x="6988462" y="1991901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hlinkClick xmlns:r="http://schemas.openxmlformats.org/officeDocument/2006/relationships" r:id="rId3"/>
            </a:rPr>
            <a:t>عدت حمل</a:t>
          </a:r>
          <a:endParaRPr lang="en-US" sz="3600" kern="1200"/>
        </a:p>
      </dsp:txBody>
      <dsp:txXfrm>
        <a:off x="7024380" y="2027819"/>
        <a:ext cx="1859387" cy="1154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6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0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8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2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E41FD-9351-3D05-F0FE-D7014E09F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cs typeface="Posterama"/>
              </a:rPr>
              <a:t>TOPIC : </a:t>
            </a:r>
            <a:r>
              <a:rPr lang="en-US" sz="6000" dirty="0" err="1">
                <a:solidFill>
                  <a:srgbClr val="FFFFFF"/>
                </a:solidFill>
                <a:ea typeface="+mj-lt"/>
                <a:cs typeface="+mj-lt"/>
              </a:rPr>
              <a:t>عدت</a:t>
            </a:r>
            <a:r>
              <a:rPr lang="en-US" sz="6000" dirty="0">
                <a:solidFill>
                  <a:srgbClr val="FFFFFF"/>
                </a:solidFill>
                <a:ea typeface="+mj-lt"/>
                <a:cs typeface="+mj-lt"/>
              </a:rPr>
              <a:t>         </a:t>
            </a:r>
            <a:br>
              <a:rPr lang="en-US" sz="6000" dirty="0">
                <a:solidFill>
                  <a:srgbClr val="FFFFFF"/>
                </a:solidFill>
                <a:cs typeface="Posterama"/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5E8CD-0BFB-0A82-EF30-3750E1B62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u="sng" dirty="0">
                <a:solidFill>
                  <a:srgbClr val="FFFFFF"/>
                </a:solidFill>
              </a:rPr>
              <a:t>GROUP </a:t>
            </a:r>
            <a:endParaRPr lang="en-US" b="1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</a:rPr>
              <a:t>.MUHAMMAD TOQEER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</a:rPr>
              <a:t>.DANIYAL SAFFI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</a:rPr>
              <a:t>.UZAIR ASHFAQ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FFFF"/>
                </a:solidFill>
              </a:rPr>
              <a:t>.MUSAWAR HAMAD</a:t>
            </a:r>
          </a:p>
        </p:txBody>
      </p:sp>
      <p:pic>
        <p:nvPicPr>
          <p:cNvPr id="5" name="Picture 4" descr="Microscopic view of cells">
            <a:extLst>
              <a:ext uri="{FF2B5EF4-FFF2-40B4-BE49-F238E27FC236}">
                <a16:creationId xmlns:a16="http://schemas.microsoft.com/office/drawing/2014/main" id="{257C8912-3C8B-64D3-E7CA-E4845D071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52" r="5518" b="-3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622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3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Freeform: Shape 3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4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9082" y="1434992"/>
            <a:ext cx="2319483" cy="16119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u="sng" kern="1200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عدت</a:t>
            </a:r>
          </a:p>
          <a:p>
            <a:pPr algn="r"/>
            <a:endParaRPr lang="en-US" sz="4400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1903483F-EC77-FE55-2C75-08BA03B0A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5" r="28077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0556" y="2003611"/>
            <a:ext cx="7834573" cy="34193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br>
              <a:rPr lang="en-US" sz="2500" dirty="0"/>
            </a:br>
            <a:endParaRPr lang="en-US" sz="2500" dirty="0"/>
          </a:p>
          <a:p>
            <a:pPr algn="r"/>
            <a:r>
              <a:rPr lang="en-US" sz="2500" b="1" dirty="0" err="1"/>
              <a:t>معنیٰ</a:t>
            </a:r>
            <a:r>
              <a:rPr lang="en-US" sz="2500" b="1" dirty="0"/>
              <a:t> / </a:t>
            </a:r>
            <a:r>
              <a:rPr lang="en-US" sz="2500" b="1" dirty="0" err="1"/>
              <a:t>مطلب</a:t>
            </a:r>
            <a:r>
              <a:rPr lang="en-US" sz="2500" dirty="0"/>
              <a:t> </a:t>
            </a:r>
          </a:p>
          <a:p>
            <a:pPr algn="r"/>
            <a:endParaRPr lang="en-US" sz="2500" dirty="0"/>
          </a:p>
          <a:p>
            <a:pPr algn="r"/>
            <a:r>
              <a:rPr lang="en-US" sz="2500" b="1" dirty="0" err="1"/>
              <a:t>سم</a:t>
            </a:r>
            <a:r>
              <a:rPr lang="en-US" sz="2500" b="1" dirty="0"/>
              <a:t> </a:t>
            </a:r>
            <a:r>
              <a:rPr lang="en-US" sz="2500" b="1" dirty="0" err="1"/>
              <a:t>مُؤنّث</a:t>
            </a:r>
            <a:endParaRPr lang="en-US" sz="2500" b="1" dirty="0"/>
          </a:p>
          <a:p>
            <a:pPr algn="r"/>
            <a:br>
              <a:rPr lang="en-US" sz="2500" dirty="0"/>
            </a:br>
            <a:r>
              <a:rPr lang="en-US" sz="2500" b="1" dirty="0" err="1"/>
              <a:t>تعداد</a:t>
            </a:r>
            <a:r>
              <a:rPr lang="en-US" sz="2500" b="1" dirty="0"/>
              <a:t>۔ </a:t>
            </a:r>
            <a:r>
              <a:rPr lang="en-US" sz="2500" b="1" dirty="0" err="1"/>
              <a:t>شمار</a:t>
            </a:r>
            <a:r>
              <a:rPr lang="en-US" sz="2500" b="1" dirty="0"/>
              <a:t>۔ </a:t>
            </a:r>
            <a:r>
              <a:rPr lang="en-US" sz="2500" b="1" dirty="0" err="1"/>
              <a:t>وہ</a:t>
            </a:r>
            <a:r>
              <a:rPr lang="en-US" sz="2500" b="1" dirty="0"/>
              <a:t> </a:t>
            </a:r>
            <a:r>
              <a:rPr lang="en-US" sz="2500" b="1" dirty="0" err="1"/>
              <a:t>مدت</a:t>
            </a:r>
            <a:r>
              <a:rPr lang="en-US" sz="2500" b="1" dirty="0"/>
              <a:t> </a:t>
            </a:r>
            <a:r>
              <a:rPr lang="en-US" sz="2500" b="1" dirty="0" err="1"/>
              <a:t>شرعی</a:t>
            </a:r>
            <a:r>
              <a:rPr lang="en-US" sz="2500" b="1" dirty="0"/>
              <a:t> </a:t>
            </a:r>
            <a:r>
              <a:rPr lang="en-US" sz="2500" b="1" dirty="0" err="1"/>
              <a:t>جس</a:t>
            </a:r>
            <a:r>
              <a:rPr lang="en-US" sz="2500" b="1" dirty="0"/>
              <a:t> </a:t>
            </a:r>
            <a:r>
              <a:rPr lang="en-US" sz="2500" b="1" dirty="0" err="1"/>
              <a:t>میں</a:t>
            </a:r>
            <a:r>
              <a:rPr lang="en-US" sz="2500" b="1" dirty="0"/>
              <a:t> </a:t>
            </a:r>
            <a:r>
              <a:rPr lang="en-US" sz="2500" b="1" dirty="0" err="1"/>
              <a:t>عورت</a:t>
            </a:r>
            <a:r>
              <a:rPr lang="en-US" sz="2500" b="1" dirty="0"/>
              <a:t> </a:t>
            </a:r>
            <a:r>
              <a:rPr lang="en-US" sz="2500" b="1" dirty="0" err="1"/>
              <a:t>نکاح</a:t>
            </a:r>
            <a:r>
              <a:rPr lang="en-US" sz="2500" b="1" dirty="0"/>
              <a:t> </a:t>
            </a:r>
            <a:r>
              <a:rPr lang="en-US" sz="2500" b="1" dirty="0" err="1"/>
              <a:t>نہ</a:t>
            </a:r>
            <a:r>
              <a:rPr lang="en-US" sz="2500" b="1" dirty="0"/>
              <a:t> </a:t>
            </a:r>
            <a:r>
              <a:rPr lang="en-US" sz="2500" b="1" dirty="0" err="1"/>
              <a:t>کر</a:t>
            </a:r>
            <a:r>
              <a:rPr lang="en-US" sz="2500" b="1" dirty="0"/>
              <a:t> </a:t>
            </a:r>
            <a:r>
              <a:rPr lang="en-US" sz="2500" b="1" dirty="0" err="1"/>
              <a:t>سکے</a:t>
            </a:r>
            <a:r>
              <a:rPr lang="en-US" sz="2500" b="1" dirty="0"/>
              <a:t> </a:t>
            </a:r>
            <a:r>
              <a:rPr lang="en-US" sz="2500" dirty="0"/>
              <a:t>۔</a:t>
            </a:r>
          </a:p>
          <a:p>
            <a:pPr algn="r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DE83-6B6F-9B01-CD4C-8F208C52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941" y="1283926"/>
            <a:ext cx="5186082" cy="1325563"/>
          </a:xfrm>
        </p:spPr>
        <p:txBody>
          <a:bodyPr/>
          <a:lstStyle/>
          <a:p>
            <a:r>
              <a:rPr lang="en-US" u="sng" dirty="0" err="1">
                <a:solidFill>
                  <a:srgbClr val="262626"/>
                </a:solidFill>
                <a:latin typeface="Posterama"/>
                <a:cs typeface="Posterama"/>
              </a:rPr>
              <a:t>عدت</a:t>
            </a:r>
            <a:r>
              <a:rPr lang="en-US" u="sng" dirty="0">
                <a:solidFill>
                  <a:srgbClr val="262626"/>
                </a:solidFill>
                <a:latin typeface="Posterama"/>
                <a:cs typeface="Posterama"/>
              </a:rPr>
              <a:t> </a:t>
            </a:r>
            <a:r>
              <a:rPr lang="en-US" u="sng" dirty="0" err="1">
                <a:solidFill>
                  <a:srgbClr val="262626"/>
                </a:solidFill>
                <a:latin typeface="Posterama"/>
                <a:cs typeface="Posterama"/>
              </a:rPr>
              <a:t>کسے</a:t>
            </a:r>
            <a:r>
              <a:rPr lang="en-US" u="sng" dirty="0">
                <a:solidFill>
                  <a:srgbClr val="262626"/>
                </a:solidFill>
                <a:latin typeface="Posterama"/>
                <a:cs typeface="Posterama"/>
              </a:rPr>
              <a:t> </a:t>
            </a:r>
            <a:r>
              <a:rPr lang="en-US" u="sng" dirty="0" err="1">
                <a:solidFill>
                  <a:srgbClr val="262626"/>
                </a:solidFill>
                <a:latin typeface="Posterama"/>
                <a:cs typeface="Posterama"/>
              </a:rPr>
              <a:t>کہتے</a:t>
            </a:r>
            <a:r>
              <a:rPr lang="en-US" u="sng" dirty="0">
                <a:solidFill>
                  <a:srgbClr val="262626"/>
                </a:solidFill>
                <a:latin typeface="Posterama"/>
                <a:cs typeface="Posterama"/>
              </a:rPr>
              <a:t> </a:t>
            </a:r>
            <a:r>
              <a:rPr lang="en-US" u="sng" dirty="0" err="1">
                <a:solidFill>
                  <a:srgbClr val="262626"/>
                </a:solidFill>
                <a:latin typeface="Posterama"/>
                <a:cs typeface="Posterama"/>
              </a:rPr>
              <a:t>ہیں</a:t>
            </a:r>
            <a:r>
              <a:rPr lang="en-US" u="sng" dirty="0">
                <a:solidFill>
                  <a:srgbClr val="262626"/>
                </a:solidFill>
                <a:latin typeface="Posterama"/>
                <a:cs typeface="Posterama"/>
              </a:rPr>
              <a:t>؟</a:t>
            </a:r>
            <a:endParaRPr lang="en-US" u="sng" dirty="0"/>
          </a:p>
          <a:p>
            <a:endParaRPr lang="en-US" u="sng" dirty="0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022A-DDE9-2408-D813-FA8BF3F5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عدت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سے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مراد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وہ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دورانیہ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ہے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جو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عورت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کو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شوہر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سے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خلع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لینے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یا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طلاق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واقع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ہونے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یا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تنسیخ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نکاح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کے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بعد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خاص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مدت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کے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لیے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گزارنا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ہوتا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ہے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۔</a:t>
            </a:r>
          </a:p>
          <a:p>
            <a:pPr algn="r">
              <a:lnSpc>
                <a:spcPct val="100000"/>
              </a:lnSpc>
            </a:pPr>
            <a:endParaRPr lang="en-US" sz="3200" dirty="0">
              <a:solidFill>
                <a:srgbClr val="262626"/>
              </a:solidFill>
              <a:latin typeface="Avenir Next LT Pro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 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عدت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کے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لیے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خلوتِ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صحیحہ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کا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ہونا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شرط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ہے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۔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اگر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خلوتِ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صحیحہ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کے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بغیر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کسی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وجہ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سے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طلاق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یا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خلع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یا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تنسیخِ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نکاح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ہو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جائے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تو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اس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صورت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میں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عورت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پر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عدت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گزارنا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لازم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نہیں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ہوتا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؛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لیکن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بیوہ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غیر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مدخولہ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پر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عدت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لازم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ہوتی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 </a:t>
            </a:r>
            <a:r>
              <a:rPr lang="en-US" sz="3200" dirty="0" err="1">
                <a:solidFill>
                  <a:srgbClr val="262626"/>
                </a:solidFill>
                <a:latin typeface="Avenir Next LT Pro"/>
                <a:cs typeface="Calibri"/>
              </a:rPr>
              <a:t>ہے</a:t>
            </a:r>
            <a:r>
              <a:rPr lang="en-US" sz="3200" dirty="0">
                <a:solidFill>
                  <a:srgbClr val="262626"/>
                </a:solidFill>
                <a:latin typeface="Avenir Next LT Pro"/>
                <a:cs typeface="Calibri"/>
              </a:rPr>
              <a:t>۔</a:t>
            </a:r>
            <a:endParaRPr lang="en-US" sz="3200" dirty="0">
              <a:solidFill>
                <a:srgbClr val="262626"/>
              </a:solidFill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59132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90D-10EB-78B5-FB87-FB68443B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270" y="1660443"/>
            <a:ext cx="3688976" cy="1325563"/>
          </a:xfrm>
        </p:spPr>
        <p:txBody>
          <a:bodyPr/>
          <a:lstStyle/>
          <a:p>
            <a:r>
              <a:rPr lang="en-US" u="sng" dirty="0" err="1">
                <a:solidFill>
                  <a:srgbClr val="262626"/>
                </a:solidFill>
              </a:rPr>
              <a:t>عدت</a:t>
            </a:r>
            <a:r>
              <a:rPr lang="en-US" u="sng" dirty="0">
                <a:solidFill>
                  <a:srgbClr val="262626"/>
                </a:solidFill>
              </a:rPr>
              <a:t> </a:t>
            </a:r>
            <a:r>
              <a:rPr lang="en-US" u="sng" dirty="0" err="1">
                <a:solidFill>
                  <a:srgbClr val="262626"/>
                </a:solidFill>
              </a:rPr>
              <a:t>کی</a:t>
            </a:r>
            <a:r>
              <a:rPr lang="en-US" u="sng" dirty="0">
                <a:solidFill>
                  <a:srgbClr val="262626"/>
                </a:solidFill>
              </a:rPr>
              <a:t> </a:t>
            </a:r>
            <a:r>
              <a:rPr lang="en-US" u="sng" dirty="0" err="1">
                <a:solidFill>
                  <a:srgbClr val="262626"/>
                </a:solidFill>
              </a:rPr>
              <a:t>مدت</a:t>
            </a:r>
            <a:endParaRPr lang="en-US" u="sng" dirty="0"/>
          </a:p>
          <a:p>
            <a:endParaRPr lang="en-US" u="sng" dirty="0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9481-6250-EE43-5D85-B8C9785C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7" y="2609488"/>
            <a:ext cx="10972800" cy="40365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262626"/>
                </a:solidFill>
                <a:ea typeface="+mn-lt"/>
                <a:cs typeface="+mn-lt"/>
              </a:rPr>
              <a:t> 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لہذا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شرعی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طور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عدت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کی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اپنی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مدت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متعین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ہے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،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جس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کے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پیش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نظرشوہرکی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وفات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کی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عدت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مہینوں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کے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اعتبار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سے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چار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ماہ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دس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دن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 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ہے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،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خواہ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عورت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کو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ماہواری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آتی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ہو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یا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نہیں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،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البتہ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عورت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اگر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حاملہ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ہو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تو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اس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کی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عدت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بچہ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جننے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تک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ہوتی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ہے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،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اور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مطلقہ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عورت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کی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عدت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کل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تین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ماہواریاں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مقرر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کی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گئی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ہے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،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اور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حاملہ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ہونے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کی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صورت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میں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بچہ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جننے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rgbClr val="262626"/>
                </a:solidFill>
                <a:ea typeface="+mn-lt"/>
                <a:cs typeface="+mn-lt"/>
              </a:rPr>
              <a:t>تک</a:t>
            </a:r>
            <a:r>
              <a:rPr lang="en-US" sz="3200" dirty="0">
                <a:solidFill>
                  <a:srgbClr val="262626"/>
                </a:solidFill>
                <a:ea typeface="+mn-lt"/>
                <a:cs typeface="+mn-lt"/>
              </a:rPr>
              <a:t>۔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483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A115D-24CD-182F-D6F8-75362527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ea typeface="+mj-lt"/>
                <a:cs typeface="+mj-lt"/>
              </a:rPr>
              <a:t>عدت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کی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حکمت</a:t>
            </a:r>
            <a:endParaRPr lang="en-US" dirty="0" err="1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838ECBE-566D-BF55-5700-8D1D2514C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436237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47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A9B32-BAE5-546A-AD88-64560E96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اقسام</a:t>
            </a:r>
            <a:r>
              <a:rPr lang="en-US" dirty="0"/>
              <a:t> </a:t>
            </a:r>
            <a:r>
              <a:rPr lang="en-US" dirty="0" err="1"/>
              <a:t>عدت</a:t>
            </a:r>
            <a:endParaRPr lang="en-US" dirty="0">
              <a:cs typeface="Posteram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5E060B-60B7-640E-1FC4-DA365C69D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262459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05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EE312-E8FF-E305-DC88-58B26233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447" y="248502"/>
            <a:ext cx="6029325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+mj-lt"/>
                <a:cs typeface="+mj-lt"/>
              </a:rPr>
              <a:t>احکامات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6FEB-7CF1-3FBE-02DE-156BA680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عدت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کے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دوران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عورت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کے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لیے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کسی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اور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جگہ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نکاح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کرنا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جائز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نہیں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ہے</a:t>
            </a:r>
            <a:r>
              <a:rPr lang="en-US" b="1" dirty="0">
                <a:ea typeface="+mn-lt"/>
                <a:cs typeface="+mn-lt"/>
              </a:rPr>
              <a:t>،  </a:t>
            </a:r>
            <a:r>
              <a:rPr lang="en-US" b="1" dirty="0" err="1">
                <a:ea typeface="+mn-lt"/>
                <a:cs typeface="+mn-lt"/>
              </a:rPr>
              <a:t>اور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کسی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مرد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کا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ایسی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مطلقہ</a:t>
            </a:r>
            <a:r>
              <a:rPr lang="en-US" b="1" dirty="0">
                <a:ea typeface="+mn-lt"/>
                <a:cs typeface="+mn-lt"/>
              </a:rPr>
              <a:t> / </a:t>
            </a:r>
            <a:r>
              <a:rPr lang="en-US" b="1" dirty="0" err="1">
                <a:ea typeface="+mn-lt"/>
                <a:cs typeface="+mn-lt"/>
              </a:rPr>
              <a:t>بیوہ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عورت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کو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نکاح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کا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صراحتاً</a:t>
            </a:r>
            <a:r>
              <a:rPr lang="en-US" b="1" dirty="0">
                <a:ea typeface="+mn-lt"/>
                <a:cs typeface="+mn-lt"/>
              </a:rPr>
              <a:t>  </a:t>
            </a:r>
            <a:r>
              <a:rPr lang="en-US" b="1" dirty="0" err="1">
                <a:ea typeface="+mn-lt"/>
                <a:cs typeface="+mn-lt"/>
              </a:rPr>
              <a:t>پیغام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دینا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بھی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جائز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نہیں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ہے</a:t>
            </a:r>
            <a:r>
              <a:rPr lang="en-US" b="1" dirty="0">
                <a:ea typeface="+mn-lt"/>
                <a:cs typeface="+mn-lt"/>
              </a:rPr>
              <a:t>۔</a:t>
            </a:r>
            <a:endParaRPr lang="en-US" b="1" dirty="0"/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 err="1">
                <a:ea typeface="+mn-lt"/>
                <a:cs typeface="+mn-lt"/>
              </a:rPr>
              <a:t>عدت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کے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دوران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عورت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کے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لیے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شدید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ضرورت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کے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بغیر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گھر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سے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نکلنا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جائز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نہیں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ہے</a:t>
            </a:r>
            <a:r>
              <a:rPr lang="en-US" b="1" dirty="0">
                <a:ea typeface="+mn-lt"/>
                <a:cs typeface="+mn-lt"/>
              </a:rPr>
              <a:t>۔.</a:t>
            </a:r>
            <a:endParaRPr lang="en-US" b="1" dirty="0"/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 err="1">
                <a:ea typeface="+mn-lt"/>
                <a:cs typeface="+mn-lt"/>
              </a:rPr>
              <a:t>عدت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وفات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میں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اور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مطلقہ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بائنہ</a:t>
            </a:r>
            <a:r>
              <a:rPr lang="en-US" b="1" dirty="0">
                <a:ea typeface="+mn-lt"/>
                <a:cs typeface="+mn-lt"/>
              </a:rPr>
              <a:t>  </a:t>
            </a:r>
            <a:r>
              <a:rPr lang="en-US" b="1" dirty="0" err="1">
                <a:ea typeface="+mn-lt"/>
                <a:cs typeface="+mn-lt"/>
              </a:rPr>
              <a:t>کے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لیے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عدت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میں</a:t>
            </a:r>
            <a:r>
              <a:rPr lang="en-US" b="1" dirty="0">
                <a:ea typeface="+mn-lt"/>
                <a:cs typeface="+mn-lt"/>
              </a:rPr>
              <a:t>  </a:t>
            </a:r>
            <a:r>
              <a:rPr lang="en-US" b="1" dirty="0" err="1">
                <a:ea typeface="+mn-lt"/>
                <a:cs typeface="+mn-lt"/>
              </a:rPr>
              <a:t>زیب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وزینت</a:t>
            </a:r>
            <a:r>
              <a:rPr lang="en-US" b="1" dirty="0">
                <a:ea typeface="+mn-lt"/>
                <a:cs typeface="+mn-lt"/>
              </a:rPr>
              <a:t>، </a:t>
            </a:r>
            <a:r>
              <a:rPr lang="en-US" b="1" dirty="0" err="1">
                <a:ea typeface="+mn-lt"/>
                <a:cs typeface="+mn-lt"/>
              </a:rPr>
              <a:t>بناؤسنگھار</a:t>
            </a:r>
            <a:r>
              <a:rPr lang="en-US" b="1" dirty="0">
                <a:ea typeface="+mn-lt"/>
                <a:cs typeface="+mn-lt"/>
              </a:rPr>
              <a:t>  </a:t>
            </a:r>
            <a:r>
              <a:rPr lang="en-US" b="1" dirty="0" err="1">
                <a:ea typeface="+mn-lt"/>
                <a:cs typeface="+mn-lt"/>
              </a:rPr>
              <a:t>کرنا</a:t>
            </a:r>
            <a:r>
              <a:rPr lang="en-US" b="1" dirty="0">
                <a:ea typeface="+mn-lt"/>
                <a:cs typeface="+mn-lt"/>
              </a:rPr>
              <a:t>، </a:t>
            </a:r>
            <a:r>
              <a:rPr lang="en-US" b="1" dirty="0" err="1">
                <a:ea typeface="+mn-lt"/>
                <a:cs typeface="+mn-lt"/>
              </a:rPr>
              <a:t>خوشبو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لگانا</a:t>
            </a:r>
            <a:r>
              <a:rPr lang="en-US" b="1" dirty="0">
                <a:ea typeface="+mn-lt"/>
                <a:cs typeface="+mn-lt"/>
              </a:rPr>
              <a:t>، </a:t>
            </a:r>
            <a:r>
              <a:rPr lang="en-US" b="1" dirty="0" err="1">
                <a:ea typeface="+mn-lt"/>
                <a:cs typeface="+mn-lt"/>
              </a:rPr>
              <a:t>اور</a:t>
            </a:r>
            <a:r>
              <a:rPr lang="en-US" b="1" dirty="0">
                <a:ea typeface="+mn-lt"/>
                <a:cs typeface="+mn-lt"/>
              </a:rPr>
              <a:t>  </a:t>
            </a:r>
            <a:r>
              <a:rPr lang="en-US" b="1" dirty="0" err="1">
                <a:ea typeface="+mn-lt"/>
                <a:cs typeface="+mn-lt"/>
              </a:rPr>
              <a:t>نئے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کپڑے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وغیرہ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پہننا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جائز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نہیں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ہے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61A1-BE3A-57B6-8BF9-00E3E60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893" y="715262"/>
            <a:ext cx="3630707" cy="1123098"/>
          </a:xfrm>
        </p:spPr>
        <p:txBody>
          <a:bodyPr/>
          <a:lstStyle/>
          <a:p>
            <a:pPr algn="ctr"/>
            <a:r>
              <a:rPr lang="en-US" dirty="0" err="1">
                <a:ea typeface="+mj-lt"/>
                <a:cs typeface="+mj-lt"/>
              </a:rPr>
              <a:t>احکامات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CDF2-8CA5-D05B-4B9E-D90391D7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جس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عورت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کا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شوہر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مر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گیا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ہو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اس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کی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عدت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چار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مہینے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دس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دن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ہے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 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اور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وہ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عدت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اپنے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شوہر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کے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اسی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گھر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میں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گزارے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گی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جس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میں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وہ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رہتی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تھی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نہ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کہ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ماں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باپ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کے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گھر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میں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اس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عورت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کا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اس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گھر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سے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باہر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نکلنا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جائز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نہیں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درست</a:t>
            </a:r>
            <a:r>
              <a:rPr lang="en-US" sz="3200" b="1" dirty="0">
                <a:solidFill>
                  <a:srgbClr val="262626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rgbClr val="262626"/>
                </a:solidFill>
                <a:ea typeface="+mn-lt"/>
                <a:cs typeface="+mn-lt"/>
              </a:rPr>
              <a:t>نہیں</a:t>
            </a:r>
            <a:endParaRPr lang="en-US" sz="3200" b="1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6560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404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TOPIC : عدت          </vt:lpstr>
      <vt:lpstr>عدت </vt:lpstr>
      <vt:lpstr>عدت کسے کہتے ہیں؟ </vt:lpstr>
      <vt:lpstr>عدت کی مدت </vt:lpstr>
      <vt:lpstr>عدت کی حکمت</vt:lpstr>
      <vt:lpstr>اقسام عدت</vt:lpstr>
      <vt:lpstr>احکامات</vt:lpstr>
      <vt:lpstr>احکامات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Muhammad Kashif</cp:lastModifiedBy>
  <cp:revision>159</cp:revision>
  <dcterms:created xsi:type="dcterms:W3CDTF">2013-07-15T20:26:40Z</dcterms:created>
  <dcterms:modified xsi:type="dcterms:W3CDTF">2023-07-14T06:52:00Z</dcterms:modified>
</cp:coreProperties>
</file>