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3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08DE2-2DF6-4A3B-9431-118567F870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44FB63-6934-42D1-883A-37F2834F18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F437B-57EA-4FC6-865B-EC9624A6BAC2}"/>
              </a:ext>
            </a:extLst>
          </p:cNvPr>
          <p:cNvSpPr>
            <a:spLocks noGrp="1"/>
          </p:cNvSpPr>
          <p:nvPr>
            <p:ph type="dt" sz="half" idx="10"/>
          </p:nvPr>
        </p:nvSpPr>
        <p:spPr/>
        <p:txBody>
          <a:bodyPr/>
          <a:lstStyle/>
          <a:p>
            <a:fld id="{8E4A4F65-351F-41CC-83C3-05AC9C7AA7C1}" type="datetimeFigureOut">
              <a:rPr lang="en-US" smtClean="0"/>
              <a:t>10/7/2022</a:t>
            </a:fld>
            <a:endParaRPr lang="en-US"/>
          </a:p>
        </p:txBody>
      </p:sp>
      <p:sp>
        <p:nvSpPr>
          <p:cNvPr id="5" name="Footer Placeholder 4">
            <a:extLst>
              <a:ext uri="{FF2B5EF4-FFF2-40B4-BE49-F238E27FC236}">
                <a16:creationId xmlns:a16="http://schemas.microsoft.com/office/drawing/2014/main" id="{1FABCE26-FF35-45EE-8DBA-CCE4F6A229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E5EDC-F121-46BB-8464-005629E93E13}"/>
              </a:ext>
            </a:extLst>
          </p:cNvPr>
          <p:cNvSpPr>
            <a:spLocks noGrp="1"/>
          </p:cNvSpPr>
          <p:nvPr>
            <p:ph type="sldNum" sz="quarter" idx="12"/>
          </p:nvPr>
        </p:nvSpPr>
        <p:spPr/>
        <p:txBody>
          <a:bodyPr/>
          <a:lstStyle/>
          <a:p>
            <a:fld id="{7F7768BE-E128-444A-877E-E47E2AE18B5E}" type="slidenum">
              <a:rPr lang="en-US" smtClean="0"/>
              <a:t>‹#›</a:t>
            </a:fld>
            <a:endParaRPr lang="en-US"/>
          </a:p>
        </p:txBody>
      </p:sp>
    </p:spTree>
    <p:extLst>
      <p:ext uri="{BB962C8B-B14F-4D97-AF65-F5344CB8AC3E}">
        <p14:creationId xmlns:p14="http://schemas.microsoft.com/office/powerpoint/2010/main" val="1757192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8D01E-B9B5-4675-AAF6-0B60A1029C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12438-B470-46CD-8445-5E7CCAB930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62857E-6007-4381-93F0-A14F07D75733}"/>
              </a:ext>
            </a:extLst>
          </p:cNvPr>
          <p:cNvSpPr>
            <a:spLocks noGrp="1"/>
          </p:cNvSpPr>
          <p:nvPr>
            <p:ph type="dt" sz="half" idx="10"/>
          </p:nvPr>
        </p:nvSpPr>
        <p:spPr/>
        <p:txBody>
          <a:bodyPr/>
          <a:lstStyle/>
          <a:p>
            <a:fld id="{8E4A4F65-351F-41CC-83C3-05AC9C7AA7C1}" type="datetimeFigureOut">
              <a:rPr lang="en-US" smtClean="0"/>
              <a:t>10/7/2022</a:t>
            </a:fld>
            <a:endParaRPr lang="en-US"/>
          </a:p>
        </p:txBody>
      </p:sp>
      <p:sp>
        <p:nvSpPr>
          <p:cNvPr id="5" name="Footer Placeholder 4">
            <a:extLst>
              <a:ext uri="{FF2B5EF4-FFF2-40B4-BE49-F238E27FC236}">
                <a16:creationId xmlns:a16="http://schemas.microsoft.com/office/drawing/2014/main" id="{7F53FC98-0485-4ECA-B9DE-62C1B28F7D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0846E-9007-4738-95CE-72AEE9386612}"/>
              </a:ext>
            </a:extLst>
          </p:cNvPr>
          <p:cNvSpPr>
            <a:spLocks noGrp="1"/>
          </p:cNvSpPr>
          <p:nvPr>
            <p:ph type="sldNum" sz="quarter" idx="12"/>
          </p:nvPr>
        </p:nvSpPr>
        <p:spPr/>
        <p:txBody>
          <a:bodyPr/>
          <a:lstStyle/>
          <a:p>
            <a:fld id="{7F7768BE-E128-444A-877E-E47E2AE18B5E}" type="slidenum">
              <a:rPr lang="en-US" smtClean="0"/>
              <a:t>‹#›</a:t>
            </a:fld>
            <a:endParaRPr lang="en-US"/>
          </a:p>
        </p:txBody>
      </p:sp>
    </p:spTree>
    <p:extLst>
      <p:ext uri="{BB962C8B-B14F-4D97-AF65-F5344CB8AC3E}">
        <p14:creationId xmlns:p14="http://schemas.microsoft.com/office/powerpoint/2010/main" val="664086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C4F130-FF00-406F-9F57-B6F5A45055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92C4DD-638E-4C4E-9144-71E7B43C5F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572E3F-0B93-489B-8DC3-D71FFEDF49A3}"/>
              </a:ext>
            </a:extLst>
          </p:cNvPr>
          <p:cNvSpPr>
            <a:spLocks noGrp="1"/>
          </p:cNvSpPr>
          <p:nvPr>
            <p:ph type="dt" sz="half" idx="10"/>
          </p:nvPr>
        </p:nvSpPr>
        <p:spPr/>
        <p:txBody>
          <a:bodyPr/>
          <a:lstStyle/>
          <a:p>
            <a:fld id="{8E4A4F65-351F-41CC-83C3-05AC9C7AA7C1}" type="datetimeFigureOut">
              <a:rPr lang="en-US" smtClean="0"/>
              <a:t>10/7/2022</a:t>
            </a:fld>
            <a:endParaRPr lang="en-US"/>
          </a:p>
        </p:txBody>
      </p:sp>
      <p:sp>
        <p:nvSpPr>
          <p:cNvPr id="5" name="Footer Placeholder 4">
            <a:extLst>
              <a:ext uri="{FF2B5EF4-FFF2-40B4-BE49-F238E27FC236}">
                <a16:creationId xmlns:a16="http://schemas.microsoft.com/office/drawing/2014/main" id="{FD0B49D8-F1A5-4D7A-9624-92171E35F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A1F3C5-0103-4316-A1D3-9115568379C1}"/>
              </a:ext>
            </a:extLst>
          </p:cNvPr>
          <p:cNvSpPr>
            <a:spLocks noGrp="1"/>
          </p:cNvSpPr>
          <p:nvPr>
            <p:ph type="sldNum" sz="quarter" idx="12"/>
          </p:nvPr>
        </p:nvSpPr>
        <p:spPr/>
        <p:txBody>
          <a:bodyPr/>
          <a:lstStyle/>
          <a:p>
            <a:fld id="{7F7768BE-E128-444A-877E-E47E2AE18B5E}" type="slidenum">
              <a:rPr lang="en-US" smtClean="0"/>
              <a:t>‹#›</a:t>
            </a:fld>
            <a:endParaRPr lang="en-US"/>
          </a:p>
        </p:txBody>
      </p:sp>
    </p:spTree>
    <p:extLst>
      <p:ext uri="{BB962C8B-B14F-4D97-AF65-F5344CB8AC3E}">
        <p14:creationId xmlns:p14="http://schemas.microsoft.com/office/powerpoint/2010/main" val="598362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1CD6-761C-4BC1-A578-37829C03B0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F9A370-64C1-43CA-B783-0B415D97AC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4BBE56-B4E5-4D5B-8D46-B65D78DE7DBC}"/>
              </a:ext>
            </a:extLst>
          </p:cNvPr>
          <p:cNvSpPr>
            <a:spLocks noGrp="1"/>
          </p:cNvSpPr>
          <p:nvPr>
            <p:ph type="dt" sz="half" idx="10"/>
          </p:nvPr>
        </p:nvSpPr>
        <p:spPr/>
        <p:txBody>
          <a:bodyPr/>
          <a:lstStyle/>
          <a:p>
            <a:fld id="{8E4A4F65-351F-41CC-83C3-05AC9C7AA7C1}" type="datetimeFigureOut">
              <a:rPr lang="en-US" smtClean="0"/>
              <a:t>10/7/2022</a:t>
            </a:fld>
            <a:endParaRPr lang="en-US"/>
          </a:p>
        </p:txBody>
      </p:sp>
      <p:sp>
        <p:nvSpPr>
          <p:cNvPr id="5" name="Footer Placeholder 4">
            <a:extLst>
              <a:ext uri="{FF2B5EF4-FFF2-40B4-BE49-F238E27FC236}">
                <a16:creationId xmlns:a16="http://schemas.microsoft.com/office/drawing/2014/main" id="{60C4936F-0CB9-4390-8C49-7F277E1D0F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5AA640-5A7D-4A0A-99BE-000E54B6E850}"/>
              </a:ext>
            </a:extLst>
          </p:cNvPr>
          <p:cNvSpPr>
            <a:spLocks noGrp="1"/>
          </p:cNvSpPr>
          <p:nvPr>
            <p:ph type="sldNum" sz="quarter" idx="12"/>
          </p:nvPr>
        </p:nvSpPr>
        <p:spPr/>
        <p:txBody>
          <a:bodyPr/>
          <a:lstStyle/>
          <a:p>
            <a:fld id="{7F7768BE-E128-444A-877E-E47E2AE18B5E}" type="slidenum">
              <a:rPr lang="en-US" smtClean="0"/>
              <a:t>‹#›</a:t>
            </a:fld>
            <a:endParaRPr lang="en-US"/>
          </a:p>
        </p:txBody>
      </p:sp>
    </p:spTree>
    <p:extLst>
      <p:ext uri="{BB962C8B-B14F-4D97-AF65-F5344CB8AC3E}">
        <p14:creationId xmlns:p14="http://schemas.microsoft.com/office/powerpoint/2010/main" val="384575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1243B-3F4C-4020-91BC-F1D8068963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212839-F4FC-45BA-B63D-8ECD27B8DC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5D2690-D88C-4638-A3E3-0CD060D7E308}"/>
              </a:ext>
            </a:extLst>
          </p:cNvPr>
          <p:cNvSpPr>
            <a:spLocks noGrp="1"/>
          </p:cNvSpPr>
          <p:nvPr>
            <p:ph type="dt" sz="half" idx="10"/>
          </p:nvPr>
        </p:nvSpPr>
        <p:spPr/>
        <p:txBody>
          <a:bodyPr/>
          <a:lstStyle/>
          <a:p>
            <a:fld id="{8E4A4F65-351F-41CC-83C3-05AC9C7AA7C1}" type="datetimeFigureOut">
              <a:rPr lang="en-US" smtClean="0"/>
              <a:t>10/7/2022</a:t>
            </a:fld>
            <a:endParaRPr lang="en-US"/>
          </a:p>
        </p:txBody>
      </p:sp>
      <p:sp>
        <p:nvSpPr>
          <p:cNvPr id="5" name="Footer Placeholder 4">
            <a:extLst>
              <a:ext uri="{FF2B5EF4-FFF2-40B4-BE49-F238E27FC236}">
                <a16:creationId xmlns:a16="http://schemas.microsoft.com/office/drawing/2014/main" id="{0394C1F1-0F0B-49CA-9225-24E74706F8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CBD1D8-DFDE-4E99-A529-91AA207C130D}"/>
              </a:ext>
            </a:extLst>
          </p:cNvPr>
          <p:cNvSpPr>
            <a:spLocks noGrp="1"/>
          </p:cNvSpPr>
          <p:nvPr>
            <p:ph type="sldNum" sz="quarter" idx="12"/>
          </p:nvPr>
        </p:nvSpPr>
        <p:spPr/>
        <p:txBody>
          <a:bodyPr/>
          <a:lstStyle/>
          <a:p>
            <a:fld id="{7F7768BE-E128-444A-877E-E47E2AE18B5E}" type="slidenum">
              <a:rPr lang="en-US" smtClean="0"/>
              <a:t>‹#›</a:t>
            </a:fld>
            <a:endParaRPr lang="en-US"/>
          </a:p>
        </p:txBody>
      </p:sp>
    </p:spTree>
    <p:extLst>
      <p:ext uri="{BB962C8B-B14F-4D97-AF65-F5344CB8AC3E}">
        <p14:creationId xmlns:p14="http://schemas.microsoft.com/office/powerpoint/2010/main" val="469743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BEB51-75ED-468C-A86B-3B27EFE020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C71408-08EB-4D1C-A858-16F85D5A6E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2B7626-9400-4B23-8C67-70E67BE395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B46050-E199-4BC1-AEB0-4DEBC2356F64}"/>
              </a:ext>
            </a:extLst>
          </p:cNvPr>
          <p:cNvSpPr>
            <a:spLocks noGrp="1"/>
          </p:cNvSpPr>
          <p:nvPr>
            <p:ph type="dt" sz="half" idx="10"/>
          </p:nvPr>
        </p:nvSpPr>
        <p:spPr/>
        <p:txBody>
          <a:bodyPr/>
          <a:lstStyle/>
          <a:p>
            <a:fld id="{8E4A4F65-351F-41CC-83C3-05AC9C7AA7C1}" type="datetimeFigureOut">
              <a:rPr lang="en-US" smtClean="0"/>
              <a:t>10/7/2022</a:t>
            </a:fld>
            <a:endParaRPr lang="en-US"/>
          </a:p>
        </p:txBody>
      </p:sp>
      <p:sp>
        <p:nvSpPr>
          <p:cNvPr id="6" name="Footer Placeholder 5">
            <a:extLst>
              <a:ext uri="{FF2B5EF4-FFF2-40B4-BE49-F238E27FC236}">
                <a16:creationId xmlns:a16="http://schemas.microsoft.com/office/drawing/2014/main" id="{98BF356A-8F21-4FC3-9AE1-1D931082FD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86F2AD-B92C-4DE8-827B-3C3B3A4A45A4}"/>
              </a:ext>
            </a:extLst>
          </p:cNvPr>
          <p:cNvSpPr>
            <a:spLocks noGrp="1"/>
          </p:cNvSpPr>
          <p:nvPr>
            <p:ph type="sldNum" sz="quarter" idx="12"/>
          </p:nvPr>
        </p:nvSpPr>
        <p:spPr/>
        <p:txBody>
          <a:bodyPr/>
          <a:lstStyle/>
          <a:p>
            <a:fld id="{7F7768BE-E128-444A-877E-E47E2AE18B5E}" type="slidenum">
              <a:rPr lang="en-US" smtClean="0"/>
              <a:t>‹#›</a:t>
            </a:fld>
            <a:endParaRPr lang="en-US"/>
          </a:p>
        </p:txBody>
      </p:sp>
    </p:spTree>
    <p:extLst>
      <p:ext uri="{BB962C8B-B14F-4D97-AF65-F5344CB8AC3E}">
        <p14:creationId xmlns:p14="http://schemas.microsoft.com/office/powerpoint/2010/main" val="2955479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D05E-81A1-4FC7-A904-E1A8FCDD3D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04DD0F-BB33-4D1B-AE3B-AB754E9460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9D7453-3163-46A3-9D2E-F92AC713D6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704A50-9736-4B5C-97AE-114971153F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0C6E-0024-491B-814D-8EAE67B73F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A669BB-3755-4A42-845A-495083A2B375}"/>
              </a:ext>
            </a:extLst>
          </p:cNvPr>
          <p:cNvSpPr>
            <a:spLocks noGrp="1"/>
          </p:cNvSpPr>
          <p:nvPr>
            <p:ph type="dt" sz="half" idx="10"/>
          </p:nvPr>
        </p:nvSpPr>
        <p:spPr/>
        <p:txBody>
          <a:bodyPr/>
          <a:lstStyle/>
          <a:p>
            <a:fld id="{8E4A4F65-351F-41CC-83C3-05AC9C7AA7C1}" type="datetimeFigureOut">
              <a:rPr lang="en-US" smtClean="0"/>
              <a:t>10/7/2022</a:t>
            </a:fld>
            <a:endParaRPr lang="en-US"/>
          </a:p>
        </p:txBody>
      </p:sp>
      <p:sp>
        <p:nvSpPr>
          <p:cNvPr id="8" name="Footer Placeholder 7">
            <a:extLst>
              <a:ext uri="{FF2B5EF4-FFF2-40B4-BE49-F238E27FC236}">
                <a16:creationId xmlns:a16="http://schemas.microsoft.com/office/drawing/2014/main" id="{A6E597E2-C180-4976-81A9-3576D37409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62E5A6-75AC-4590-9F1C-B507EF1F550C}"/>
              </a:ext>
            </a:extLst>
          </p:cNvPr>
          <p:cNvSpPr>
            <a:spLocks noGrp="1"/>
          </p:cNvSpPr>
          <p:nvPr>
            <p:ph type="sldNum" sz="quarter" idx="12"/>
          </p:nvPr>
        </p:nvSpPr>
        <p:spPr/>
        <p:txBody>
          <a:bodyPr/>
          <a:lstStyle/>
          <a:p>
            <a:fld id="{7F7768BE-E128-444A-877E-E47E2AE18B5E}" type="slidenum">
              <a:rPr lang="en-US" smtClean="0"/>
              <a:t>‹#›</a:t>
            </a:fld>
            <a:endParaRPr lang="en-US"/>
          </a:p>
        </p:txBody>
      </p:sp>
    </p:spTree>
    <p:extLst>
      <p:ext uri="{BB962C8B-B14F-4D97-AF65-F5344CB8AC3E}">
        <p14:creationId xmlns:p14="http://schemas.microsoft.com/office/powerpoint/2010/main" val="2282321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9FB7-DDE8-49B8-93B6-3E555AD306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BF5D2F-2622-4662-868A-1ECE24CF8E02}"/>
              </a:ext>
            </a:extLst>
          </p:cNvPr>
          <p:cNvSpPr>
            <a:spLocks noGrp="1"/>
          </p:cNvSpPr>
          <p:nvPr>
            <p:ph type="dt" sz="half" idx="10"/>
          </p:nvPr>
        </p:nvSpPr>
        <p:spPr/>
        <p:txBody>
          <a:bodyPr/>
          <a:lstStyle/>
          <a:p>
            <a:fld id="{8E4A4F65-351F-41CC-83C3-05AC9C7AA7C1}" type="datetimeFigureOut">
              <a:rPr lang="en-US" smtClean="0"/>
              <a:t>10/7/2022</a:t>
            </a:fld>
            <a:endParaRPr lang="en-US"/>
          </a:p>
        </p:txBody>
      </p:sp>
      <p:sp>
        <p:nvSpPr>
          <p:cNvPr id="4" name="Footer Placeholder 3">
            <a:extLst>
              <a:ext uri="{FF2B5EF4-FFF2-40B4-BE49-F238E27FC236}">
                <a16:creationId xmlns:a16="http://schemas.microsoft.com/office/drawing/2014/main" id="{655CD54E-76DE-4F6F-A467-704C47BD39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18D0D1-8C55-45C6-B836-822066688B4A}"/>
              </a:ext>
            </a:extLst>
          </p:cNvPr>
          <p:cNvSpPr>
            <a:spLocks noGrp="1"/>
          </p:cNvSpPr>
          <p:nvPr>
            <p:ph type="sldNum" sz="quarter" idx="12"/>
          </p:nvPr>
        </p:nvSpPr>
        <p:spPr/>
        <p:txBody>
          <a:bodyPr/>
          <a:lstStyle/>
          <a:p>
            <a:fld id="{7F7768BE-E128-444A-877E-E47E2AE18B5E}" type="slidenum">
              <a:rPr lang="en-US" smtClean="0"/>
              <a:t>‹#›</a:t>
            </a:fld>
            <a:endParaRPr lang="en-US"/>
          </a:p>
        </p:txBody>
      </p:sp>
    </p:spTree>
    <p:extLst>
      <p:ext uri="{BB962C8B-B14F-4D97-AF65-F5344CB8AC3E}">
        <p14:creationId xmlns:p14="http://schemas.microsoft.com/office/powerpoint/2010/main" val="3381087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16BE0C-934B-487C-BC7A-05D612AC6833}"/>
              </a:ext>
            </a:extLst>
          </p:cNvPr>
          <p:cNvSpPr>
            <a:spLocks noGrp="1"/>
          </p:cNvSpPr>
          <p:nvPr>
            <p:ph type="dt" sz="half" idx="10"/>
          </p:nvPr>
        </p:nvSpPr>
        <p:spPr/>
        <p:txBody>
          <a:bodyPr/>
          <a:lstStyle/>
          <a:p>
            <a:fld id="{8E4A4F65-351F-41CC-83C3-05AC9C7AA7C1}" type="datetimeFigureOut">
              <a:rPr lang="en-US" smtClean="0"/>
              <a:t>10/7/2022</a:t>
            </a:fld>
            <a:endParaRPr lang="en-US"/>
          </a:p>
        </p:txBody>
      </p:sp>
      <p:sp>
        <p:nvSpPr>
          <p:cNvPr id="3" name="Footer Placeholder 2">
            <a:extLst>
              <a:ext uri="{FF2B5EF4-FFF2-40B4-BE49-F238E27FC236}">
                <a16:creationId xmlns:a16="http://schemas.microsoft.com/office/drawing/2014/main" id="{68DA51E8-555D-4519-A89F-B7C775AD8E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83E25B-2E9F-4085-9686-634E01F1EF98}"/>
              </a:ext>
            </a:extLst>
          </p:cNvPr>
          <p:cNvSpPr>
            <a:spLocks noGrp="1"/>
          </p:cNvSpPr>
          <p:nvPr>
            <p:ph type="sldNum" sz="quarter" idx="12"/>
          </p:nvPr>
        </p:nvSpPr>
        <p:spPr/>
        <p:txBody>
          <a:bodyPr/>
          <a:lstStyle/>
          <a:p>
            <a:fld id="{7F7768BE-E128-444A-877E-E47E2AE18B5E}" type="slidenum">
              <a:rPr lang="en-US" smtClean="0"/>
              <a:t>‹#›</a:t>
            </a:fld>
            <a:endParaRPr lang="en-US"/>
          </a:p>
        </p:txBody>
      </p:sp>
    </p:spTree>
    <p:extLst>
      <p:ext uri="{BB962C8B-B14F-4D97-AF65-F5344CB8AC3E}">
        <p14:creationId xmlns:p14="http://schemas.microsoft.com/office/powerpoint/2010/main" val="1349919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A99DD-E725-4BF3-A7B2-2180E581AC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831D89-A389-45AE-A016-D4A41AEEDD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E31D8F-716A-493E-BAE0-D0AC225EA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4C10EC-7EC4-45E4-B93B-6E60E10E69A7}"/>
              </a:ext>
            </a:extLst>
          </p:cNvPr>
          <p:cNvSpPr>
            <a:spLocks noGrp="1"/>
          </p:cNvSpPr>
          <p:nvPr>
            <p:ph type="dt" sz="half" idx="10"/>
          </p:nvPr>
        </p:nvSpPr>
        <p:spPr/>
        <p:txBody>
          <a:bodyPr/>
          <a:lstStyle/>
          <a:p>
            <a:fld id="{8E4A4F65-351F-41CC-83C3-05AC9C7AA7C1}" type="datetimeFigureOut">
              <a:rPr lang="en-US" smtClean="0"/>
              <a:t>10/7/2022</a:t>
            </a:fld>
            <a:endParaRPr lang="en-US"/>
          </a:p>
        </p:txBody>
      </p:sp>
      <p:sp>
        <p:nvSpPr>
          <p:cNvPr id="6" name="Footer Placeholder 5">
            <a:extLst>
              <a:ext uri="{FF2B5EF4-FFF2-40B4-BE49-F238E27FC236}">
                <a16:creationId xmlns:a16="http://schemas.microsoft.com/office/drawing/2014/main" id="{4B33FE73-FA3E-43BE-82E6-526E5E49A8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BDB7B7-CC1C-4C6A-B705-AE5B5E6E0EE4}"/>
              </a:ext>
            </a:extLst>
          </p:cNvPr>
          <p:cNvSpPr>
            <a:spLocks noGrp="1"/>
          </p:cNvSpPr>
          <p:nvPr>
            <p:ph type="sldNum" sz="quarter" idx="12"/>
          </p:nvPr>
        </p:nvSpPr>
        <p:spPr/>
        <p:txBody>
          <a:bodyPr/>
          <a:lstStyle/>
          <a:p>
            <a:fld id="{7F7768BE-E128-444A-877E-E47E2AE18B5E}" type="slidenum">
              <a:rPr lang="en-US" smtClean="0"/>
              <a:t>‹#›</a:t>
            </a:fld>
            <a:endParaRPr lang="en-US"/>
          </a:p>
        </p:txBody>
      </p:sp>
    </p:spTree>
    <p:extLst>
      <p:ext uri="{BB962C8B-B14F-4D97-AF65-F5344CB8AC3E}">
        <p14:creationId xmlns:p14="http://schemas.microsoft.com/office/powerpoint/2010/main" val="1991115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91724-F07E-48A5-9E59-92602AE567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40B1BE-DEE0-434C-A9DC-2D8FFCD7AF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DCAD25-BC47-4E01-9314-E75009D5B9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6B6D33-C8F5-4664-B9A6-560B4689E0D5}"/>
              </a:ext>
            </a:extLst>
          </p:cNvPr>
          <p:cNvSpPr>
            <a:spLocks noGrp="1"/>
          </p:cNvSpPr>
          <p:nvPr>
            <p:ph type="dt" sz="half" idx="10"/>
          </p:nvPr>
        </p:nvSpPr>
        <p:spPr/>
        <p:txBody>
          <a:bodyPr/>
          <a:lstStyle/>
          <a:p>
            <a:fld id="{8E4A4F65-351F-41CC-83C3-05AC9C7AA7C1}" type="datetimeFigureOut">
              <a:rPr lang="en-US" smtClean="0"/>
              <a:t>10/7/2022</a:t>
            </a:fld>
            <a:endParaRPr lang="en-US"/>
          </a:p>
        </p:txBody>
      </p:sp>
      <p:sp>
        <p:nvSpPr>
          <p:cNvPr id="6" name="Footer Placeholder 5">
            <a:extLst>
              <a:ext uri="{FF2B5EF4-FFF2-40B4-BE49-F238E27FC236}">
                <a16:creationId xmlns:a16="http://schemas.microsoft.com/office/drawing/2014/main" id="{91C8B297-2463-4630-85A7-C999141FBA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770871-1EF8-4C68-8A61-5F91BD58FE54}"/>
              </a:ext>
            </a:extLst>
          </p:cNvPr>
          <p:cNvSpPr>
            <a:spLocks noGrp="1"/>
          </p:cNvSpPr>
          <p:nvPr>
            <p:ph type="sldNum" sz="quarter" idx="12"/>
          </p:nvPr>
        </p:nvSpPr>
        <p:spPr/>
        <p:txBody>
          <a:bodyPr/>
          <a:lstStyle/>
          <a:p>
            <a:fld id="{7F7768BE-E128-444A-877E-E47E2AE18B5E}" type="slidenum">
              <a:rPr lang="en-US" smtClean="0"/>
              <a:t>‹#›</a:t>
            </a:fld>
            <a:endParaRPr lang="en-US"/>
          </a:p>
        </p:txBody>
      </p:sp>
    </p:spTree>
    <p:extLst>
      <p:ext uri="{BB962C8B-B14F-4D97-AF65-F5344CB8AC3E}">
        <p14:creationId xmlns:p14="http://schemas.microsoft.com/office/powerpoint/2010/main" val="8294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C8AA72-49B0-428A-811A-CCA046CE5E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07484A-DAED-43DC-9610-6D16368C64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3889C-C260-438A-B230-F01A631D73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4A4F65-351F-41CC-83C3-05AC9C7AA7C1}" type="datetimeFigureOut">
              <a:rPr lang="en-US" smtClean="0"/>
              <a:t>10/7/2022</a:t>
            </a:fld>
            <a:endParaRPr lang="en-US"/>
          </a:p>
        </p:txBody>
      </p:sp>
      <p:sp>
        <p:nvSpPr>
          <p:cNvPr id="5" name="Footer Placeholder 4">
            <a:extLst>
              <a:ext uri="{FF2B5EF4-FFF2-40B4-BE49-F238E27FC236}">
                <a16:creationId xmlns:a16="http://schemas.microsoft.com/office/drawing/2014/main" id="{98DB9A2D-1227-4122-B8D8-0D367B9995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5799BA-59B9-4AB7-91E2-CD714184AD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7768BE-E128-444A-877E-E47E2AE18B5E}" type="slidenum">
              <a:rPr lang="en-US" smtClean="0"/>
              <a:t>‹#›</a:t>
            </a:fld>
            <a:endParaRPr lang="en-US"/>
          </a:p>
        </p:txBody>
      </p:sp>
    </p:spTree>
    <p:extLst>
      <p:ext uri="{BB962C8B-B14F-4D97-AF65-F5344CB8AC3E}">
        <p14:creationId xmlns:p14="http://schemas.microsoft.com/office/powerpoint/2010/main" val="2063853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9C506-AAF1-4436-A062-7E60BC6D08DF}"/>
              </a:ext>
            </a:extLst>
          </p:cNvPr>
          <p:cNvSpPr>
            <a:spLocks noGrp="1"/>
          </p:cNvSpPr>
          <p:nvPr>
            <p:ph type="ctrTitle"/>
          </p:nvPr>
        </p:nvSpPr>
        <p:spPr>
          <a:xfrm>
            <a:off x="1662752" y="2702255"/>
            <a:ext cx="8866496" cy="1012423"/>
          </a:xfrm>
        </p:spPr>
        <p:txBody>
          <a:bodyPr/>
          <a:lstStyle/>
          <a:p>
            <a:r>
              <a:rPr lang="en-US" dirty="0"/>
              <a:t>What is </a:t>
            </a:r>
            <a:r>
              <a:rPr lang="en-US" dirty="0">
                <a:solidFill>
                  <a:srgbClr val="FF0000"/>
                </a:solidFill>
              </a:rPr>
              <a:t>Metaverse</a:t>
            </a:r>
          </a:p>
        </p:txBody>
      </p:sp>
      <p:pic>
        <p:nvPicPr>
          <p:cNvPr id="9" name="Picture 8">
            <a:extLst>
              <a:ext uri="{FF2B5EF4-FFF2-40B4-BE49-F238E27FC236}">
                <a16:creationId xmlns:a16="http://schemas.microsoft.com/office/drawing/2014/main" id="{D39D6A17-A32B-43C7-BE39-9A9380960A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7983" y="1344770"/>
            <a:ext cx="4096034" cy="3727391"/>
          </a:xfrm>
          <a:prstGeom prst="rect">
            <a:avLst/>
          </a:prstGeom>
        </p:spPr>
      </p:pic>
    </p:spTree>
    <p:extLst>
      <p:ext uri="{BB962C8B-B14F-4D97-AF65-F5344CB8AC3E}">
        <p14:creationId xmlns:p14="http://schemas.microsoft.com/office/powerpoint/2010/main" val="758571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F61556-7E4E-42A2-A516-EF4FAA8629BD}"/>
              </a:ext>
            </a:extLst>
          </p:cNvPr>
          <p:cNvSpPr txBox="1"/>
          <p:nvPr/>
        </p:nvSpPr>
        <p:spPr>
          <a:xfrm>
            <a:off x="546727" y="505122"/>
            <a:ext cx="6098146" cy="5847755"/>
          </a:xfrm>
          <a:prstGeom prst="rect">
            <a:avLst/>
          </a:prstGeom>
          <a:noFill/>
        </p:spPr>
        <p:txBody>
          <a:bodyPr wrap="square">
            <a:spAutoFit/>
          </a:bodyPr>
          <a:lstStyle/>
          <a:p>
            <a:pPr algn="just"/>
            <a:r>
              <a:rPr lang="en-US" sz="2200" dirty="0"/>
              <a:t>The </a:t>
            </a:r>
            <a:r>
              <a:rPr lang="en-US" sz="2200" dirty="0">
                <a:solidFill>
                  <a:srgbClr val="FF0000"/>
                </a:solidFill>
              </a:rPr>
              <a:t>metaverse</a:t>
            </a:r>
            <a:r>
              <a:rPr lang="en-US" sz="2200" dirty="0"/>
              <a:t> comprises many technologies, such as virtual, augmented reality, AI, Web3, and more. It's one, two, and three-dimensional. It's interactive and non-interactive. It's virtual and physical, and it's expanding every day.</a:t>
            </a:r>
          </a:p>
          <a:p>
            <a:pPr algn="just"/>
            <a:r>
              <a:rPr lang="en-US" sz="2200" dirty="0"/>
              <a:t>It isn't one specific type of technology. Its many technologies have led humanity to a more significant way of communicating and expressing. </a:t>
            </a:r>
          </a:p>
          <a:p>
            <a:pPr algn="just"/>
            <a:r>
              <a:rPr lang="en-US" sz="2200" dirty="0"/>
              <a:t>The </a:t>
            </a:r>
            <a:r>
              <a:rPr lang="en-US" sz="2200" dirty="0">
                <a:solidFill>
                  <a:srgbClr val="FF0000"/>
                </a:solidFill>
              </a:rPr>
              <a:t>metaverse</a:t>
            </a:r>
            <a:r>
              <a:rPr lang="en-US" sz="2200" dirty="0"/>
              <a:t> is a virtual ecosystem of communication and interaction, and we, as a global society on earth, have been contributing to its great development for decades now. If you've ever played a videogame, you've ever used a mobile phone, if you've ever watched television, published a book, or even sent a message on social media, you've participated in some way towards the evolution of the </a:t>
            </a:r>
            <a:r>
              <a:rPr lang="en-US" sz="2200" dirty="0">
                <a:solidFill>
                  <a:srgbClr val="FF0000"/>
                </a:solidFill>
              </a:rPr>
              <a:t>metaverse</a:t>
            </a:r>
            <a:r>
              <a:rPr lang="en-US" sz="2200" dirty="0"/>
              <a:t> itself.</a:t>
            </a:r>
          </a:p>
        </p:txBody>
      </p:sp>
      <p:pic>
        <p:nvPicPr>
          <p:cNvPr id="7" name="Picture 6">
            <a:extLst>
              <a:ext uri="{FF2B5EF4-FFF2-40B4-BE49-F238E27FC236}">
                <a16:creationId xmlns:a16="http://schemas.microsoft.com/office/drawing/2014/main" id="{E4D10FBB-55B2-4573-AF87-8B876C747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1180" y="1647824"/>
            <a:ext cx="3810000" cy="3562350"/>
          </a:xfrm>
          <a:prstGeom prst="rect">
            <a:avLst/>
          </a:prstGeom>
        </p:spPr>
      </p:pic>
    </p:spTree>
    <p:extLst>
      <p:ext uri="{BB962C8B-B14F-4D97-AF65-F5344CB8AC3E}">
        <p14:creationId xmlns:p14="http://schemas.microsoft.com/office/powerpoint/2010/main" val="2087481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977ABD-BDB1-4BFC-9B00-DB19EFA31746}"/>
              </a:ext>
            </a:extLst>
          </p:cNvPr>
          <p:cNvSpPr txBox="1"/>
          <p:nvPr/>
        </p:nvSpPr>
        <p:spPr>
          <a:xfrm>
            <a:off x="602087" y="1363194"/>
            <a:ext cx="6098146" cy="4893647"/>
          </a:xfrm>
          <a:prstGeom prst="rect">
            <a:avLst/>
          </a:prstGeom>
          <a:noFill/>
        </p:spPr>
        <p:txBody>
          <a:bodyPr wrap="square">
            <a:spAutoFit/>
          </a:bodyPr>
          <a:lstStyle/>
          <a:p>
            <a:pPr algn="just"/>
            <a:r>
              <a:rPr lang="en-US" sz="2400" dirty="0"/>
              <a:t>Over the past several decades even before the 80s, the conceptual </a:t>
            </a:r>
            <a:r>
              <a:rPr lang="en-US" sz="2400" dirty="0">
                <a:solidFill>
                  <a:srgbClr val="FF0000"/>
                </a:solidFill>
              </a:rPr>
              <a:t>metaverse</a:t>
            </a:r>
            <a:r>
              <a:rPr lang="en-US" sz="2400" dirty="0"/>
              <a:t> was being imagined, a way for human beings to interact and communicate into virtual spaces. And not just communicate, but to create, build, collaborate, work and even live in. </a:t>
            </a:r>
          </a:p>
          <a:p>
            <a:pPr algn="just"/>
            <a:r>
              <a:rPr lang="en-US" sz="2400" dirty="0"/>
              <a:t>Now regarding the history of the </a:t>
            </a:r>
            <a:r>
              <a:rPr lang="en-US" sz="2400" dirty="0">
                <a:solidFill>
                  <a:srgbClr val="FF0000"/>
                </a:solidFill>
              </a:rPr>
              <a:t>metaverse</a:t>
            </a:r>
            <a:r>
              <a:rPr lang="en-US" sz="2400" dirty="0"/>
              <a:t>, we could jump all the way into the 1990s that could lead us up to a novel called “Snow Crash” written by Neal Stephenson, who actually coined the name, the </a:t>
            </a:r>
            <a:r>
              <a:rPr lang="en-US" sz="2400" dirty="0">
                <a:solidFill>
                  <a:srgbClr val="FF0000"/>
                </a:solidFill>
              </a:rPr>
              <a:t>metaverse</a:t>
            </a:r>
            <a:r>
              <a:rPr lang="en-US" sz="2400" dirty="0"/>
              <a:t> in 1992, which is a book filled with technology, history, politics, cryptography, philosophies, and so much more.</a:t>
            </a:r>
          </a:p>
        </p:txBody>
      </p:sp>
      <p:sp>
        <p:nvSpPr>
          <p:cNvPr id="4" name="Rectangle 3">
            <a:extLst>
              <a:ext uri="{FF2B5EF4-FFF2-40B4-BE49-F238E27FC236}">
                <a16:creationId xmlns:a16="http://schemas.microsoft.com/office/drawing/2014/main" id="{4E54D73B-5CFB-441F-BB8E-D1FB99DC5857}"/>
              </a:ext>
            </a:extLst>
          </p:cNvPr>
          <p:cNvSpPr/>
          <p:nvPr/>
        </p:nvSpPr>
        <p:spPr>
          <a:xfrm>
            <a:off x="8046863" y="1363194"/>
            <a:ext cx="218854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History</a:t>
            </a:r>
          </a:p>
        </p:txBody>
      </p:sp>
      <p:pic>
        <p:nvPicPr>
          <p:cNvPr id="8" name="Picture 7">
            <a:extLst>
              <a:ext uri="{FF2B5EF4-FFF2-40B4-BE49-F238E27FC236}">
                <a16:creationId xmlns:a16="http://schemas.microsoft.com/office/drawing/2014/main" id="{6E316114-A49D-4551-831E-C4CC986831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8796" y="3071195"/>
            <a:ext cx="2325436" cy="3000563"/>
          </a:xfrm>
          <a:prstGeom prst="rect">
            <a:avLst/>
          </a:prstGeom>
        </p:spPr>
      </p:pic>
    </p:spTree>
    <p:extLst>
      <p:ext uri="{BB962C8B-B14F-4D97-AF65-F5344CB8AC3E}">
        <p14:creationId xmlns:p14="http://schemas.microsoft.com/office/powerpoint/2010/main" val="3568116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792080-B101-42F8-8B05-E960395981F1}"/>
              </a:ext>
            </a:extLst>
          </p:cNvPr>
          <p:cNvSpPr txBox="1"/>
          <p:nvPr/>
        </p:nvSpPr>
        <p:spPr>
          <a:xfrm>
            <a:off x="614965" y="982176"/>
            <a:ext cx="6098146" cy="4893647"/>
          </a:xfrm>
          <a:prstGeom prst="rect">
            <a:avLst/>
          </a:prstGeom>
          <a:noFill/>
        </p:spPr>
        <p:txBody>
          <a:bodyPr wrap="square">
            <a:spAutoFit/>
          </a:bodyPr>
          <a:lstStyle/>
          <a:p>
            <a:pPr algn="just"/>
            <a:r>
              <a:rPr lang="en-US" sz="2400" dirty="0"/>
              <a:t>Over the past 20 years, the single greatest technical achievement of mankind has been the rapid advancement of communication. We've never had more ways to communicate with one another than we do now.</a:t>
            </a:r>
          </a:p>
          <a:p>
            <a:pPr algn="just"/>
            <a:r>
              <a:rPr lang="en-US" sz="2400" dirty="0"/>
              <a:t>Right now, there are thousands of teams of individuals creating new virtual constructs to place in the market. 3D artists and photogrammetry experts are designing and filming for known virtual worlds.</a:t>
            </a:r>
          </a:p>
          <a:p>
            <a:pPr algn="just"/>
            <a:r>
              <a:rPr lang="en-US" sz="2400" dirty="0"/>
              <a:t>At some point, every industry in the world will be influenced by the </a:t>
            </a:r>
            <a:r>
              <a:rPr lang="en-US" sz="2400" dirty="0">
                <a:solidFill>
                  <a:srgbClr val="FF0000"/>
                </a:solidFill>
              </a:rPr>
              <a:t>metaverse</a:t>
            </a:r>
            <a:r>
              <a:rPr lang="en-US" sz="2400" dirty="0"/>
              <a:t>. There will not a single industry escape it.</a:t>
            </a:r>
          </a:p>
        </p:txBody>
      </p:sp>
      <p:sp>
        <p:nvSpPr>
          <p:cNvPr id="4" name="Rectangle 3">
            <a:extLst>
              <a:ext uri="{FF2B5EF4-FFF2-40B4-BE49-F238E27FC236}">
                <a16:creationId xmlns:a16="http://schemas.microsoft.com/office/drawing/2014/main" id="{E21E16DB-2F5A-4CFF-9E90-9F053C31EEDB}"/>
              </a:ext>
            </a:extLst>
          </p:cNvPr>
          <p:cNvSpPr/>
          <p:nvPr/>
        </p:nvSpPr>
        <p:spPr>
          <a:xfrm>
            <a:off x="8005920" y="982176"/>
            <a:ext cx="218854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History</a:t>
            </a:r>
          </a:p>
        </p:txBody>
      </p:sp>
      <p:pic>
        <p:nvPicPr>
          <p:cNvPr id="5" name="Picture 4">
            <a:extLst>
              <a:ext uri="{FF2B5EF4-FFF2-40B4-BE49-F238E27FC236}">
                <a16:creationId xmlns:a16="http://schemas.microsoft.com/office/drawing/2014/main" id="{DAB39EA9-02CA-48DA-B3D5-E511AEF50D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53" y="2690177"/>
            <a:ext cx="2325436" cy="3000563"/>
          </a:xfrm>
          <a:prstGeom prst="rect">
            <a:avLst/>
          </a:prstGeom>
        </p:spPr>
      </p:pic>
    </p:spTree>
    <p:extLst>
      <p:ext uri="{BB962C8B-B14F-4D97-AF65-F5344CB8AC3E}">
        <p14:creationId xmlns:p14="http://schemas.microsoft.com/office/powerpoint/2010/main" val="235931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32A9F43-5199-4A9F-824B-A045C6DC1A07}"/>
              </a:ext>
            </a:extLst>
          </p:cNvPr>
          <p:cNvSpPr/>
          <p:nvPr/>
        </p:nvSpPr>
        <p:spPr>
          <a:xfrm>
            <a:off x="6704821" y="1274767"/>
            <a:ext cx="5043088" cy="4380931"/>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6E8A9BE-087D-4E23-AA30-AAB999EDE60E}"/>
              </a:ext>
            </a:extLst>
          </p:cNvPr>
          <p:cNvSpPr txBox="1"/>
          <p:nvPr/>
        </p:nvSpPr>
        <p:spPr>
          <a:xfrm>
            <a:off x="494135" y="1905966"/>
            <a:ext cx="6098146" cy="3785652"/>
          </a:xfrm>
          <a:prstGeom prst="rect">
            <a:avLst/>
          </a:prstGeom>
          <a:noFill/>
        </p:spPr>
        <p:txBody>
          <a:bodyPr wrap="square">
            <a:spAutoFit/>
          </a:bodyPr>
          <a:lstStyle/>
          <a:p>
            <a:pPr algn="just"/>
            <a:r>
              <a:rPr lang="en-US" sz="2400" dirty="0"/>
              <a:t>In education, It's time to go further that bring us to Virtual Reality.  The future of education, digitally, to me, looks like immersive teleportation systems in which students from around the world can come together to congregate. Where a teacher is no longer limited to the space and size of their classrooms, but could arguably teach a class in VR with over 100,000 students from around the world in real-time in attendance. </a:t>
            </a:r>
          </a:p>
        </p:txBody>
      </p:sp>
      <p:sp>
        <p:nvSpPr>
          <p:cNvPr id="4" name="TextBox 3">
            <a:extLst>
              <a:ext uri="{FF2B5EF4-FFF2-40B4-BE49-F238E27FC236}">
                <a16:creationId xmlns:a16="http://schemas.microsoft.com/office/drawing/2014/main" id="{EE681994-AD24-47A4-9A0A-06FD5FDBDC1E}"/>
              </a:ext>
            </a:extLst>
          </p:cNvPr>
          <p:cNvSpPr txBox="1"/>
          <p:nvPr/>
        </p:nvSpPr>
        <p:spPr>
          <a:xfrm>
            <a:off x="494135" y="982636"/>
            <a:ext cx="4694830" cy="923330"/>
          </a:xfrm>
          <a:prstGeom prst="rect">
            <a:avLst/>
          </a:prstGeom>
          <a:noFill/>
        </p:spPr>
        <p:txBody>
          <a:bodyPr wrap="square" rtlCol="0">
            <a:spAutoFit/>
          </a:bodyPr>
          <a:lstStyle/>
          <a:p>
            <a:r>
              <a:rPr lang="en-US" sz="5400" dirty="0">
                <a:latin typeface="Roboto" panose="02000000000000000000" pitchFamily="2" charset="0"/>
                <a:ea typeface="Roboto" panose="02000000000000000000" pitchFamily="2" charset="0"/>
              </a:rPr>
              <a:t>Use Case </a:t>
            </a:r>
          </a:p>
        </p:txBody>
      </p:sp>
      <p:pic>
        <p:nvPicPr>
          <p:cNvPr id="5" name="Picture 4">
            <a:extLst>
              <a:ext uri="{FF2B5EF4-FFF2-40B4-BE49-F238E27FC236}">
                <a16:creationId xmlns:a16="http://schemas.microsoft.com/office/drawing/2014/main" id="{D4048913-B86F-4709-BCFF-234E77D52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0571" y="1507571"/>
            <a:ext cx="5772956" cy="3915321"/>
          </a:xfrm>
          <a:prstGeom prst="rect">
            <a:avLst/>
          </a:prstGeom>
        </p:spPr>
      </p:pic>
    </p:spTree>
    <p:extLst>
      <p:ext uri="{BB962C8B-B14F-4D97-AF65-F5344CB8AC3E}">
        <p14:creationId xmlns:p14="http://schemas.microsoft.com/office/powerpoint/2010/main" val="423160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1462</TotalTime>
  <Words>444</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Roboto</vt:lpstr>
      <vt:lpstr>Office Theme</vt:lpstr>
      <vt:lpstr>What is Metaverse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Metaverse</dc:title>
  <dc:creator>kashif saeed</dc:creator>
  <cp:lastModifiedBy>kashif saeed</cp:lastModifiedBy>
  <cp:revision>14</cp:revision>
  <dcterms:created xsi:type="dcterms:W3CDTF">2022-10-07T12:23:26Z</dcterms:created>
  <dcterms:modified xsi:type="dcterms:W3CDTF">2022-10-08T12:46:19Z</dcterms:modified>
</cp:coreProperties>
</file>