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266" r:id="rId2"/>
    <p:sldId id="259" r:id="rId3"/>
    <p:sldId id="309" r:id="rId4"/>
    <p:sldId id="306" r:id="rId5"/>
    <p:sldId id="307" r:id="rId6"/>
    <p:sldId id="262" r:id="rId7"/>
    <p:sldId id="310" r:id="rId8"/>
    <p:sldId id="263" r:id="rId9"/>
    <p:sldId id="312" r:id="rId10"/>
    <p:sldId id="311" r:id="rId11"/>
    <p:sldId id="265" r:id="rId12"/>
    <p:sldId id="293" r:id="rId13"/>
    <p:sldId id="267" r:id="rId14"/>
    <p:sldId id="313" r:id="rId15"/>
    <p:sldId id="287" r:id="rId16"/>
    <p:sldId id="292" r:id="rId17"/>
    <p:sldId id="268" r:id="rId18"/>
    <p:sldId id="269" r:id="rId19"/>
    <p:sldId id="270" r:id="rId20"/>
    <p:sldId id="271" r:id="rId21"/>
    <p:sldId id="272" r:id="rId22"/>
    <p:sldId id="273" r:id="rId23"/>
    <p:sldId id="314" r:id="rId24"/>
    <p:sldId id="274" r:id="rId25"/>
    <p:sldId id="315" r:id="rId26"/>
    <p:sldId id="275" r:id="rId27"/>
    <p:sldId id="276" r:id="rId28"/>
    <p:sldId id="299" r:id="rId29"/>
    <p:sldId id="316" r:id="rId30"/>
    <p:sldId id="294" r:id="rId31"/>
    <p:sldId id="295" r:id="rId32"/>
    <p:sldId id="296" r:id="rId33"/>
    <p:sldId id="297" r:id="rId34"/>
  </p:sldIdLst>
  <p:sldSz cx="12192000" cy="6858000"/>
  <p:notesSz cx="7302500" cy="95885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3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22.xml"/><Relationship Id="rId10" Type="http://schemas.openxmlformats.org/officeDocument/2006/relationships/image" Target="../media/image29.png"/><Relationship Id="rId4" Type="http://schemas.openxmlformats.org/officeDocument/2006/relationships/tags" Target="../tags/tag21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26.xml"/><Relationship Id="rId7" Type="http://schemas.openxmlformats.org/officeDocument/2006/relationships/image" Target="../media/image4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1.xml"/><Relationship Id="rId7" Type="http://schemas.openxmlformats.org/officeDocument/2006/relationships/image" Target="../media/image5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32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59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8.png"/><Relationship Id="rId5" Type="http://schemas.openxmlformats.org/officeDocument/2006/relationships/tags" Target="../tags/tag37.xml"/><Relationship Id="rId10" Type="http://schemas.openxmlformats.org/officeDocument/2006/relationships/image" Target="../media/image57.png"/><Relationship Id="rId4" Type="http://schemas.openxmlformats.org/officeDocument/2006/relationships/tags" Target="../tags/tag36.xml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1.xml"/><Relationship Id="rId7" Type="http://schemas.openxmlformats.org/officeDocument/2006/relationships/image" Target="../media/image6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6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7.xml"/><Relationship Id="rId7" Type="http://schemas.openxmlformats.org/officeDocument/2006/relationships/image" Target="../media/image7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F7BD-2CFC-48AB-CA5B-734F7654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A4F1-083D-A80F-D728-5F4251A1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2F09-5052-D943-060F-761380F5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4FBF692-9F5E-124E-C69E-C5F0863C6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47610"/>
              </p:ext>
            </p:extLst>
          </p:nvPr>
        </p:nvGraphicFramePr>
        <p:xfrm>
          <a:off x="1295400" y="2133600"/>
          <a:ext cx="1012371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315040" imgH="600120" progId="Paint.Picture">
                  <p:embed/>
                </p:oleObj>
              </mc:Choice>
              <mc:Fallback>
                <p:oleObj name="Bitmap Image" r:id="rId3" imgW="5315040" imgH="60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133600"/>
                        <a:ext cx="10123714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4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52801</TotalTime>
  <Words>1645</Words>
  <Application>Microsoft Office PowerPoint</Application>
  <PresentationFormat>Widescreen</PresentationFormat>
  <Paragraphs>540</Paragraphs>
  <Slides>33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dan-berkeley-nlp-v1</vt:lpstr>
      <vt:lpstr>Paintbrush Picture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PowerPoint Presentation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Farrukh</cp:lastModifiedBy>
  <cp:revision>3290</cp:revision>
  <cp:lastPrinted>2014-03-18T18:14:25Z</cp:lastPrinted>
  <dcterms:created xsi:type="dcterms:W3CDTF">2004-08-27T04:16:05Z</dcterms:created>
  <dcterms:modified xsi:type="dcterms:W3CDTF">2023-04-19T05:30:31Z</dcterms:modified>
</cp:coreProperties>
</file>