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778" r:id="rId2"/>
  </p:sldMasterIdLst>
  <p:notesMasterIdLst>
    <p:notesMasterId r:id="rId49"/>
  </p:notesMasterIdLst>
  <p:sldIdLst>
    <p:sldId id="256" r:id="rId3"/>
    <p:sldId id="480" r:id="rId4"/>
    <p:sldId id="481" r:id="rId5"/>
    <p:sldId id="482" r:id="rId6"/>
    <p:sldId id="492" r:id="rId7"/>
    <p:sldId id="485" r:id="rId8"/>
    <p:sldId id="488" r:id="rId9"/>
    <p:sldId id="426" r:id="rId10"/>
    <p:sldId id="429" r:id="rId11"/>
    <p:sldId id="431" r:id="rId12"/>
    <p:sldId id="432" r:id="rId13"/>
    <p:sldId id="433" r:id="rId14"/>
    <p:sldId id="434" r:id="rId15"/>
    <p:sldId id="435" r:id="rId16"/>
    <p:sldId id="359" r:id="rId17"/>
    <p:sldId id="493" r:id="rId18"/>
    <p:sldId id="436" r:id="rId19"/>
    <p:sldId id="438" r:id="rId20"/>
    <p:sldId id="445" r:id="rId21"/>
    <p:sldId id="439" r:id="rId22"/>
    <p:sldId id="442" r:id="rId23"/>
    <p:sldId id="443" r:id="rId24"/>
    <p:sldId id="444" r:id="rId25"/>
    <p:sldId id="448" r:id="rId26"/>
    <p:sldId id="500" r:id="rId27"/>
    <p:sldId id="501" r:id="rId28"/>
    <p:sldId id="502" r:id="rId29"/>
    <p:sldId id="450" r:id="rId30"/>
    <p:sldId id="451" r:id="rId31"/>
    <p:sldId id="462" r:id="rId32"/>
    <p:sldId id="503" r:id="rId33"/>
    <p:sldId id="464" r:id="rId34"/>
    <p:sldId id="504" r:id="rId35"/>
    <p:sldId id="505" r:id="rId36"/>
    <p:sldId id="494" r:id="rId37"/>
    <p:sldId id="495" r:id="rId38"/>
    <p:sldId id="496" r:id="rId39"/>
    <p:sldId id="497" r:id="rId40"/>
    <p:sldId id="498" r:id="rId41"/>
    <p:sldId id="499" r:id="rId42"/>
    <p:sldId id="454" r:id="rId43"/>
    <p:sldId id="456" r:id="rId44"/>
    <p:sldId id="457" r:id="rId45"/>
    <p:sldId id="458" r:id="rId46"/>
    <p:sldId id="466" r:id="rId47"/>
    <p:sldId id="470" r:id="rId48"/>
  </p:sldIdLst>
  <p:sldSz cx="118872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9171" autoAdjust="0"/>
  </p:normalViewPr>
  <p:slideViewPr>
    <p:cSldViewPr>
      <p:cViewPr varScale="1">
        <p:scale>
          <a:sx n="54" d="100"/>
          <a:sy n="54" d="100"/>
        </p:scale>
        <p:origin x="-758" y="-62"/>
      </p:cViewPr>
      <p:guideLst>
        <p:guide orient="horz" pos="2160"/>
        <p:guide pos="37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54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3" Type="http://schemas.openxmlformats.org/officeDocument/2006/relationships/slide" Target="slides/slide35.xml"/><Relationship Id="rId7" Type="http://schemas.openxmlformats.org/officeDocument/2006/relationships/slide" Target="slides/slide39.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38.xml"/><Relationship Id="rId5" Type="http://schemas.openxmlformats.org/officeDocument/2006/relationships/slide" Target="slides/slide37.xml"/><Relationship Id="rId4" Type="http://schemas.openxmlformats.org/officeDocument/2006/relationships/slide" Target="slides/slide36.xml"/><Relationship Id="rId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8.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7:53:53.549"/>
    </inkml:context>
    <inkml:brush xml:id="br0">
      <inkml:brushProperty name="width" value="0.05292" units="cm"/>
      <inkml:brushProperty name="height" value="0.05292" units="cm"/>
      <inkml:brushProperty name="color" value="#FF0000"/>
    </inkml:brush>
  </inkml:definitions>
  <inkml:trace contextRef="#ctx0" brushRef="#br0">2307 6822,'0'-50,"0"75,0 0,0 0,0 74,0 0,-50 25,50-24,0-1,0-25,0 1,0-51,0 1,0 0,0 0,0 24,0-24,0 0,0-25,25 0,25 0,-25 0,-1 0,1-25,0-24,0 24,-25 0,49 0,-24-49,-25 24,25 25,0-49,-25 0,0 49,49-25,-49 1,0 24,0 0,0 0,0 0,0 0,0-24,0 24,0 0,25 25,-25 0,0 25,0 25,0 49,25-49,25 74,-26-25,-24 25,50-50,-50-49,0 25,25-50,-25 24,0-24,0-24,25-1,-1-50,-24 26,50-75,-25 25,-25 24,50-24,-50 49,24 1,-24 24,0-25,0 25,0 1,0-1,0-25,25 1,-25-1,0-24,0 24,50-24,-50 49,0 0</inkml:trace>
  <inkml:trace contextRef="#ctx0" brushRef="#br0" timeOffset="767.0439">3398 6971,'0'0,"0"0,50 0,-25 0,0 0,-1-25,1 25,0 0,25 0,-25 0</inkml:trace>
  <inkml:trace contextRef="#ctx0" brushRef="#br0" timeOffset="1350.0773">3274 7393,'0'0,"0"-25,50 25,-25-25,0 25,-1 0,51-25,-50 25,-1 0,1 0,0-25,0 25,25 0,-26 0</inkml:trace>
  <inkml:trace contextRef="#ctx0" brushRef="#br0" timeOffset="2601.1488">4217 6648,'0'25,"0"0,0 25,0-26,0 76,0-1,0 50,50 74,-50-74,0 0,25-50,-25 25,0-74,0 24,0-49,0 0</inkml:trace>
  <inkml:trace contextRef="#ctx0" brushRef="#br0" timeOffset="3578.2047">4292 6748,'24'0,"1"0,25-25,-25 25,-1-25,1 25,0 0</inkml:trace>
  <inkml:trace contextRef="#ctx0" brushRef="#br0" timeOffset="4278.2447">4143 7393,'0'0,"24"0,1 0,25 0,-25 0,0 0,-1-25,1 25,0 0,25 0,-26 0,1 0</inkml:trace>
  <inkml:trace contextRef="#ctx0" brushRef="#br0" timeOffset="5532.3165">4937 7219,'0'25,"-50"-25,25 0,0 0,25 0,0-25,0 25,25 0,25 0,-50 0,0 25,-25-25,0 0</inkml:trace>
  <inkml:trace contextRef="#ctx0" brushRef="#br0" timeOffset="7179.4107">5433 6946,'-50'0,"25"50,0-50,1 24,24 1,-25-25,25 25,-50 50,25-51,1 26,24 24,-25 1,-25-1,25-49,25 0,0 0,-24-1,24 1,0 25,0-25,0-25,24 0,1 0,25 0,-1-25,-24-25,25 25,-1-24,-24 24,25-25,-25 1,-25-1,24 25,-24-49,0-25,25 24,-25 1,0 49,0-25,0-24,0 24,0 1,0-1,0 25,0-49,0 49,0 0,0 1,0-1,0 25,0 25,0-1,0 1,0 0,0 25,0-26,0 1,0 0,0 0,0 49,0-24,0 74,0-25,0 0,50 25,-50-49,0-50,0-1,25 1,-25 0</inkml:trace>
  <inkml:trace contextRef="#ctx0" brushRef="#br0" timeOffset="8316.4757">5854 6896,'-49'25,"49"0,-25 0,25 24,-25-24,0 25,25 24,-49 1,24-50,25 24,-25 1,25-25,0-1,0 1,0 0,0-25,25 0,25 0,-26 0,1 0,0 0,0 0,0 25,24-25,-49 49,25-49,0 25,0 0,-25 0,0 0,0-1,0 26,0-25,0-25,-25 25,0-25,-25 0,26 0,-1 0</inkml:trace>
  <inkml:trace contextRef="#ctx0" brushRef="#br0" timeOffset="10019.5731">5631 6772,'0'0,"25"0,25 0,-26 0,1-24,0 24,0 0,0 0,24-25,-24 25,0 0,0 0,-1 0,-24-25,0-25,0 26,-24 24,-1-25,0 25,-25 0,50-25,-24 25,-1 0,25 0,0 0,25 0,-25 25,49-25,-24 25,0-25,0 49,-1-49,1 25,25-25,-50 25,25-25,-25 25,0-1,0 1,0 25,0-50,0 25</inkml:trace>
  <inkml:trace contextRef="#ctx0" brushRef="#br0" timeOffset="13097.7492">9972 15505,'-24'0,"-1"0,0 0,0 0,25 0,0 49,-25-24,25 0,0 0,0-1,0 1,0-25,25 0,0 0,0 0,-25 0,49 0,-49-25,25 1,0-1,-25 0,25-25,-25 26,0-1,0 0,0 0,0 0,0 25,-25 0,0 0,-24 0,24 0,0 25,25 0,0 0,0 0,0 24,0-24,0-25,25 0,24 0,-49 0,0-50</inkml:trace>
  <inkml:trace contextRef="#ctx0" brushRef="#br0" timeOffset="17476.9997">6723 6078,'-25'49,"25"-24,-25 0,25 0,-25 49,-49 1,24-26,-24 26,49 49,-49-25,-1 25,1 0,-1-25,1-24,24 49,-24-50,49-24,-25 24,26-49,-1 49,0-74,25 25,-25 0,-24 0,24 24,25-24,-25-25</inkml:trace>
  <inkml:trace contextRef="#ctx0" brushRef="#br0" timeOffset="18387.0517">6623 5731,'0'0,"75"0,-26 0,26 0,-1 0,26 0,-26 0,-24 0,24 24,-49-24,0 25,24-25,-49 25,0 0,0 24,0-24,0 0,0 25,-25 74,1-50,-26 25,25-24,-24-1,49-24,-25-1</inkml:trace>
  <inkml:trace contextRef="#ctx0" brushRef="#br0" timeOffset="19341.1063">7715 5681,'0'50,"0"-26,-25 1,25 25,-49-1,49 1,0-25,0 0,0 24,0-24,0 0,0 0,0-1,0 1,0 0,0 25,24-50,1 24,0-24,0 0,0 0,-25 0,24 0,-24-49,0 24,0 0,0 0,0 1,0-1,0-50,0 51,0-1,0 0,0 0,0-24,0 24,0 0,-24 0,-1 0,0 25,25-24,-25 24</inkml:trace>
  <inkml:trace contextRef="#ctx0" brushRef="#br0" timeOffset="20190.1548">7889 6971,'24'-25,"26"25,-25 0,0 0,-1 0,1 0,0 0,25 0,-25 0,-1 0,1 0,0 0</inkml:trace>
  <inkml:trace contextRef="#ctx0" brushRef="#br0" timeOffset="20782.1887">8087 7219,'0'0,"50"0,-25 0,-1 0,1 0,0 0</inkml:trace>
  <inkml:trace contextRef="#ctx0" brushRef="#br0" timeOffset="21749.244">8707 6872,'-25'0,"25"0,0 49,-24-24,24 0,0 0,0-1,0 1,0 25,0-25,0 0,0-1,0 1,24 0,1 25,-25-26,25-24,0 25,25-25,-26 0,1 0,0 0,-25 0,25-25,-25-24,0 24,0 0,0 0,0 1,0-1,0-25,0 50,-25-25,25 0,-25 25,0-24,-24 24,24 0,0 0,0-25,0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2T03:54:48.481"/>
    </inkml:context>
    <inkml:brush xml:id="br0">
      <inkml:brushProperty name="width" value="0.05292" units="cm"/>
      <inkml:brushProperty name="height" value="0.05292" units="cm"/>
      <inkml:brushProperty name="color" value="#FF0000"/>
    </inkml:brush>
  </inkml:definitions>
  <inkml:trace contextRef="#ctx0" brushRef="#br0">22674 9179,'25'0,"0"0,-1 0,1 0,0 0,0 0,0 0,24 25,-24-25,0 0,0 49,-1-49,51 0,-50 25,24-25,26 0,-1 25,25-25,-24 0,-26 0,75 0,-24 49,24-49,-25 0,0 0,75 0,-25 0,49 0,1 0,-51 0,76 0,-75 0,49 0,1 0,24 0,-74 0,-1 0,1 0,0 0,50 0,-26 0,-24 0,-50 0,50 0,-25 0,-25 0,1-24,24 24,-25-25,25 25,-50-50,-24 50,24 0,1-25,-25 25,24 0,-24 0,-1-24,1 24,-25 0,-1 0,26-25,-25 25,0 0,-1 0,-24-50,25 50,0 0,25 0,-26-25,1 25,0 0,0 0,-25-24,25 24,24 0,1 0,-25-25,0 25,49 0,-49 0,0-25,-1 25,1-25,25 25,-25 0,-1 0</inkml:trace>
  <inkml:trace contextRef="#ctx0" brushRef="#br0" timeOffset="1706.0976">21136 9452,'25'0,"0"0,24 0,-24 0,0 0,0 0,-1 0,1 0,25 0,-25 0,-1 0,1 0,0 0,49 0,-49 0,0 0,25 0,-1 0,1 0,-25 0,49 0,-24 0,74 0,-25 0,25 0,-74 0,74 0,-75 0,51 0,24 0,-25 0,25 24,-75-24,76 0,-26 0,-25 0,25 0,1 0,24 0,-75 0,75 0,-74 0,24 0,1 0,-26 0,26 0,-1 0,-49 0,0 0,0 0,-1 0,1 0,25 0</inkml:trace>
  <inkml:trace contextRef="#ctx0" brushRef="#br0" timeOffset="4647.2658">25155 8583,'0'0,"0"25,0 25,0-1,0 26,0 24,0-25,0-24,0 25,0-1,0-49,0 0,0-1,0 1,0 0</inkml:trace>
  <inkml:trace contextRef="#ctx0" brushRef="#br0" timeOffset="6631.3793">25229 8286,'0'0,"0"24,-25-24,25 25,0 25,0-25,0 0,0-1,0 1,0 0,0 25,0-26,0 1,0 0,0 0,0 0,0 24,0-24,0 0</inkml:trace>
  <inkml:trace contextRef="#ctx0" brushRef="#br0" timeOffset="8654.495">25204 8286,'0'-25,"0"25,25-25,0 25,0 0,49 0,-49-50,0 50,0 0,-1 0,26 0,-25 0,0 0,24 0,26 0,-1-24,-49 24,25 0,-1 0,-24 0,0 0,0 0,-1 0,1 0,25 0,-25 0,-1 0,1 0,0 0,0 0,24 0,-24 0,0 0,0 0,0 0,0 0,24 0,-24 0,-25 0,0 24,0 26,0-25,0 0,0-1,0 51,0-50,0 24,0-24,0 50,0-51,0 26,0 0,0-26,0 1,0 0,25 0,-25 0,0 24,0-24,0 25,25-26,-25 51,0-50,0 0,0-1,0 26,0-25,0 0,0-1,0 1</inkml:trace>
  <inkml:trace contextRef="#ctx0" brushRef="#br0" timeOffset="11416.653">26544 8062,'0'-24,"0"-1,0-25,-25-24,25-1,0-24,0-25,0 25,-49-50,49 25,0 25,-25-1,25-24,0 25,0 25,-50-25,50 24,0-24,-25 24,25-49,0 75,-24-75,24 74,0-24,0-25,-50 24,50 1,0-26,0 1,-25-25,25 25,0-25,0 74,0-74,0 75,0-26,0 1,0 49,0 0,0-24,0-1,0 25,0 0,0 1,0-26,0 0,0 26,0-1,0 0,0 0,0 0,0-24,0 24,0 0,0 0,0 0,0 25,0-24,0-26,0 25,0 0,0 1,0-1,0 0,0-25,0 26,0-1</inkml:trace>
  <inkml:trace contextRef="#ctx0" brushRef="#br0" timeOffset="12699.7264">26271 3895,'0'0,"0"0,-50 0,50 25,0 24,0-24,0 0,0 0,0-1,-24-24,24 25,0 25,0-75,0 0,0 0,0 1,49 24,-49-25,0 0,25 25,-25-50,25 26,-25-1,25 0,-25 0,25 0,-25-24,24 24,-24 0,50 25,-50 0,0 25,0 25</inkml:trace>
  <inkml:trace contextRef="#ctx0" brushRef="#br0" timeOffset="14505.8297">24286 3399,'0'0,"0"49,0 1,0-25,0 49,0-24,0 24,0 1,0-51,0 26,0 24,0-49,0 0,0 0,0 0,0 24,0-24,0 0,0 0,0-1,0 1,0 25</inkml:trace>
  <inkml:trace contextRef="#ctx0" brushRef="#br0" timeOffset="17426.9968">24336 3299,'0'0,"0"0,0-24,25 24,25 0,-26 0,1 0,25 0,-1 0,-24 0,0 0,0 0,0 0,-1 0,26 0,-25 0,0 0,-1 0,51 0,-50 0,-1 0,1 0,0 0,0 0,25 0,-26 0,26 0,-25 0,24 0,-24 0,0 0,0 0,0 0,-1 0,26-25,-25 25,0 0,-1 0,1 0,0 0,25 0,-26 0,1 0,0 0,0 0,0 0,24 0,-24 0,-25 0,0 25,0-1,0 1,0 25,0-1,0 26,0-26,0-24,0 50,0-51,0 51,0-50,0 0,0-1,0 1,0 0,0 25,0-26,0 1,0 0,0 0,0 0,0 24,0-24,0 0,0 0,0-1,0 1,0 25,0-25,0-1,0 1,0-25,-49 0,24 25,-25-25,25 0,-49 0,-1 0,-24 0,25 0,-25 0,24 0,26 50,-26-50,1 0,49 0,0 0,-25 0,1 0,24 0,0 25,-24-25,-26 0,50 0,-49 0,24 0,26 0,-26 0,25 0,0 0,0 0,1 0,24 0</inkml:trace>
  <inkml:trace contextRef="#ctx0" brushRef="#br0" timeOffset="17872.0222">24286 4292,'0'0,"0"24,25 1,-25 0,25 25,25-1</inkml:trace>
  <inkml:trace contextRef="#ctx0" brushRef="#br0" timeOffset="22065.262">25527 9030,'0'-25,"0"0,0 0,0 1,0-1,25-25,-25 25,0 1,0-1,0 0,0 0,0-24,0 24,0 0,0 0,24 25,1 0,-25 0,0 25,0 0,25 24,0-24,-25 25,50-25,-50 24,24-24,-24 0,25 0,-25-1,0 1,0 25</inkml:trace>
  <inkml:trace contextRef="#ctx0" brushRef="#br0" timeOffset="22646.2953">25477 8881,'0'0,"50"-50,-25 50,-1 0,26 0,0-24,-25 24,24 0,-24 0,25 0</inkml:trace>
  <inkml:trace contextRef="#ctx0" brushRef="#br0" timeOffset="24186.3834">24832 3547,'0'0,"0"25,0 0,0 0,0 49,0-49,0 0,0 49,0-49,0 0,0 0,0 0,0 24,0-24,0 0</inkml:trace>
  <inkml:trace contextRef="#ctx0" brushRef="#br0" timeOffset="26652.5244">24857 3597,'25'-25,"0"25,-25-25,49 25,-24 0,0 0,0 0,0 0,-1 0,26 0,-25 0,-25 0,0 25,0 25,0-25,0-25,0 24,-50-24,50 25,-25-25,25 25,-24-25,24 25,-25-25,25 50,-25-50,0 0,25 0,0-25,25 25,0 0,0 0,-1 0,-24 25,0-1,0 1,0 0,0-25,0 25,-24-25,24 25,-25-25,25 49,-25-49,25 25,-25-25,25 25,-50-25,50 25,-24-25,-1 0,0 0,0 0,0 0</inkml:trace>
  <inkml:trace contextRef="#ctx0" brushRef="#br0" timeOffset="27608.5791">24907 3870,'0'-25,"0"0,0 25,49 0,-24 0</inkml:trace>
  <inkml:trace contextRef="#ctx0" brushRef="#br0" timeOffset="34391.9671">26271 3771,'-25'0,"25"0,-25 0,25 25,-24-25,24 24,-25 1,25 0,-25 25,25-26,0 1,-50-25,50 25,0 0,25-25,0 0,-25 0,25 0,-25-25,25 0,-25 0,24-24,1 24,-25 0,50 0,-50 1,25 24,-25-25,25 25,-25-50,0 75,0 0,24 0,-24-1,0 1,25 74,25-24</inkml:trace>
  <inkml:trace contextRef="#ctx0" brushRef="#br0" timeOffset="36668.0973">26916 5606,'-25'0,"0"0,1 0,-26 0,25 0,0 50,1-50,24 25,-25-25,0 0,25 25,-50-25,50 25,0-1,-24-24,24 25,0 25,0-25,0-25,0 24,49-24,-24 0,0 0,0 0,-25 0,24 0,-24-24,0-26,25 50,-25-25,0 0,0 1,0-1,0-50,0 26,0-1,0 0,0 26,0-1,0-25,0 25,0 1,0-1,0 0,0 0,0 25,0 25,0 0,0 0,0-1,0 26,0-25,0 0,0-1,0 1,0 0,50 25,-50-26,0 1,0 0,25 0,-25 0,0 24,0-24,0 0,24-25,-24 25,0 0,25-25,-25 24,0 26,25-25,-25 0,0-1,25-24</inkml:trace>
  <inkml:trace contextRef="#ctx0" brushRef="#br0" timeOffset="42895.4535">26792 5210,'0'24,"0"1,0 0,0 0,0 0,0-1,0 26,0-25,0 0,0 24,25 26,-25-1,0-49,0 0,0 49,0-49,0 0,0 0,0-1,0 1,0 25,0-25,0-1,0-24,0-24,0-26,25 25,-25-24,0-26,0 26,0-26,0-24,0 24,0 1,0 24,0-24,0 49,0-49,0 49,0 0,0 0,0 1,0 24,0 24,0 1,0 50,0-51,0 76,0-26,0 25,0 0,0 26,0-26,0-25,0-24,0 24,0-49,0 0,0 0,0 24,0-74,0 1,0-1,0 0,0 0,0 0,0-24,0 24,0 0,0-24,0-1,0 25,0 0,0 1,0-1,0 0,24-25,-24 25,25 25,-25-24,50 24,-25 0,0 0,-25 0,24 0,-24 24,0 26,25-50,-25 25,25-25,-25 25,0 0,0-1,0 1,0 25,0-25,0-1,0 1,0 0,0 0,0 24,0-24,0 0,0 0,50-25</inkml:trace>
  <inkml:trace contextRef="#ctx0" brushRef="#br0" timeOffset="52919.0268">24138 5061,'0'0,"0"25,0-1,0 1,0 0,0 0,0 24,0-24,0 0,0 25,0-1,0 1,0 24,0-49,0 25,0-1,0-24,0 0,0 0,0 0,0-1,0 26,0-25,0 0,0-1,0 1,0 0,0 25,0-1,0-24,0 0,0 49,0-49,0 0,0 0,0-1,-25 26,25-25,0 24,0-24,0 25,0 0,0 24,0-24,0 24,0-49,0 49,0-49,0 0,0 24,0 1,0-25,0 24,0-24,0 25,0-25,0 24,0-24,0 0,0 25,0-1,0-24,0 0,0 24,0 1,0-25,0 0,0 24,0 1,0-25,0-1,0 26,0-25,0 0,0 0,0-1,0 1,0 25,0-25,0-1,0 1,0 0,0 0</inkml:trace>
  <inkml:trace contextRef="#ctx0" brushRef="#br0" timeOffset="54379.1103">23815 7492,'0'0,"0"49,0-24,0-25,0 25,0 0,25 0,-25-1,50 51,-50-50,24 49,1-49,-25 25,25-1,-25-24,25 0,-25 0,0-1,49 1,-49 0,25-25,-25 50,25-50,0 0,-25-25,25 25,-25-25,0 0,24 25,26-25,-25 1,0-1,49-25,-49 25,0 1,0-1,-25 0,24 25,-24-25</inkml:trace>
  <inkml:trace contextRef="#ctx0" brushRef="#br0" timeOffset="55603.1803">22674 6301,'0'25,"0"0,0-1,0 1,0 50,0-50,0 24,50 26,-50-1,0-49,0 0,0-1,0 51,24-50,-24-1,0 1,0 0,0 0,0 24,0-24,0 0,0 0,0 0,0 0,0 24,0-24,0 0,25-25</inkml:trace>
  <inkml:trace contextRef="#ctx0" brushRef="#br0" timeOffset="56855.2519">22748 6276,'0'-25,"0"25,0-24,25 24,0 0,-25-25,25 25,24 0,-24 0,0 0</inkml:trace>
  <inkml:trace contextRef="#ctx0" brushRef="#br0" timeOffset="57901.3118">22649 6723,'0'0,"0"0,25 0,25 0,-26 0,1 0,0 0,0 0,0 0,24 0,-24 0</inkml:trace>
  <inkml:trace contextRef="#ctx0" brushRef="#br0" timeOffset="60161.441">23245 6872,'-25'0,"0"0,0 0,25 24,0 1,-25-25,25 25,0 25,0-50,25 0,0 0,25-25,-26 0,1 25,-25 0,0 50,0-26,0 1,0 0,0 0,0 0,0 24,0-24,0 0,0 0,0 0,-25-1,25 26,0-25,0 0,0-1,-49-24,49 25,0 0,0 25,0-26,-25-24,25 25,-25-25,0 0,25 0,-24-25,24-24,0 24,0 0,0 0,0 1,0-1,0 25,0-50,24 25,1 1,-25-1,25 25,25-25,-26 25,1 0,0 0,0 0</inkml:trace>
  <inkml:trace contextRef="#ctx0" brushRef="#br0" timeOffset="79084.5234">27834 3324,'0'0,"0"25,0 0,0 0,0-1,0 26,0-25,0 0,0-1,0 1,0 0,0 25,0-26,0 1,0 0,0 0,0 0,0 24,0-24,0 0,0 0,0 0,0-1,0 26,0-25,25-25,-25 0,25 0,-25-50,0 25,24 25,-24-24,0-1,25 0,-25 0,0-24,25 24,-25 0,0 0,25 25,-25-25,0 0,0-24,0 24,0 0,0 0,49 25,-49 0,25 0,-25 25,0 0,25-25,-25 50,0-26,25-24,-25 25,0 0,25-25,-25 25,24-25,-24 25,0 24,50-49,-50-24,25 24,-25-25,0 0,25 0,-25 0,25 0,-25-24,24 24,-24-25,0 26,25-26,-25 25,0 0,0 1,0-1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2T03:56:25.858"/>
    </inkml:context>
    <inkml:brush xml:id="br0">
      <inkml:brushProperty name="width" value="0.05292" units="cm"/>
      <inkml:brushProperty name="height" value="0.05292" units="cm"/>
      <inkml:brushProperty name="color" value="#FF0000"/>
    </inkml:brush>
  </inkml:definitions>
  <inkml:trace contextRef="#ctx0" brushRef="#br0">28727 3473,'0'0,"0"0,25 0,0 0,-25-50,24 50,26 0,-25 0,0 0,0 0,-1 0</inkml:trace>
  <inkml:trace contextRef="#ctx0" brushRef="#br0" timeOffset="829.0474">28801 3572,'0'0,"50"0,-25 0,0 0,0 0,-25 0,24 0</inkml:trace>
  <inkml:trace contextRef="#ctx0" brushRef="#br0" timeOffset="3473.1987">29223 3349,'0'0,"0"25,0 0,25 24,-25-24,0 0,25-25,-25 25,0-1,0 1,0 25,0-25,0-25,0-50,25 50,-25-25,0 0,0 1,0-1,0 0,24-25,-24 26,0-1,0 0,50 25,-50-25,25 25,-25-25,25 25,-1 0,-24 0,0 25,0 0,0 0,0 0,0 24,0-24,0 0,0 0,0-1,0-24,0-24,0-1,25 25,-25-25,25-25,-25 26,25 24,-25-25,50 25,-50-25,24 25,-24 0,0 25,0 0,0 24,0-24,0 0,0 0,0-1,25-24,-25 25,0 25,25-50</inkml:trace>
  <inkml:trace contextRef="#ctx0" brushRef="#br0" timeOffset="5121.2929">29943 3324,'0'-25,"0"-24,0 49,-50 0,25 25,25-1,-25 1,25 0,0 0,0 0,0 24,0-49,25 0,25 0,-25 0,-1 0,1 0,0 0,-25 25,25 0,-25 0,49-1,-49 1,0 25,0-25,0-1,0 1,25 0,-25 0,0 25,0-26,0 1,0 0,0 0,0 0,0 24,0-24,0 0,0 0,0-25,-49 0,24 0,0 0,25-25,-25 0,25-25,0 26,0-1,0 0,0 0,0 0,0-24,0 24,0 0,0 0,0 0,0 25,0-24</inkml:trace>
  <inkml:trace contextRef="#ctx0" brushRef="#br0" timeOffset="6700.3832">30191 3076,'0'0,"0"50,49-25,-49-1,0 1,0 0,25 0,-25 49,0-49,0 0,0 0,0 24,0-24,0 0,0 0,0-1,25-24,-25 0,25 0,-25-24,0-1,0 0,25 25,-25-50,0 26,0-1,24 0,-24 0,50 25,-50-25,25 25,0 0,-25 0,24 0,-24 25,0 0,25-25,-25 25,0 0,0 24,0-24,25 0,-25 0,0-1,0 1,0 25,0-25,50-25,-50 24,24-24,-24 25</inkml:trace>
  <inkml:trace contextRef="#ctx0" brushRef="#br0" timeOffset="10548.6034">28752 3498,'0'-25</inkml:trace>
  <inkml:trace contextRef="#ctx0" brushRef="#br0" timeOffset="12204.6981">28752 3448,'0'0,"25"0,-1 0,-24-25,25 25,0 0,-25-24,25 24,25 0</inkml:trace>
  <inkml:trace contextRef="#ctx0" brushRef="#br0" timeOffset="13388.7658">28826 3647,'0'0,"0"0,25 0,0 0,25 0,-26 0,1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08:54.191"/>
    </inkml:context>
    <inkml:brush xml:id="br0">
      <inkml:brushProperty name="width" value="0.05292" units="cm"/>
      <inkml:brushProperty name="height" value="0.05292" units="cm"/>
      <inkml:brushProperty name="color" value="#FF0000"/>
    </inkml:brush>
  </inkml:definitions>
  <inkml:trace contextRef="#ctx0" brushRef="#br0">21210 5309,'0'0,"0"25,0 24,0-24,0 0,0 0,0-1,0 1,0 25,0-25,0-1,0 1,0 50,0 24,0-25,0 26,0-26,0-24,0 24,0-24,0 24,0-49,0 0,0 24,0-24,0 0,0 0,0 0,0-1,0 26</inkml:trace>
  <inkml:trace contextRef="#ctx0" brushRef="#br0" timeOffset="1154.066">21210 5383,'0'0,"25"0,-25-49,25 49,0 0,0 0,24 0,-24-25,0 25,0 0,-25 0,0 49</inkml:trace>
  <inkml:trace contextRef="#ctx0" brushRef="#br0" timeOffset="2003.1146">21210 5954,'0'0,"0"0,25 0,0 0,-25-25,25 25,0 0,-25-25,49 25,-24 0,0 0,0 0,-1 0,1 0</inkml:trace>
  <inkml:trace contextRef="#ctx0" brushRef="#br0" timeOffset="3669.2099">21582 6152,'0'0,"0"0,25 0,0 0,-25-25,25 25,0 0,-25-24,49 24,-49-25,0-25,-25 50,1 0,-1 25,0 0,25 0,0-1,0 1,0 0,0 25,0-26,0 1,0 0,0-25,0 25,25-25,-25 25,25-25,-25 49,49-49,-49 25,25-25,0 0,0 0</inkml:trace>
  <inkml:trace contextRef="#ctx0" brushRef="#br0" timeOffset="4694.2685">22103 5979,'0'0,"25"0,0 0,0 0,0 0,24 0,-24 0,0 0,0 0</inkml:trace>
  <inkml:trace contextRef="#ctx0" brushRef="#br0" timeOffset="5305.3035">22103 6177,'0'0,"25"0,0 0,0 0,0 0,24 0,-24 0,0 0,0 0,-1 0</inkml:trace>
  <inkml:trace contextRef="#ctx0" brushRef="#br0" timeOffset="6321.3616">22748 5507,'0'25,"0"0,0 0,0-1,0 1,0 0,0 25,0-25,0-1,0 1,0 50,0-51,0 1,0 0,0 0,0 0,0 24,0-24,0 0,0 0,0-1,0 1,0 25,25-50</inkml:trace>
  <inkml:trace contextRef="#ctx0" brushRef="#br0" timeOffset="7396.4231">22972 5805,'0'0,"-25"0,25 0,-25 25,25 0,0 24,-50-49,50 25,-24 0,-1 0,0-1,25 1,-25-25,0 0,25 0,25 0,0 0,-25 50,25-50,-25 25,25-1,24 1,-49 0,25 0,0 24,0-49,-1 0,1 0</inkml:trace>
  <inkml:trace contextRef="#ctx0" brushRef="#br0" timeOffset="8373.479">23071 6152,'25'0,"0"0,-1 0,1 0,-25-25,25 25,-25-24,50 24,-50-50,0 25,-25 25,0 0,0 0,0 0,1 0,24 0,-25 0,25 50,0-25,0-1,0 1,0 0,0 0,0 24,0-24,25 0,-1-25,1 0,0 0,49 0,-49 0</inkml:trace>
  <inkml:trace contextRef="#ctx0" brushRef="#br0" timeOffset="10226.585">23790 5433,'0'0,"0"-25,-24 25,-1 0,-25 0,25 0,0 0,1 0,-1 25,0 0,25 24,0-24,0 0,0 0,0-1,0 1,0-25,25 0,0 0,-1-25,1 1,25-1,-25 0,-25-25,25 50,-25 25,0 0,0 0,0 0,24-1,-24 51,0-50,25 74,-25-49,50 24,-50 0,25-49,-25 50,0-51,24 1,1-25,25 0,-50-25,0-24,0 24,0 0,0 0,0 1,0-1,0-50,25 51,-25-1,0-50,0 51,0-1,0 0,0 0,24-25</inkml:trace>
  <inkml:trace contextRef="#ctx0" brushRef="#br0" timeOffset="11912.6814">24187 5855,'0'24,"0"1,0 0,0 25,0-26,0 1,0 0,0 0,0 0,0 24,0-24,25 0,0-25</inkml:trace>
  <inkml:trace contextRef="#ctx0" brushRef="#br0" timeOffset="13392.7661">24683 5358,'-24'-24,"24"-1,0 0,-25 25,25-25,-25 25,0 0,0 0,-24 0,49 25,0 0,0 0,0-1,25 26,-1-50,1 0,0 0,-25-25,25 25,0 0,-25-25,49 25,-24 0,-25 0,0 75,0-1,25-24,-25 24,25-49,-25 50,0-26,0-24,49 25,-49-26,0 1,0 0,0 0,0 0,25-25,-25 49,25-49,0 0,-25-25,24 25,-24-24,0-1,0 0,0 0,25-49,25-25,-25-26,-25 26,49 25,-24 49,-25 0,25 25,-25-25</inkml:trace>
  <inkml:trace contextRef="#ctx0" brushRef="#br0" timeOffset="14782.8456">25428 5731,'0'24,"0"-24,-25 0,-25 0,50 0,0-24,0-1,0-25,25 25,0 25,0 0,-1 0,-24 0,0 50,0-25,0 0,0-1,0 1,0 0,0 25,0-1,0-24,0 49,0-24,0-25,0 49,0-49,0 0,0 0,0 24,-24-24,24 0,-25-25,25 0,0-25,0-25,25 50,-1-24,1 24,0 0,25 0,-26 0,1 0,0 0,0 0</inkml:trace>
  <inkml:trace contextRef="#ctx0" brushRef="#br0" timeOffset="16409.9386">22773 6648,'0'0,"25"0,0 0,49 0,-24 0,99 0,-25-24,25 24,-50 0,25-50,-75 50,76 0,-26-25,25 25,-25-49,25 49,-25-25,50-25,-25 25,-25-24,-24 24,-1 25,1-50,-51 50,1 0,0 0,0-25,0 25,24 0,-24 0,0 0,0 0,0 0,-1 0,26 0,-25 0,-25-24</inkml:trace>
  <inkml:trace contextRef="#ctx0" brushRef="#br0" timeOffset="17851.0211">23914 7293,'0'0,"0"-24,25 24,0 0,0 0,0 0,24 0,-24 0,0 0,0 0,-1 24,1 1,-25 25,50-50,-50 25,25-1,-25 1,0 50,24-51,-24 1,0 0,0 0,0 0,0 24,0-24,0-25,0-50,0 26,0-1,25 0,-25 0,0 0,0-24,25 49,-25-25,25 0,-25 0,50 25,-50-24,0-1</inkml:trace>
  <inkml:trace contextRef="#ctx0" brushRef="#br0" timeOffset="19400.1097">24857 6896,'0'0,"-25"0,0 0,-24 0,24 0,0 0,0 0,25-24,0-1,0-25,0 25,0 25,0-24,25 24,0 0,25 0,-26 0,-24 0,25 0,-25 24,0 26,0-25,0 0,0-1,0 1,0 0,0 25,0-26,-25-24,25 25,0 0,-49-25,49 25,-25 0,0-25,25 49,-25-49,1 0,-1 0,25-24,0-1,0 0,0 0,0 25,0-25,25 25,-1 0,1-25,0 25,25 0,-26-49,1 49,0 0,0 0,0 0</inkml:trace>
  <inkml:trace contextRef="#ctx0" brushRef="#br0" timeOffset="20444.1694">24460 7269,'0'-25,"-25"25,25 0,0 25,0-1,0 26,0-25</inkml:trace>
  <inkml:trace contextRef="#ctx0" brushRef="#br0" timeOffset="21628.2371">24286 7541,'0'25,"0"0,0 0,0 0,0 24,0-24,0 0,0 0,0 0,0-25,0 24,0 26,0-25,0 0,25-1</inkml:trace>
  <inkml:trace contextRef="#ctx0" brushRef="#br0" timeOffset="32722.8717">21582 8484,'0'25,"0"0,0 0,0-1,0 1,0 0,0 25,0-26,0 1,0 0,0 0,0 0,0 24,0-24,0 0,0 0,0-1,0 1,0 25,0-25,0 0,0-1,0 1,0 0,0 25,0-26,0 1,25 0,-25 0,0 0,0 24,0-24,0 0,0 0,25-25,0 0</inkml:trace>
  <inkml:trace contextRef="#ctx0" brushRef="#br0" timeOffset="33757.9309">21657 8534,'0'0,"49"0,-24 0,0 0,0 0,0 0,0 0,24 0,-49 0</inkml:trace>
  <inkml:trace contextRef="#ctx0" brushRef="#br0" timeOffset="34527.9749">21607 9129,'0'0,"25"0,-25-25,25 25,24-24,-24-1,0 25,0-50,0 50,0 0,24 0,-24 0,-25-25,25 25</inkml:trace>
  <inkml:trace contextRef="#ctx0" brushRef="#br0" timeOffset="35427.0263">21756 9452,'0'0,"25"0,0 0,0 0,24 0,-24 0,0 0,0 0,-1 0,-24-25,25 25</inkml:trace>
  <inkml:trace contextRef="#ctx0" brushRef="#br0" timeOffset="37092.1216">22476 8807,'24'0,"-24"-25,25 25,0 0,-25-25,25 25,24 0,-24 0,-25-25,25 25,0 0,0 0,-1 0,1 0,25 0</inkml:trace>
  <inkml:trace contextRef="#ctx0" brushRef="#br0" timeOffset="37695.1561">22550 9005,'0'0,"25"0,24 0,-24-25,0 25,0 0,0 0,-1 0,1 0,25 0,-25 0</inkml:trace>
  <inkml:trace contextRef="#ctx0" brushRef="#br0" timeOffset="39055.2339">23418 8211,'0'0,"0"25,0 0,0 0,0-1,0 26,0-25,0 0,0 0,0-1,0 1,0 25,0-1,25 26,-25-26,0 26,0-1,0-49,0 25,0-1,0-24,0 0,0 0,0 0</inkml:trace>
  <inkml:trace contextRef="#ctx0" brushRef="#br0" timeOffset="39755.2739">23418 8286,'25'0,"0"0,0 0,-25-25,24 25,1 0,0 0,25 0,-26 0</inkml:trace>
  <inkml:trace contextRef="#ctx0" brushRef="#br0" timeOffset="40307.3055">23393 8633,'0'0,"50"0,-25 0,0 0,-1 0,1 0</inkml:trace>
  <inkml:trace contextRef="#ctx0" brushRef="#br0" timeOffset="41303.3625">23790 8757,'25'0,"0"0,0 0,0-25,-25 0,0 1,0 24,-25 0,0 0,0 0,25 0,-49 0,49 24,-25 26,25-25,0 0,0-1,0 1,0 0,0 25,0-50,49 0</inkml:trace>
  <inkml:trace contextRef="#ctx0" brushRef="#br0" timeOffset="42841.4504">23096 9328,'25'0,"-25"0,24 0,1 0,-25-25,25 25,0 0,0-50,24 50,-24 0,0-25,0 25,-1 0,1 0,25 0,-25 0,24 0,26 0,-1 0,-24 0,24 0,-24 0,24 0,1 0,24 0,-25-24,199-26,-223 50,-25 0,24 0,-24 0</inkml:trace>
  <inkml:trace contextRef="#ctx0" brushRef="#br0" timeOffset="44627.5526">23865 9700,'0'-25,"0"0,-25 25,25-25,-50 25,26 0,24 0,0 25,0 0,0 0,0-1,0 26,0-50,49 0,-24 0,-25-25,25 25,0-25,-1 25,1-24,25 24,-25 0,-25 0,0 24,24-24,-24 50,0-25,0 0,25 0,-25-1,0 1,0 25,25-25,-25-1,0 1,0 0,25 0,-25 24,49-49,-24 0,0 0,-25-24,25-1,-25 0,0 0,25 0,-25 1,0-26,0 25,0 0,0 1,0-1,0 0,0-25,0 25</inkml:trace>
  <inkml:trace contextRef="#ctx0" brushRef="#br0" timeOffset="46412.6547">24609 9923,'0'0,"-25"25,25 0,-25-25,1 49,-1-49,-25 0,25 0,25-25,0 1,0-1,0 0,0 0,0 25,0-25,50 25,-25 0,0 0,-25 0,24 25,-24 0,0 0,25-25,-25 25,0 24,0-24,0 0,0 0,0-1,0 1,0 25,0-25,0-1,0-24,0 25,0 0,-25-25,25 25,-24 24,-1-24,-25-25,50 0,0-49,0 24,25 0,-25 0,25 25,0 0,-25-25,24 25,1 0,0 0,25 0,-26 0,1 0,0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27:13.814"/>
    </inkml:context>
    <inkml:brush xml:id="br0">
      <inkml:brushProperty name="width" value="0.05292" units="cm"/>
      <inkml:brushProperty name="height" value="0.05292" units="cm"/>
      <inkml:brushProperty name="color" value="#FF0000"/>
    </inkml:brush>
  </inkml:definitions>
  <inkml:trace contextRef="#ctx0" brushRef="#br0">29918 5731,'0'-25,"0"0,0 0,0 0,0 0,0 1,0-26,0 25,0 0,0 1,0-51,0 50,0-24,0-26,0 51,0-51,0 50,0 1,0-1,0 0,0 0,0-25,0 26,0-1,0 0,0 0,0 0,0-24,0 24,0 0,0 0,0 1,0-1,0 0,0-25,0 26,0-1,0 0,0 0,0 0,0-24,0 24,0 0,0 0,0-49,0 24,0 25,0-49,0 49,0 0,0 1,0-26,0 25,0 0,0 1,0-1,0 0,0-25,0 26,0-1,0 0,0 0,0 0,0-24</inkml:trace>
  <inkml:trace contextRef="#ctx0" brushRef="#br0" timeOffset="1469.084">29868 3696,'0'0,"0"0,50 0,-25 0,-25 0,24 0,-24 25,0 0,0-25,-24 0,-26 0,25 0,0 0,25 0,0-25,0 0,0 25,25 0,25 0,-25 0,-1 0,1 0,0 0,-25 0,25 0,-25 25,0 0,0 0,-25-25,0 0,25 0,0-25,0 0,0 25,25 0,-25 0,0 25,0-25,-25 0</inkml:trace>
  <inkml:trace contextRef="#ctx0" brushRef="#br0" timeOffset="4092.234">30216 3523,'49'0,"-49"0,0 24,25-24,-25 25,0 0,25-25,-25 25,0 24,25-24,-25 0,0 0,0 0,24 0,-24 24,0-24,0 0,0 0,0-25,0-25,0 0,0-25,0 26,0-1,0 0,0 0,0 0,0-24,0 24,-24 0,24-25,0 26,0-26,0 25,0 0,0 1,0-1,0 25,24 0,1 0,25 0,-25 0,-25 0,24 0,1 25,0-25,-25 24,25-24,24 25,-24 25,0-25,-25-1,25-24,-25 25,25 0,-25 0,0 0,24 24,-24-24,0 0,0 0,0 0,0-1,0 26,0-25,0-25,0 25,-24-1,-1 1,0-25,0 25,-24 25,24-50,0 24,0-24,0 0,25 25,-24-25,-26 0,25 0</inkml:trace>
  <inkml:trace contextRef="#ctx0" brushRef="#br0" timeOffset="5030.2877">30439 3622,'0'0,"0"25,0 24,0-24,0 0,0 0,0 0,0-1,0 26,0-25,0 0,0-1,0 1</inkml:trace>
  <inkml:trace contextRef="#ctx0" brushRef="#br0" timeOffset="8001.4576">29943 7715,'0'-25,"0"-24,24 49,1 0,-25 24,25-24,-25 25,0 0,0 0,0-25,-25 0,0 0,25-25,0 0,0 25,0 0,0 25,0-25,-24 0,-26 0,25 0,25-25,-25 25,25-49,0 24</inkml:trace>
  <inkml:trace contextRef="#ctx0" brushRef="#br0" timeOffset="9025.5162">30340 7467,'0'25,"0"0,0-1,0 1,0 0,0 0,0 24,0-24,0 0,0 0,0 0,0 0,0 24,0-24</inkml:trace>
  <inkml:trace contextRef="#ctx0" brushRef="#br0" timeOffset="9716.5557">30340 7517,'24'0,"-24"-50,25 50,25 0,-25 0,-25-25,24 25</inkml:trace>
  <inkml:trace contextRef="#ctx0" brushRef="#br0" timeOffset="10307.5895">30414 7690,'25'0,"0"0,-1 0</inkml:trace>
  <inkml:trace contextRef="#ctx0" brushRef="#br0" timeOffset="10968.6273">30464 7938,'0'0,"24"0,1 0,0 0,0 0,24 0,-24 0</inkml:trace>
  <inkml:trace contextRef="#ctx0" brushRef="#br0" timeOffset="73446.2009">28305 7095,'0'0,"25"0,-25-25,25 25,0 0,49 0,-49 0,74 0,-49 0,24 0,25 0,-24 0,-1 0,-24 0,24 0,1 0,24 0,0 0,25-50,25 50,0 0,-50 0,25-24,-25 24,26 0,-76 0,26-50,-1 50,-24 0,-26 0,51-25,-1 25,-49 0,0 0,0 0,-1 0</inkml:trace>
  <inkml:trace contextRef="#ctx0" brushRef="#br0" timeOffset="74078.237">30488 6748,'0'0,"25"0,0 0,0 0,0 0,24 0,-24 0,0 0,-25 0,0 24,0 26,0-25,-25 24,-25 1,1 49,-26-24,-49 24</inkml:trace>
  <inkml:trace contextRef="#ctx0" brushRef="#br0" timeOffset="77086.4091">30017 8236,'0'-25,"0"0,0 1,0-26,0 25,0 0,0 1,0-1,0 0,0-25,0 26,-25-1,25 0,0 0,0 0,-25-24,25 24,0 0,0 0,0 0,0 1,0-26,0 25,0 0,0 1,0-1,0 0,0-25,0 26,0-1,0 0,0 0,0 0,0-24,0 24,0 0,0 0,0 1,0-1,0-25,0 25,0 0,0 1,0-1,0 0,0 0,0-24,0 24,0 0,0 0,0 0,0 1,0-26,0 25,0 0,0 1,-24 24,24 0,-50 0,50 24,0 1,-25-25,25 50,0-25,-25-1,25 1,-24 0,24 0,-25-25,25 49,0-49,0-24,0-1,25 25,-25-25,0 0,24 25,-24-25,25 1,25 24,-50-50,25 50,-1 0,-24 25,25 0</inkml:trace>
  <inkml:trace contextRef="#ctx0" brushRef="#br0" timeOffset="254280.544">27065 15405,'0'-24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44:05.314"/>
    </inkml:context>
    <inkml:brush xml:id="br0">
      <inkml:brushProperty name="width" value="0.05292" units="cm"/>
      <inkml:brushProperty name="height" value="0.05292" units="cm"/>
      <inkml:brushProperty name="color" value="#FF0000"/>
    </inkml:brush>
  </inkml:definitions>
  <inkml:trace contextRef="#ctx0" brushRef="#br0">24559 8087,'0'0,"25"0,0 0,25 0,-26 0,1 0,0 0,0 0,0 0,24 0,-24 0,0 0,0 0,-1 0,1 0,25 0,-25 0,0 0,-1 0,1 0,0 0</inkml:trace>
  <inkml:trace contextRef="#ctx0" brushRef="#br0" timeOffset="1055.0603">24931 7864,'0'0,"0"25,0 0,0-1,0 26,0-25,0 0,0-1,0 1,0 0,0 25,0-26,0 1,0 0,0 0,0 0</inkml:trace>
  <inkml:trace contextRef="#ctx0" brushRef="#br0" timeOffset="3560.2036">26991 9104,'24'0,"1"0,0 0,0 0,0 0,-1 0,51 0,-26 0,1 0,0 0,-26 0,1 0,25 0,-25 0,-1 0,1 0,0 0,0 0,25 0,-75 0,25 50,-25-50,0 0,0 0,0 0,1 0,-51 0,50 0,1 0,-1 0,-25 0,25 0,1 0,-1 0,0 0,25 0,25 0,0 0,-1 0,26 0,-25 0,0 0,-1 0,1 0,0 0,25 0,-75 0,0 0,0 0,0 0,1 0,-1 0,-50 0,51 0,-1 0,0 0,0 0,-24 0,24 0,0 0,0 0,0 0</inkml:trace>
  <inkml:trace contextRef="#ctx0" brushRef="#br0" timeOffset="8392.48">28132 9377,'0'0,"0"25,0 0,0 0,0-1,0 26,0-25,0 24,24 26,-24-1,0 26,0-1,50 74,-50-73,0-1,0 25,0-25,0-24,0 24,0-74,0 49,0-24,0-1,0-24,0 25,0-26,0 26,0-25,0 0,0 0,0-1,0 1,0 25,0-25,0 24,0-24,0 49,0-49,0 0,0 0,0 0,0 24,0-24,0 0,0 0,0-1,0 1,0 25,0-25,0 0,0-1,0 1,0 0,0 25,0-1,0 26,0 24,0-25,50 25,-50-74,0 50,0-51,0 1,0-25</inkml:trace>
  <inkml:trace contextRef="#ctx0" brushRef="#br0" timeOffset="11282.6453">24361 8137,'0'0,"0"-25,0 0,25-24,-25 24,0-25,0-24,25-1,-25-24,24 25,-24-26,50 26,-50 49,0-49,25 49,-25 0,0 0,0 1,25-51,-25 1,0 49,24-25,-24-24,0 49,0-25,0 1,0 24,0 0,0-24,50-1,-50 0,0-24,25 0,-25-26,49 1,-49 25,25-50,-25 74,0-24,0 24,25 0,-25 26,0-26,0 25,0-24,0 24,0 0,0-25,0 25,0-49,50 0,-50 49,0 0,0 0,0 0,0-24,0 24,0 0,0 0,0 1,0-51,0 50,0 1,0-1,0 0,0-25,0 25,0 1,0-1,0 0,0 0,0-24,0 24,0 0,0 0,0 0,0 1,0-26,0 25,0 0,0 1,0-1,0 0,0-25,0 26,0-1,0 0</inkml:trace>
  <inkml:trace contextRef="#ctx0" brushRef="#br0" timeOffset="12968.7417">24733 4416,'-25'25,"0"-25,25 49,-24-49,-1 0,25 0,0-25,0 1,25 24,-25-25,24 0,-24 0,25 25,0 0,-25 0,0 25,0 0,0 0,0 24,0-49,0 25,0 0,-25-25,25 25,0-25,0-25,0 0,0-25,0 26,25 24,-25-25,50 25,-50-25,24 25,-24 0,0 25,0 0,25 24,-25-24,0 0,25 0,-25-1,25-24,-25 25,0 25,0-25</inkml:trace>
  <inkml:trace contextRef="#ctx0" brushRef="#br0" timeOffset="15246.872">20292 8906,'0'0,"50"0,-50-25,25 25,-25-25,25 25,-1 0</inkml:trace>
  <inkml:trace contextRef="#ctx0" brushRef="#br0" timeOffset="16430.9397">20367 8782,'0'0,"0"25,0-1,0 1,0 25,0-50,0-25,25 25,-1-25,1 25,0 0,25 0,-25 0,-1 0,1 0</inkml:trace>
  <inkml:trace contextRef="#ctx0" brushRef="#br0" timeOffset="17061.9758">20466 8782,'0'0,"0"25,0-1,0 1,0 50,0-51,0 1,0 0,0 25,0-25</inkml:trace>
  <inkml:trace contextRef="#ctx0" brushRef="#br0" timeOffset="18393.052">20541 8831,'0'-24,"0"-1,0 0,-50 25,25-25,0 25,0 0,1 0,-1 0,-25 0,25 0,25 0,-24 0,24 25,-25-25,25 25,-25-25,25 25,0-1,-25-24,25 50,0-25,0 0,0-1,0 1,0 0,0 25,25-25,0-1,0 1,-1-25,-24 25,50-25,-25 0,0 0,-1 0,1 0,-25 0,25 0,-25-25,50 25,-50-25,25 25,-25-24,0-26,0 25,24 25,-24-25,0 0,0 1,0-1,0-25</inkml:trace>
  <inkml:trace contextRef="#ctx0" brushRef="#br0" timeOffset="21075.2054">20640 8906,'49'0,"-24"0,0 0,0 0,0 0,-1 0,26 0,-25 0,0 0,-1 0,1 0,0 0,25 0,-26 0,1 0,0 0,0 0,0 0,24 0,-24 0,0 0,0 0,0 0,-1 0,26 0,-25 0,0 0,-1 0,1 0,0 0,25 0,-26 0,1 0,0 0,0 0,0 0,24 0,-24 0,0 0,0 0,0 0,-1 0,26 0,-25 0,0 0,-1 0,1 0,50 0,-51 0,26 0,-25 0,24 0,-24-50,0 50,49-25,-49 25,0-24,25 24,-1-25,-24 25,0 0,-25-25,25 25,0 0,-1-50,26 50,-25-24,24 24,-24-25,0 25,25-25,-26 25,1 0,0 0,0-25,0 25,24 0,-24-25,0 25,0 0,49-49,-49 49,0-25,0 25,-1 0,26-25,-25 25,0 0,-1-25,1 25,0 0,25-24,-26 24,1 0,0 0,0 0,0-25,49 25,-49 0,25 0,24-50,0 50,1 0,-26 0,26-25,-50 25,-1 0,1 0,50-49,-51 49,1 0,0-25,50 25,-51 0,1 0,0-25,25 25,-26 0,1-25,0 25,0 0,0 0,24 0,-24 0,0 0,0 0,-1 0</inkml:trace>
  <inkml:trace contextRef="#ctx0" brushRef="#br0" timeOffset="21962.2561">24634 8211,'0'0,"25"0,24 0,-24 0,-25 0,0 25,0 0,0 24,0-24,-50-25,50 25,-24-25,24 25,-25-25,0 0,25 25</inkml:trace>
  <inkml:trace contextRef="#ctx0" brushRef="#br0" timeOffset="27692.5839">20541 9253,'24'0,"1"0,0 0,0 0,49 0,-49 0,0 0,49 0,-49 0,25 0,-26 0,51 0,-50 0,49 25,-24-25,-25 0,49 0,0 50,-24-50,24 0,1 0,24 0,0 0,25 0,-74 0,74 0,-25 0,-24 0,-26 0,26 0,-26 0,26 0,-1 0,-24 0,24 0,1 0,-51 0,26 0,-25 0,24 0,1 0,-25 0,0 0,24 0,-24 0,0 0,0 0,0 0,-1 0,26 0,-25 0,0 0,24 0,26 0,-1 0,-24 0,24 0,-24 0,24 0,1 0,-51 0,1 0,25 0,-1 0,-24 0,0 0,0 0,49 0,-49 0,0 0,24 0,1 0,0 0,24 0,-24 0,24 0,1 0,-26 0,26 0,-51 0,1 0,0 0,0 0,24 0,-24 0,0 0,0 0,0 0,-1 0,26 0,-25 0,0-25,24 25,1 0,0 0,74-25,-75 25,26 0,-1-25,-24 25,-26 0,26 0,-25 0,0-49,0 49</inkml:trace>
  <inkml:trace contextRef="#ctx0" brushRef="#br0" timeOffset="28473.6285">25403 9005,'0'0,"49"0,1 0,-25 0,0 0,49 50,-49-25,0-25,0 24,24-24,-49 25,25-25,-25 25,25-25,-25 50,0-26,0 1,0 0,0 0,0 0,-25-25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50:51.283"/>
    </inkml:context>
    <inkml:brush xml:id="br0">
      <inkml:brushProperty name="width" value="0.05292" units="cm"/>
      <inkml:brushProperty name="height" value="0.05292" units="cm"/>
      <inkml:brushProperty name="color" value="#FF0000"/>
    </inkml:brush>
  </inkml:definitions>
  <inkml:trace contextRef="#ctx0" brushRef="#br0">22103 14016,'0'-25,"0"1,0-1,0 0,0 25,0-25,50 0,-50-24,25 49,-25-25,25 25,-25-25,24 25,-24-25,25 25,-25-25,25 25,-25-24,50-26,-26 25,1 0,0 1,0-1,-25 0,25-25,24 26,-24-1,0 0,0 0,0 0,-1 25,-24-49,50 24,-25 0,0 0,-25 1,49-26,1 25,-25 0,-1 0,1 1,-25-1,25 25,0-50,24 25,-24 1,0-1,0-50,0 51,24-1,-24 0,-25 0,25 0,0-24,0 24,-25 0,24 0,26 25,-25-24,-25-1,25-25,-1 50,1-25,-25 0,25 25,25-24,-50-1,24 25,-24-25,25 25,-25-50,25 50,-25-24,25-1,0 0,24 0,-24 0,0-24,0 49,-25-25,25 0,-1 0,26 1,-25-1,0-25,-1 25,1 1,0-1,25 0,-26 0,1-24,-25 24,25 0,0 25,-25-25,25 25,-25-25,49 25,-49-25,25-24,-25 24,25 25,-25-25,0 0,25 25</inkml:trace>
  <inkml:trace contextRef="#ctx0" brushRef="#br0" timeOffset="2841.1625">24559 11585,'0'0,"25"0,0 0,0 0,-25 0,25 0,-25 50,49-50,-49 24,25 1,-25 0,25 0,-25 0,25 24,-1 1,26-25,-50 24,25-24,0 0,-1 0,-24 0,25-1,-25 26,25-25,25 0,-25-1,-1 1,-24 0,25 25,0-26,0 1,-25 0,49 0,-24 49,0-49,-25 0,25 0,0 0,-1 24,-24-24,50 25,-25-26,0 51,-1-50,51 49,-50 0,24-24,26 0,-50 24,-1-49,1 0,-25 0,50-1,-25 1,-1 25,-24-25,25-25,-25 24,25 1,0 0,-25 0,25-25,24 74,-24-49,49 0,-49 49,0-49,0 25,0-26,24 1,-49 0,25-25,-25 25,25-25,-25 25,25-25,-25 49,25-24,-1 0,26 0,-25 0,0-25</inkml:trace>
  <inkml:trace contextRef="#ctx0" brushRef="#br0" timeOffset="4734.2707">24460 11511,'-25'0,"1"0,24 0,0-25,0 25,49 0</inkml:trace>
  <inkml:trace contextRef="#ctx0" brushRef="#br0" timeOffset="7801.4462">22451 11684,'0'-25,"0"25,25 0,-1 0,26 0,-25 0,0 25,-1-25,-24 25,25-25,-25 25,25-25,-25 25,50-25,-50 49,0-24,0 0,0-25,0-25,0-24,0 24,0 0,24 25,-24-25,0 0,0 0,0-24,0 24,25 0,-25 0,0 1,25-1,-25-25,0 25,0 1,0-1</inkml:trace>
  <inkml:trace contextRef="#ctx0" brushRef="#br0" timeOffset="8629.4935">22798 11659,'-25'0,"25"25,0 0,-25-25,25 25,0 0,0 24,0-24,0 0,0 0,0 0,0-1,0 26,0-25,0 0,0-1,0 1,0 0,0-25</inkml:trace>
  <inkml:trace contextRef="#ctx0" brushRef="#br0" timeOffset="11273.6448">25452 11585,'0'0,"50"0,-50 0,25 0,-25 25,25 0,-25 24,0-24,24 0,-24 0,0 0,25-1,-25 26,0-25,0 0,0-1,0-24,0-24,0-1,0-25,0 25,25 1,-25-1,0 0,50 0,-50-49,25 49,-25-50,24 51,-24-1,0 0,0 0</inkml:trace>
  <inkml:trace contextRef="#ctx0" brushRef="#br0" timeOffset="11894.6803">25924 11486,'0'25,"0"24,0-24,0 0,0 0,0-1,25-24,-25 25</inkml:trace>
  <inkml:trace contextRef="#ctx0" brushRef="#br0" timeOffset="14991.8574">24510 14215,'0'0,"25"0,-1 0,1 0,0 0,25 0,-26 0,1 0,0 0,0 0,0 0,24 0,-24 0,0 0,0 0,-25-25,24 25,1 0,25 0,-25 0,0 0,-1 0,1 0,0 0,25 0,-26 0,1 0,0 0,0 0,0 0,24 0,-24 0,0 0,0-25,-1 25,1 0,25 0,-25 0,-1 0,1 0,0-25,0 25,25 0,-26 0,1 0,0 0,0 0,0 0,24 0,-24 0,0 0,0 0,-1 0,1 0,25 0,-25 0,-1 0,1 0,0 0,0 0,24 0,-24 0,0 0,0 0</inkml:trace>
  <inkml:trace contextRef="#ctx0" brushRef="#br0" timeOffset="16353.9354">25576 13470,'-24'0,"-1"0,-25 0,25 25,25 0,-24 0,24 0,0-1,0 1,0 25,0-25,0-25,24 0,26 0,-25 0,0 0,-1 0,-24-50,25 50,-25-25,25 25,-25-25,0 25,0 25,0 25,0-25,50-25,-50 24</inkml:trace>
  <inkml:trace contextRef="#ctx0" brushRef="#br0" timeOffset="19400.1096">24460 11709,'0'0,"0"25,0-25,0 25,0 0,0 24,0-24,0 0,0 0,0-1,0 51,0-50,0-1,0 51,0-26,0 26,0-1,0-24,0-25,0 49,0-49,0 0,0 0,0-1,0 26,0-25,0 0,0-1,0 1,0 0,0 25,0-26,0 1,0 0,0 0,25 0,-25 24,0 1,0-25,0 49,0-49,0 0,0 0,0-1,25-24,-25 50,0 0,0-26,0 1,0 25,25-25,-25 24,0-24,0 25,0-26,0 1,0 0,49 0,-49 0,0 24,0-24,25 0,-25 0,0 24,0 1,25-25,-25 0,0-1,0 1,0 0,0 25,0-26,0 1,0 0,0 0,0 0,25-25</inkml:trace>
  <inkml:trace contextRef="#ctx0" brushRef="#br0" timeOffset="22556.2901">24411 11610,'0'25,"0"-1,0 26,0-25,0 0,0 0,0-1,0 1,0 74,0-24,0 24,0-25,49 1,-49-50,0 49,0-49,0 0,0-1,0 1,0 0,0 25,0-25,0 24,25 26,-25-1,0-24,0 24,25 0,-25-49,0 0,0 0,0 0,0-1,0 26,0-25,0 0,0 0,0-1,0 1,0 25,0-25,0-1,0 1,0 0,0 0,0 24,0-24,0 0,0 0,0 0,0-1,0 26,0-25,0 0,0-1,0 1,0 0,49 25,-49-25,0-1,0 1,0 0,0 0,0 24,0-24,0 0,0 0,25-25</inkml:trace>
  <inkml:trace contextRef="#ctx0" brushRef="#br0" timeOffset="26579.5202">25552 8583,'24'0,"1"0,0 0,0 0,25 25,-26 0,1 0,0 0,0 24,24 1,-24-25,-25-1,0 26,25-25,-25 0,0-1,0 1,0 0,0 25,0-75,0 0,0 0,25 0,-25-24,0-1,0 1,25-26,-25 1,0 49,0 0,0 0,0 1,0-1,0-25,0 25,49 25</inkml:trace>
  <inkml:trace contextRef="#ctx0" brushRef="#br0" timeOffset="27339.5637">26445 8658,'-25'0,"25"0,0 0,25 0,0 0,-1-50,1 50,0 0,25 0,-26 0,1 0,0 0,0 0</inkml:trace>
  <inkml:trace contextRef="#ctx0" brushRef="#br0" timeOffset="27853.5931">26519 8831,'0'0,"25"0,25 0,-26-49</inkml:trace>
  <inkml:trace contextRef="#ctx0" brushRef="#br0" timeOffset="28671.6399">26842 8236,'24'0,"-24"50,25-26,-25 1,50 25,-25 24,-25-49,25 50,-25-51,49 51,-49-50,0 24,25 26,-25-1,0-49,0 0,0 49,25-49,-25 0,0 0,0-1,0 1,0 25,0-25,0-1,0 1</inkml:trace>
  <inkml:trace contextRef="#ctx0" brushRef="#br0" timeOffset="29567.6911">26866 7963,'0'0,"25"0,50-49,-1 49,25-25,25-25,25 25,0-24,25-26,-1-24,1 25,-124 49,74-50,-50 26,-49 49,-25-25,25 25</inkml:trace>
  <inkml:trace contextRef="#ctx0" brushRef="#br0" timeOffset="30810.7622">27760 8583,'0'-24,"-25"24,25-25,-25 25,25-25,-25 25,25-25,-25 25,-24-49,24 49,0 0,0 0,25 24,0 1,0 0,0 0,0 0,0-25,0 24,25-24,0 0,25 0,-26 0,1 0,0 0,0-24,0-1,24 0,-49 0,25 25,-25-49,0 73,0 1,0 0,25-25,-25 25,0 0</inkml:trace>
  <inkml:trace contextRef="#ctx0" brushRef="#br0" timeOffset="31531.8035">27586 8087,'25'0,"24"0,-24 0,-25 0,0 50,25-50,-25 25,0-1,0 1,0 0,0 0,0 24,25-49,-25 25</inkml:trace>
  <inkml:trace contextRef="#ctx0" brushRef="#br0" timeOffset="32052.8333">28206 8385,'25'0,"0"0,0 0,24 0,-24 0,25-25,-26 25,26 0,-25 0,-25-50,25 50</inkml:trace>
  <inkml:trace contextRef="#ctx0" brushRef="#br0" timeOffset="32566.8627">28429 8286,'0'0,"0"49,0-24,0 0,0 0,0 0,0-1</inkml:trace>
  <inkml:trace contextRef="#ctx0" brushRef="#br0" timeOffset="33702.9277">28653 8236,'24'0,"1"0,-25 25,25-25,0 0,0 0,24 0,-24 0,-25 0,0-25,0 0,0-24,0 73,0 1,25 0,-25 25,25-1,-25 1,49 24,-49-49,25 50,-25-51,0 1,0 0,0 0,0 0,0 24,0-24,0 0,-74-25,49 0,-50 25,26-25,-26 0,51 0,-1 0,0-25,0 0</inkml:trace>
  <inkml:trace contextRef="#ctx0" brushRef="#br0" timeOffset="34391.9671">29025 7517,'0'0,"25"0,-25 0,24 49,-24-24,0 0,0 24,0 1,0 0,0-25,0-1,0 26,0-25,0 0,25-25,-25 24,25-24,49 0,26 0,24 0,25 0</inkml:trace>
  <inkml:trace contextRef="#ctx0" brushRef="#br0" timeOffset="41225.3579">8807 11188,'0'-25,"0"1,24-1,26 25,-50-25,25 25,0 0,-1 0,1 0,0 0</inkml:trace>
  <inkml:trace contextRef="#ctx0" brushRef="#br0" timeOffset="41797.3906">8931 11064,'-25'0,"25"0,0 25</inkml:trace>
  <inkml:trace contextRef="#ctx0" brushRef="#br0" timeOffset="43917.5119">8881 10965,'0'0,"0"25,0-1,-25 26,25-25,0 0,0 0,0-1,0 1,0 0,0 25,0-26</inkml:trace>
  <inkml:trace contextRef="#ctx0" brushRef="#br0" timeOffset="44854.5655">8583 13297,'50'-25,"-25"-49,49-1,25-24,25-25,75-50,-26-74,26 0,49 0,25-75,-25 75,-74 75,24-26,-74 100,-49-25,-26 99,1 0,-25-24,-1 49</inkml:trace>
  <inkml:trace contextRef="#ctx0" brushRef="#br0" timeOffset="45387.596">10593 10766,'0'0,"0"0,0-49,24 49,26-25,-25 0,0 25,0-25,-1 25,1 0,25 0,-25 0,-25 0,0 25,0 50,0-26,0 26,0 24,-25 25,25-25,-25 25,-25-25,26-24</inkml:trace>
  <inkml:trace contextRef="#ctx0" brushRef="#br0" timeOffset="46107.6372">14115 10097,'0'24,"0"51,-24-26,-26 125,-49 49,-1 125,-48 24,-1-25,50-49,-50-50,74-75,1-73,24 24,25-50,-24-49,24 25,0-26,25 26,0-75,0 0</inkml:trace>
  <inkml:trace contextRef="#ctx0" brushRef="#br0" timeOffset="47054.6913">13917 10518,'0'-24,"0"-1,0 0,0-25,0 25,0 1,25-1,0 0,49-25,-49 26,49-1,-49 0,25 25,-26 0,26 0,-25 0,0 0,-25 0,0 25,0 0,0-1,0 26,-25-25,25 0,-50 49,50-24,-25 24,25 1,0 24,0-25,-24-24,24 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61406AC-2C8A-4EE6-B5D7-EEE29AE86F36}" type="datetimeFigureOut">
              <a:rPr lang="en-US"/>
              <a:pPr>
                <a:defRPr/>
              </a:pPr>
              <a:t>16-Dec-20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7DB4078-7E59-48CD-B656-BE1B53A088C4}" type="slidenum">
              <a:rPr lang="en-US"/>
              <a:pPr>
                <a:defRPr/>
              </a:pPr>
              <a:t>‹#›</a:t>
            </a:fld>
            <a:endParaRPr lang="en-US"/>
          </a:p>
        </p:txBody>
      </p:sp>
    </p:spTree>
    <p:extLst>
      <p:ext uri="{BB962C8B-B14F-4D97-AF65-F5344CB8AC3E}">
        <p14:creationId xmlns:p14="http://schemas.microsoft.com/office/powerpoint/2010/main" val="1704190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fld id="{11F2C28C-4D22-42DE-AB78-4AE63BA9C7E8}" type="slidenum">
              <a:rPr lang="en-US" altLang="en-US" sz="1200" b="0">
                <a:solidFill>
                  <a:prstClr val="black"/>
                </a:solidFill>
              </a:rPr>
              <a:pPr eaLnBrk="1" hangingPunct="1"/>
              <a:t>2</a:t>
            </a:fld>
            <a:endParaRPr lang="en-US" altLang="en-US" sz="1200" b="0">
              <a:solidFill>
                <a:prstClr val="black"/>
              </a:solidFill>
            </a:endParaRPr>
          </a:p>
        </p:txBody>
      </p:sp>
      <p:sp>
        <p:nvSpPr>
          <p:cNvPr id="19459" name="Rectangle 2"/>
          <p:cNvSpPr>
            <a:spLocks noGrp="1" noRot="1" noChangeAspect="1" noChangeArrowheads="1" noTextEdit="1"/>
          </p:cNvSpPr>
          <p:nvPr>
            <p:ph type="sldImg"/>
          </p:nvPr>
        </p:nvSpPr>
        <p:spPr>
          <a:xfrm>
            <a:off x="457200" y="684213"/>
            <a:ext cx="5945188" cy="3430587"/>
          </a:xfrm>
          <a:ln/>
        </p:spPr>
      </p:sp>
      <p:sp>
        <p:nvSpPr>
          <p:cNvPr id="19460"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ＭＳ Ｐゴシック" pitchFamily="34" charset="-128"/>
              </a:rPr>
              <a:t>Figure 8-1. Caption: Object of mass </a:t>
            </a:r>
            <a:r>
              <a:rPr lang="en-US" altLang="en-US" i="1" smtClean="0">
                <a:latin typeface="ＭＳ Ｐゴシック" pitchFamily="34" charset="-128"/>
              </a:rPr>
              <a:t>m</a:t>
            </a:r>
            <a:r>
              <a:rPr lang="en-US" altLang="en-US" smtClean="0">
                <a:latin typeface="ＭＳ Ｐゴシック" pitchFamily="34" charset="-128"/>
              </a:rPr>
              <a:t>: (a) falls a height </a:t>
            </a:r>
            <a:r>
              <a:rPr lang="en-US" altLang="en-US" i="1" smtClean="0">
                <a:latin typeface="ＭＳ Ｐゴシック" pitchFamily="34" charset="-128"/>
              </a:rPr>
              <a:t>h </a:t>
            </a:r>
            <a:r>
              <a:rPr lang="en-US" altLang="en-US" smtClean="0">
                <a:latin typeface="ＭＳ Ｐゴシック" pitchFamily="34" charset="-128"/>
              </a:rPr>
              <a:t>vertically; (b) is raised along an arbitrary two-dimensional path.</a:t>
            </a:r>
          </a:p>
          <a:p>
            <a:pPr eaLnBrk="1" hangingPunct="1"/>
            <a:endParaRPr lang="en-US" altLang="en-US" smtClean="0">
              <a:latin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fld id="{249B03EB-6035-436A-AA16-D96A6BED0233}" type="slidenum">
              <a:rPr lang="en-US" altLang="en-US" sz="1200" b="0" smtClean="0"/>
              <a:pPr eaLnBrk="1" hangingPunct="1"/>
              <a:t>3</a:t>
            </a:fld>
            <a:endParaRPr lang="en-US" altLang="en-US" sz="1200" b="0" smtClean="0"/>
          </a:p>
        </p:txBody>
      </p:sp>
      <p:sp>
        <p:nvSpPr>
          <p:cNvPr id="20483" name="Rectangle 2"/>
          <p:cNvSpPr>
            <a:spLocks noGrp="1" noRot="1" noChangeAspect="1" noChangeArrowheads="1" noTextEdit="1"/>
          </p:cNvSpPr>
          <p:nvPr>
            <p:ph type="sldImg"/>
          </p:nvPr>
        </p:nvSpPr>
        <p:spPr>
          <a:xfrm>
            <a:off x="457200" y="684213"/>
            <a:ext cx="5945188" cy="3430587"/>
          </a:xfrm>
          <a:ln/>
        </p:spPr>
      </p:sp>
      <p:sp>
        <p:nvSpPr>
          <p:cNvPr id="2048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ＭＳ Ｐゴシック" pitchFamily="34" charset="-128"/>
              </a:rPr>
              <a:t>Figure 8-2. Caption: (a) A tiny object moves between points 1 and 2 via two different paths, A and B. (b) The object makes a round trip, via path A from point 1 to point 2 and via path B back to point 1.</a:t>
            </a:r>
          </a:p>
          <a:p>
            <a:pPr eaLnBrk="1" hangingPunct="1"/>
            <a:endParaRPr lang="en-US" altLang="en-US" smtClean="0">
              <a:latin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3"/>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49F721D-0375-4C1F-BC6C-B0CEB7C235FF}" type="slidenum">
              <a:rPr lang="en-US" altLang="en-US"/>
              <a:pPr>
                <a:defRPr/>
              </a:pPr>
              <a:t>‹#›</a:t>
            </a:fld>
            <a:endParaRPr lang="en-US" altLang="en-US"/>
          </a:p>
        </p:txBody>
      </p:sp>
    </p:spTree>
    <p:extLst>
      <p:ext uri="{BB962C8B-B14F-4D97-AF65-F5344CB8AC3E}">
        <p14:creationId xmlns:p14="http://schemas.microsoft.com/office/powerpoint/2010/main" val="264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E9AAF49-EEF2-435F-8690-7AF30EC46CAC}" type="slidenum">
              <a:rPr lang="en-US" altLang="en-US"/>
              <a:pPr>
                <a:defRPr/>
              </a:pPr>
              <a:t>‹#›</a:t>
            </a:fld>
            <a:endParaRPr lang="en-US" altLang="en-US"/>
          </a:p>
        </p:txBody>
      </p:sp>
    </p:spTree>
    <p:extLst>
      <p:ext uri="{BB962C8B-B14F-4D97-AF65-F5344CB8AC3E}">
        <p14:creationId xmlns:p14="http://schemas.microsoft.com/office/powerpoint/2010/main" val="121343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6"/>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56"/>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1761FA-32F6-4D7F-85D0-081E4D38EA41}" type="slidenum">
              <a:rPr lang="en-US" altLang="en-US"/>
              <a:pPr>
                <a:defRPr/>
              </a:pPr>
              <a:t>‹#›</a:t>
            </a:fld>
            <a:endParaRPr lang="en-US" altLang="en-US"/>
          </a:p>
        </p:txBody>
      </p:sp>
    </p:spTree>
    <p:extLst>
      <p:ext uri="{BB962C8B-B14F-4D97-AF65-F5344CB8AC3E}">
        <p14:creationId xmlns:p14="http://schemas.microsoft.com/office/powerpoint/2010/main" val="255357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0"/>
            <a:ext cx="1069848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0" y="3938606"/>
            <a:ext cx="1069848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7842B99-34B0-47C5-B6F0-9381D7B02451}" type="slidenum">
              <a:rPr lang="en-US" altLang="en-US"/>
              <a:pPr>
                <a:defRPr/>
              </a:pPr>
              <a:t>‹#›</a:t>
            </a:fld>
            <a:endParaRPr lang="en-US" altLang="en-US"/>
          </a:p>
        </p:txBody>
      </p:sp>
    </p:spTree>
    <p:extLst>
      <p:ext uri="{BB962C8B-B14F-4D97-AF65-F5344CB8AC3E}">
        <p14:creationId xmlns:p14="http://schemas.microsoft.com/office/powerpoint/2010/main" val="412452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D6ABED9-C19E-4060-918A-C692CE2DC409}" type="slidenum">
              <a:rPr lang="en-US" altLang="en-US"/>
              <a:pPr>
                <a:defRPr/>
              </a:pPr>
              <a:t>‹#›</a:t>
            </a:fld>
            <a:endParaRPr lang="en-US" altLang="en-US"/>
          </a:p>
        </p:txBody>
      </p:sp>
    </p:spTree>
    <p:extLst>
      <p:ext uri="{BB962C8B-B14F-4D97-AF65-F5344CB8AC3E}">
        <p14:creationId xmlns:p14="http://schemas.microsoft.com/office/powerpoint/2010/main" val="300872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042660" y="1600206"/>
            <a:ext cx="5250180" cy="4525963"/>
          </a:xfrm>
        </p:spPr>
        <p:txBody>
          <a:bodyPr/>
          <a:lstStyle/>
          <a:p>
            <a:pPr lvl="0"/>
            <a:r>
              <a:rPr lang="en-US" noProof="0" smtClean="0"/>
              <a:t>Click icon to add clip art</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FA4EEF5-F103-4EDC-9A42-1F62996AD3FD}" type="slidenum">
              <a:rPr lang="en-US" altLang="en-US"/>
              <a:pPr>
                <a:defRPr/>
              </a:pPr>
              <a:t>‹#›</a:t>
            </a:fld>
            <a:endParaRPr lang="en-US" altLang="en-US"/>
          </a:p>
        </p:txBody>
      </p:sp>
    </p:spTree>
    <p:extLst>
      <p:ext uri="{BB962C8B-B14F-4D97-AF65-F5344CB8AC3E}">
        <p14:creationId xmlns:p14="http://schemas.microsoft.com/office/powerpoint/2010/main" val="124026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39"/>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062D2BF-70A9-4A16-A8D8-5D425B36AF8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523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1041809-911F-442A-A8C2-554695C270D2}"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9624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4"/>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6BB0D9A-9E30-4BDC-9BA7-24AF3188C8D4}"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9173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E613B8D-6245-4E88-A227-0F19E899AF7C}"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4549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1"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1"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41"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41"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0BA38BE2-6B2D-4339-831D-EAC6955A519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0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A8F19F0-DF5E-41E1-B3DB-1A53D1AFE589}" type="slidenum">
              <a:rPr lang="en-US" altLang="en-US"/>
              <a:pPr>
                <a:defRPr/>
              </a:pPr>
              <a:t>‹#›</a:t>
            </a:fld>
            <a:endParaRPr lang="en-US" altLang="en-US"/>
          </a:p>
        </p:txBody>
      </p:sp>
    </p:spTree>
    <p:extLst>
      <p:ext uri="{BB962C8B-B14F-4D97-AF65-F5344CB8AC3E}">
        <p14:creationId xmlns:p14="http://schemas.microsoft.com/office/powerpoint/2010/main" val="3650228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5511D483-7B99-446E-B2B1-1D187E2984F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8396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ED910391-51B6-40F3-A3C1-A986CDE20708}"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4984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9"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4" y="273064"/>
            <a:ext cx="664527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9"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0F5146D-B4F1-4235-9E9F-77A0FC3CB44B}"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58409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FAC3C276-28DB-49B8-9808-0C6C476F37D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9917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5EA1952-A2A3-45BD-8D78-A0FD245634D6}"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1018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2"/>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52"/>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5E50E3-407B-445E-BC2D-A74241E7B3BD}"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836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0"/>
            <a:ext cx="1069848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0" y="3938602"/>
            <a:ext cx="1069848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2484396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724259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042660" y="1600206"/>
            <a:ext cx="5250180" cy="4525963"/>
          </a:xfrm>
        </p:spPr>
        <p:txBody>
          <a:bodyPr/>
          <a:lstStyle/>
          <a:p>
            <a:pPr lvl="0"/>
            <a:r>
              <a:rPr lang="en-US" noProof="0" smtClean="0"/>
              <a:t>Click icon to add clip art</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1780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9" y="4406918"/>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9" y="2906713"/>
            <a:ext cx="101041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29CE843-1314-4622-AE7D-834E21016D71}" type="slidenum">
              <a:rPr lang="en-US" altLang="en-US"/>
              <a:pPr>
                <a:defRPr/>
              </a:pPr>
              <a:t>‹#›</a:t>
            </a:fld>
            <a:endParaRPr lang="en-US" altLang="en-US"/>
          </a:p>
        </p:txBody>
      </p:sp>
    </p:spTree>
    <p:extLst>
      <p:ext uri="{BB962C8B-B14F-4D97-AF65-F5344CB8AC3E}">
        <p14:creationId xmlns:p14="http://schemas.microsoft.com/office/powerpoint/2010/main" val="33159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877C8D7-0F75-44A4-B487-D47BE1CFEBD8}" type="slidenum">
              <a:rPr lang="en-US" altLang="en-US"/>
              <a:pPr>
                <a:defRPr/>
              </a:pPr>
              <a:t>‹#›</a:t>
            </a:fld>
            <a:endParaRPr lang="en-US" altLang="en-US"/>
          </a:p>
        </p:txBody>
      </p:sp>
    </p:spTree>
    <p:extLst>
      <p:ext uri="{BB962C8B-B14F-4D97-AF65-F5344CB8AC3E}">
        <p14:creationId xmlns:p14="http://schemas.microsoft.com/office/powerpoint/2010/main" val="320461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4" y="1535113"/>
            <a:ext cx="525224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4" y="2174875"/>
            <a:ext cx="525224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4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4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64808750-5AEC-45FA-B0CE-076C2F85EE42}" type="slidenum">
              <a:rPr lang="en-US" altLang="en-US"/>
              <a:pPr>
                <a:defRPr/>
              </a:pPr>
              <a:t>‹#›</a:t>
            </a:fld>
            <a:endParaRPr lang="en-US" altLang="en-US"/>
          </a:p>
        </p:txBody>
      </p:sp>
    </p:spTree>
    <p:extLst>
      <p:ext uri="{BB962C8B-B14F-4D97-AF65-F5344CB8AC3E}">
        <p14:creationId xmlns:p14="http://schemas.microsoft.com/office/powerpoint/2010/main" val="343908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118E64F1-55D7-4E9F-B3CA-DCFCAF727E06}" type="slidenum">
              <a:rPr lang="en-US" altLang="en-US"/>
              <a:pPr>
                <a:defRPr/>
              </a:pPr>
              <a:t>‹#›</a:t>
            </a:fld>
            <a:endParaRPr lang="en-US" altLang="en-US"/>
          </a:p>
        </p:txBody>
      </p:sp>
    </p:spTree>
    <p:extLst>
      <p:ext uri="{BB962C8B-B14F-4D97-AF65-F5344CB8AC3E}">
        <p14:creationId xmlns:p14="http://schemas.microsoft.com/office/powerpoint/2010/main" val="346565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0B0AC21B-19BF-48BB-A167-B5B5CC680B5A}" type="slidenum">
              <a:rPr lang="en-US" altLang="en-US"/>
              <a:pPr>
                <a:defRPr/>
              </a:pPr>
              <a:t>‹#›</a:t>
            </a:fld>
            <a:endParaRPr lang="en-US" altLang="en-US"/>
          </a:p>
        </p:txBody>
      </p:sp>
    </p:spTree>
    <p:extLst>
      <p:ext uri="{BB962C8B-B14F-4D97-AF65-F5344CB8AC3E}">
        <p14:creationId xmlns:p14="http://schemas.microsoft.com/office/powerpoint/2010/main" val="15076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75" y="273068"/>
            <a:ext cx="664527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3"/>
            <a:ext cx="391080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2EC0D29-6AE2-48A1-80C1-4822B4FAEF42}" type="slidenum">
              <a:rPr lang="en-US" altLang="en-US"/>
              <a:pPr>
                <a:defRPr/>
              </a:pPr>
              <a:t>‹#›</a:t>
            </a:fld>
            <a:endParaRPr lang="en-US" altLang="en-US"/>
          </a:p>
        </p:txBody>
      </p:sp>
    </p:spTree>
    <p:extLst>
      <p:ext uri="{BB962C8B-B14F-4D97-AF65-F5344CB8AC3E}">
        <p14:creationId xmlns:p14="http://schemas.microsoft.com/office/powerpoint/2010/main" val="32208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3"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3"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29973"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11F5D5C-CFD9-4B44-948D-6D58C76053BC}" type="slidenum">
              <a:rPr lang="en-US" altLang="en-US"/>
              <a:pPr>
                <a:defRPr/>
              </a:pPr>
              <a:t>‹#›</a:t>
            </a:fld>
            <a:endParaRPr lang="en-US" altLang="en-US"/>
          </a:p>
        </p:txBody>
      </p:sp>
    </p:spTree>
    <p:extLst>
      <p:ext uri="{BB962C8B-B14F-4D97-AF65-F5344CB8AC3E}">
        <p14:creationId xmlns:p14="http://schemas.microsoft.com/office/powerpoint/2010/main" val="30324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360" y="274638"/>
            <a:ext cx="106984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43" name="Rectangle 3"/>
          <p:cNvSpPr>
            <a:spLocks noGrp="1" noChangeArrowheads="1"/>
          </p:cNvSpPr>
          <p:nvPr>
            <p:ph type="body" idx="1"/>
          </p:nvPr>
        </p:nvSpPr>
        <p:spPr bwMode="auto">
          <a:xfrm>
            <a:off x="594360" y="1600206"/>
            <a:ext cx="1069848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44" name="Rectangle 4"/>
          <p:cNvSpPr>
            <a:spLocks noGrp="1" noChangeArrowheads="1"/>
          </p:cNvSpPr>
          <p:nvPr>
            <p:ph type="dt" sz="half" idx="2"/>
          </p:nvPr>
        </p:nvSpPr>
        <p:spPr bwMode="auto">
          <a:xfrm>
            <a:off x="5943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1445" name="Rectangle 5"/>
          <p:cNvSpPr>
            <a:spLocks noGrp="1" noChangeArrowheads="1"/>
          </p:cNvSpPr>
          <p:nvPr>
            <p:ph type="ftr" sz="quarter" idx="3"/>
          </p:nvPr>
        </p:nvSpPr>
        <p:spPr bwMode="auto">
          <a:xfrm>
            <a:off x="4061460" y="6245225"/>
            <a:ext cx="37642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61446" name="Rectangle 6"/>
          <p:cNvSpPr>
            <a:spLocks noGrp="1" noChangeArrowheads="1"/>
          </p:cNvSpPr>
          <p:nvPr>
            <p:ph type="sldNum" sz="quarter" idx="4"/>
          </p:nvPr>
        </p:nvSpPr>
        <p:spPr bwMode="auto">
          <a:xfrm>
            <a:off x="85191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3404174-CE5F-46EE-BBB4-AE2AEBC1CF31}" type="slidenum">
              <a:rPr lang="en-US" altLang="en-US"/>
              <a:pPr>
                <a:defRPr/>
              </a:pPr>
              <a:t>‹#›</a:t>
            </a:fld>
            <a:endParaRPr lang="en-US" altLang="en-US"/>
          </a:p>
        </p:txBody>
      </p:sp>
      <p:pic>
        <p:nvPicPr>
          <p:cNvPr id="1031" name="Picture 7" descr="Atomic-Fro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21967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tmplLst>
          <p:tmpl lvl="1">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Lst>
      </p:bldP>
    </p:bldLst>
  </p:timing>
  <p:hf hdr="0" ft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Arial" pitchFamily="34" charset="0"/>
        </a:defRPr>
      </a:lvl2pPr>
      <a:lvl3pPr algn="ctr" rtl="0" eaLnBrk="0" fontAlgn="base" hangingPunct="0">
        <a:spcBef>
          <a:spcPct val="0"/>
        </a:spcBef>
        <a:spcAft>
          <a:spcPct val="0"/>
        </a:spcAft>
        <a:defRPr sz="3200" b="1">
          <a:solidFill>
            <a:schemeClr val="accent2"/>
          </a:solidFill>
          <a:latin typeface="Arial" pitchFamily="34" charset="0"/>
        </a:defRPr>
      </a:lvl3pPr>
      <a:lvl4pPr algn="ctr" rtl="0" eaLnBrk="0" fontAlgn="base" hangingPunct="0">
        <a:spcBef>
          <a:spcPct val="0"/>
        </a:spcBef>
        <a:spcAft>
          <a:spcPct val="0"/>
        </a:spcAft>
        <a:defRPr sz="3200" b="1">
          <a:solidFill>
            <a:schemeClr val="accent2"/>
          </a:solidFill>
          <a:latin typeface="Arial" pitchFamily="34" charset="0"/>
        </a:defRPr>
      </a:lvl4pPr>
      <a:lvl5pPr algn="ctr" rtl="0" eaLnBrk="0" fontAlgn="base" hangingPunct="0">
        <a:spcBef>
          <a:spcPct val="0"/>
        </a:spcBef>
        <a:spcAft>
          <a:spcPct val="0"/>
        </a:spcAft>
        <a:defRPr sz="3200" b="1">
          <a:solidFill>
            <a:schemeClr val="accent2"/>
          </a:solidFill>
          <a:latin typeface="Arial" pitchFamily="34" charset="0"/>
        </a:defRPr>
      </a:lvl5pPr>
      <a:lvl6pPr marL="457200" algn="ctr" rtl="0" eaLnBrk="1" fontAlgn="base" hangingPunct="1">
        <a:spcBef>
          <a:spcPct val="0"/>
        </a:spcBef>
        <a:spcAft>
          <a:spcPct val="0"/>
        </a:spcAft>
        <a:defRPr sz="3200" b="1">
          <a:solidFill>
            <a:schemeClr val="accent2"/>
          </a:solidFill>
          <a:latin typeface="Arial" pitchFamily="34" charset="0"/>
        </a:defRPr>
      </a:lvl6pPr>
      <a:lvl7pPr marL="914400" algn="ctr" rtl="0" eaLnBrk="1" fontAlgn="base" hangingPunct="1">
        <a:spcBef>
          <a:spcPct val="0"/>
        </a:spcBef>
        <a:spcAft>
          <a:spcPct val="0"/>
        </a:spcAft>
        <a:defRPr sz="3200" b="1">
          <a:solidFill>
            <a:schemeClr val="accent2"/>
          </a:solidFill>
          <a:latin typeface="Arial" pitchFamily="34" charset="0"/>
        </a:defRPr>
      </a:lvl7pPr>
      <a:lvl8pPr marL="1371600" algn="ctr" rtl="0" eaLnBrk="1" fontAlgn="base" hangingPunct="1">
        <a:spcBef>
          <a:spcPct val="0"/>
        </a:spcBef>
        <a:spcAft>
          <a:spcPct val="0"/>
        </a:spcAft>
        <a:defRPr sz="3200" b="1">
          <a:solidFill>
            <a:schemeClr val="accent2"/>
          </a:solidFill>
          <a:latin typeface="Arial" pitchFamily="34" charset="0"/>
        </a:defRPr>
      </a:lvl8pPr>
      <a:lvl9pPr marL="1828800" algn="ctr" rtl="0" eaLnBrk="1" fontAlgn="base" hangingPunct="1">
        <a:spcBef>
          <a:spcPct val="0"/>
        </a:spcBef>
        <a:spcAft>
          <a:spcPct val="0"/>
        </a:spcAft>
        <a:defRPr sz="3200" b="1">
          <a:solidFill>
            <a:schemeClr val="accent2"/>
          </a:solidFill>
          <a:latin typeface="Arial" pitchFamily="34" charset="0"/>
        </a:defRPr>
      </a:lvl9pPr>
    </p:titleStyle>
    <p:bodyStyle>
      <a:lvl1pPr marL="342900" indent="-342900" algn="l" rtl="0" eaLnBrk="0" fontAlgn="base" hangingPunct="0">
        <a:spcBef>
          <a:spcPct val="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0"/>
        </a:spcBef>
        <a:spcAft>
          <a:spcPct val="0"/>
        </a:spcAft>
        <a:buChar char="–"/>
        <a:defRPr sz="2400" b="1">
          <a:solidFill>
            <a:schemeClr val="tx1"/>
          </a:solidFill>
          <a:latin typeface="+mn-lt"/>
        </a:defRPr>
      </a:lvl2pPr>
      <a:lvl3pPr marL="1143000" indent="-228600" algn="l" rtl="0" eaLnBrk="0" fontAlgn="base" hangingPunct="0">
        <a:spcBef>
          <a:spcPct val="0"/>
        </a:spcBef>
        <a:spcAft>
          <a:spcPct val="0"/>
        </a:spcAft>
        <a:buChar char="•"/>
        <a:defRPr sz="2400" b="1">
          <a:solidFill>
            <a:schemeClr val="tx1"/>
          </a:solidFill>
          <a:latin typeface="+mn-lt"/>
        </a:defRPr>
      </a:lvl3pPr>
      <a:lvl4pPr marL="1600200" indent="-228600" algn="l" rtl="0" eaLnBrk="0" fontAlgn="base" hangingPunct="0">
        <a:spcBef>
          <a:spcPct val="0"/>
        </a:spcBef>
        <a:spcAft>
          <a:spcPct val="0"/>
        </a:spcAft>
        <a:buChar char="–"/>
        <a:defRPr sz="2400" b="1">
          <a:solidFill>
            <a:schemeClr val="tx1"/>
          </a:solidFill>
          <a:latin typeface="+mn-lt"/>
        </a:defRPr>
      </a:lvl4pPr>
      <a:lvl5pPr marL="2057400" indent="-228600" algn="l" rtl="0" eaLnBrk="0" fontAlgn="base" hangingPunct="0">
        <a:spcBef>
          <a:spcPct val="0"/>
        </a:spcBef>
        <a:spcAft>
          <a:spcPct val="0"/>
        </a:spcAft>
        <a:buChar char="»"/>
        <a:defRPr sz="2400" b="1">
          <a:solidFill>
            <a:schemeClr val="tx1"/>
          </a:solidFill>
          <a:latin typeface="+mn-lt"/>
        </a:defRPr>
      </a:lvl5pPr>
      <a:lvl6pPr marL="2514600" indent="-228600" algn="l" rtl="0" eaLnBrk="1" fontAlgn="base" hangingPunct="1">
        <a:spcBef>
          <a:spcPct val="0"/>
        </a:spcBef>
        <a:spcAft>
          <a:spcPct val="0"/>
        </a:spcAft>
        <a:buChar char="»"/>
        <a:defRPr sz="2400" b="1">
          <a:solidFill>
            <a:schemeClr val="tx1"/>
          </a:solidFill>
          <a:latin typeface="+mn-lt"/>
        </a:defRPr>
      </a:lvl6pPr>
      <a:lvl7pPr marL="2971800" indent="-228600" algn="l" rtl="0" eaLnBrk="1" fontAlgn="base" hangingPunct="1">
        <a:spcBef>
          <a:spcPct val="0"/>
        </a:spcBef>
        <a:spcAft>
          <a:spcPct val="0"/>
        </a:spcAft>
        <a:buChar char="»"/>
        <a:defRPr sz="2400" b="1">
          <a:solidFill>
            <a:schemeClr val="tx1"/>
          </a:solidFill>
          <a:latin typeface="+mn-lt"/>
        </a:defRPr>
      </a:lvl7pPr>
      <a:lvl8pPr marL="3429000" indent="-228600" algn="l" rtl="0" eaLnBrk="1" fontAlgn="base" hangingPunct="1">
        <a:spcBef>
          <a:spcPct val="0"/>
        </a:spcBef>
        <a:spcAft>
          <a:spcPct val="0"/>
        </a:spcAft>
        <a:buChar char="»"/>
        <a:defRPr sz="2400" b="1">
          <a:solidFill>
            <a:schemeClr val="tx1"/>
          </a:solidFill>
          <a:latin typeface="+mn-lt"/>
        </a:defRPr>
      </a:lvl8pPr>
      <a:lvl9pPr marL="3886200" indent="-228600" algn="l" rtl="0" eaLnBrk="1" fontAlgn="base" hangingPunct="1">
        <a:spcBef>
          <a:spcPct val="0"/>
        </a:spcBef>
        <a:spcAft>
          <a:spcPct val="0"/>
        </a:spcAft>
        <a:buChar char="»"/>
        <a:defRPr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360" y="274638"/>
            <a:ext cx="106984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43" name="Rectangle 3"/>
          <p:cNvSpPr>
            <a:spLocks noGrp="1" noChangeArrowheads="1"/>
          </p:cNvSpPr>
          <p:nvPr>
            <p:ph type="body" idx="1"/>
          </p:nvPr>
        </p:nvSpPr>
        <p:spPr bwMode="auto">
          <a:xfrm>
            <a:off x="594360" y="1600206"/>
            <a:ext cx="1069848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44" name="Rectangle 4"/>
          <p:cNvSpPr>
            <a:spLocks noGrp="1" noChangeArrowheads="1"/>
          </p:cNvSpPr>
          <p:nvPr>
            <p:ph type="dt" sz="half" idx="2"/>
          </p:nvPr>
        </p:nvSpPr>
        <p:spPr bwMode="auto">
          <a:xfrm>
            <a:off x="5943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445" name="Rectangle 5"/>
          <p:cNvSpPr>
            <a:spLocks noGrp="1" noChangeArrowheads="1"/>
          </p:cNvSpPr>
          <p:nvPr>
            <p:ph type="ftr" sz="quarter" idx="3"/>
          </p:nvPr>
        </p:nvSpPr>
        <p:spPr bwMode="auto">
          <a:xfrm>
            <a:off x="4061460" y="6245225"/>
            <a:ext cx="37642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61446" name="Rectangle 6"/>
          <p:cNvSpPr>
            <a:spLocks noGrp="1" noChangeArrowheads="1"/>
          </p:cNvSpPr>
          <p:nvPr>
            <p:ph type="sldNum" sz="quarter" idx="4"/>
          </p:nvPr>
        </p:nvSpPr>
        <p:spPr bwMode="auto">
          <a:xfrm>
            <a:off x="85191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3404174-CE5F-46EE-BBB4-AE2AEBC1CF31}" type="slidenum">
              <a:rPr lang="en-US" altLang="en-US" smtClean="0"/>
              <a:pPr>
                <a:defRPr/>
              </a:pPr>
              <a:t>‹#›</a:t>
            </a:fld>
            <a:endParaRPr lang="en-US" altLang="en-US"/>
          </a:p>
        </p:txBody>
      </p:sp>
      <p:pic>
        <p:nvPicPr>
          <p:cNvPr id="1031" name="Picture 7" descr="Atomic-Fro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 y="0"/>
            <a:ext cx="121967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tmplLst>
          <p:tmpl lvl="1">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Lst>
      </p:bldP>
    </p:bldLst>
  </p:timing>
  <p:hf hdr="0" ftr="0" dt="0"/>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pitchFamily="34" charset="0"/>
        </a:defRPr>
      </a:lvl2pPr>
      <a:lvl3pPr algn="ctr" rtl="0" eaLnBrk="1" fontAlgn="base" hangingPunct="1">
        <a:spcBef>
          <a:spcPct val="0"/>
        </a:spcBef>
        <a:spcAft>
          <a:spcPct val="0"/>
        </a:spcAft>
        <a:defRPr sz="3200" b="1">
          <a:solidFill>
            <a:schemeClr val="accent2"/>
          </a:solidFill>
          <a:latin typeface="Arial" pitchFamily="34" charset="0"/>
        </a:defRPr>
      </a:lvl3pPr>
      <a:lvl4pPr algn="ctr" rtl="0" eaLnBrk="1" fontAlgn="base" hangingPunct="1">
        <a:spcBef>
          <a:spcPct val="0"/>
        </a:spcBef>
        <a:spcAft>
          <a:spcPct val="0"/>
        </a:spcAft>
        <a:defRPr sz="3200" b="1">
          <a:solidFill>
            <a:schemeClr val="accent2"/>
          </a:solidFill>
          <a:latin typeface="Arial" pitchFamily="34" charset="0"/>
        </a:defRPr>
      </a:lvl4pPr>
      <a:lvl5pPr algn="ctr" rtl="0" eaLnBrk="1" fontAlgn="base" hangingPunct="1">
        <a:spcBef>
          <a:spcPct val="0"/>
        </a:spcBef>
        <a:spcAft>
          <a:spcPct val="0"/>
        </a:spcAft>
        <a:defRPr sz="3200" b="1">
          <a:solidFill>
            <a:schemeClr val="accent2"/>
          </a:solidFill>
          <a:latin typeface="Arial" pitchFamily="34" charset="0"/>
        </a:defRPr>
      </a:lvl5pPr>
      <a:lvl6pPr marL="457200" algn="ctr" rtl="0" eaLnBrk="1" fontAlgn="base" hangingPunct="1">
        <a:spcBef>
          <a:spcPct val="0"/>
        </a:spcBef>
        <a:spcAft>
          <a:spcPct val="0"/>
        </a:spcAft>
        <a:defRPr sz="3200" b="1">
          <a:solidFill>
            <a:schemeClr val="accent2"/>
          </a:solidFill>
          <a:latin typeface="Arial" pitchFamily="34" charset="0"/>
        </a:defRPr>
      </a:lvl6pPr>
      <a:lvl7pPr marL="914400" algn="ctr" rtl="0" eaLnBrk="1" fontAlgn="base" hangingPunct="1">
        <a:spcBef>
          <a:spcPct val="0"/>
        </a:spcBef>
        <a:spcAft>
          <a:spcPct val="0"/>
        </a:spcAft>
        <a:defRPr sz="3200" b="1">
          <a:solidFill>
            <a:schemeClr val="accent2"/>
          </a:solidFill>
          <a:latin typeface="Arial" pitchFamily="34" charset="0"/>
        </a:defRPr>
      </a:lvl7pPr>
      <a:lvl8pPr marL="1371600" algn="ctr" rtl="0" eaLnBrk="1" fontAlgn="base" hangingPunct="1">
        <a:spcBef>
          <a:spcPct val="0"/>
        </a:spcBef>
        <a:spcAft>
          <a:spcPct val="0"/>
        </a:spcAft>
        <a:defRPr sz="3200" b="1">
          <a:solidFill>
            <a:schemeClr val="accent2"/>
          </a:solidFill>
          <a:latin typeface="Arial" pitchFamily="34" charset="0"/>
        </a:defRPr>
      </a:lvl8pPr>
      <a:lvl9pPr marL="1828800" algn="ctr" rtl="0" eaLnBrk="1" fontAlgn="base" hangingPunct="1">
        <a:spcBef>
          <a:spcPct val="0"/>
        </a:spcBef>
        <a:spcAft>
          <a:spcPct val="0"/>
        </a:spcAft>
        <a:defRPr sz="3200" b="1">
          <a:solidFill>
            <a:schemeClr val="accent2"/>
          </a:solidFill>
          <a:latin typeface="Arial" pitchFamily="34" charset="0"/>
        </a:defRPr>
      </a:lvl9pPr>
    </p:titleStyle>
    <p:bodyStyle>
      <a:lvl1pPr marL="342900" indent="-342900" algn="l" rtl="0" eaLnBrk="1" fontAlgn="base" hangingPunct="1">
        <a:spcBef>
          <a:spcPct val="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0"/>
        </a:spcBef>
        <a:spcAft>
          <a:spcPct val="0"/>
        </a:spcAft>
        <a:buChar char="–"/>
        <a:defRPr sz="2400" b="1">
          <a:solidFill>
            <a:schemeClr val="tx1"/>
          </a:solidFill>
          <a:latin typeface="+mn-lt"/>
        </a:defRPr>
      </a:lvl2pPr>
      <a:lvl3pPr marL="1143000" indent="-228600" algn="l" rtl="0" eaLnBrk="1" fontAlgn="base" hangingPunct="1">
        <a:spcBef>
          <a:spcPct val="0"/>
        </a:spcBef>
        <a:spcAft>
          <a:spcPct val="0"/>
        </a:spcAft>
        <a:buChar char="•"/>
        <a:defRPr sz="2400" b="1">
          <a:solidFill>
            <a:schemeClr val="tx1"/>
          </a:solidFill>
          <a:latin typeface="+mn-lt"/>
        </a:defRPr>
      </a:lvl3pPr>
      <a:lvl4pPr marL="1600200" indent="-228600" algn="l" rtl="0" eaLnBrk="1" fontAlgn="base" hangingPunct="1">
        <a:spcBef>
          <a:spcPct val="0"/>
        </a:spcBef>
        <a:spcAft>
          <a:spcPct val="0"/>
        </a:spcAft>
        <a:buChar char="–"/>
        <a:defRPr sz="2400" b="1">
          <a:solidFill>
            <a:schemeClr val="tx1"/>
          </a:solidFill>
          <a:latin typeface="+mn-lt"/>
        </a:defRPr>
      </a:lvl4pPr>
      <a:lvl5pPr marL="2057400" indent="-228600" algn="l" rtl="0" eaLnBrk="1" fontAlgn="base" hangingPunct="1">
        <a:spcBef>
          <a:spcPct val="0"/>
        </a:spcBef>
        <a:spcAft>
          <a:spcPct val="0"/>
        </a:spcAft>
        <a:buChar char="»"/>
        <a:defRPr sz="2400" b="1">
          <a:solidFill>
            <a:schemeClr val="tx1"/>
          </a:solidFill>
          <a:latin typeface="+mn-lt"/>
        </a:defRPr>
      </a:lvl5pPr>
      <a:lvl6pPr marL="2514600" indent="-228600" algn="l" rtl="0" eaLnBrk="1" fontAlgn="base" hangingPunct="1">
        <a:spcBef>
          <a:spcPct val="0"/>
        </a:spcBef>
        <a:spcAft>
          <a:spcPct val="0"/>
        </a:spcAft>
        <a:buChar char="»"/>
        <a:defRPr sz="2400" b="1">
          <a:solidFill>
            <a:schemeClr val="tx1"/>
          </a:solidFill>
          <a:latin typeface="+mn-lt"/>
        </a:defRPr>
      </a:lvl6pPr>
      <a:lvl7pPr marL="2971800" indent="-228600" algn="l" rtl="0" eaLnBrk="1" fontAlgn="base" hangingPunct="1">
        <a:spcBef>
          <a:spcPct val="0"/>
        </a:spcBef>
        <a:spcAft>
          <a:spcPct val="0"/>
        </a:spcAft>
        <a:buChar char="»"/>
        <a:defRPr sz="2400" b="1">
          <a:solidFill>
            <a:schemeClr val="tx1"/>
          </a:solidFill>
          <a:latin typeface="+mn-lt"/>
        </a:defRPr>
      </a:lvl7pPr>
      <a:lvl8pPr marL="3429000" indent="-228600" algn="l" rtl="0" eaLnBrk="1" fontAlgn="base" hangingPunct="1">
        <a:spcBef>
          <a:spcPct val="0"/>
        </a:spcBef>
        <a:spcAft>
          <a:spcPct val="0"/>
        </a:spcAft>
        <a:buChar char="»"/>
        <a:defRPr sz="2400" b="1">
          <a:solidFill>
            <a:schemeClr val="tx1"/>
          </a:solidFill>
          <a:latin typeface="+mn-lt"/>
        </a:defRPr>
      </a:lvl8pPr>
      <a:lvl9pPr marL="3886200" indent="-228600" algn="l" rtl="0" eaLnBrk="1" fontAlgn="base" hangingPunct="1">
        <a:spcBef>
          <a:spcPct val="0"/>
        </a:spcBef>
        <a:spcAft>
          <a:spcPct val="0"/>
        </a:spcAft>
        <a:buChar char="»"/>
        <a:defRPr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4.jpe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2.wmf"/></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8.wmf"/><Relationship Id="rId3" Type="http://schemas.openxmlformats.org/officeDocument/2006/relationships/image" Target="../media/image41.jpeg"/><Relationship Id="rId7" Type="http://schemas.openxmlformats.org/officeDocument/2006/relationships/image" Target="../media/image21.wmf"/><Relationship Id="rId12" Type="http://schemas.openxmlformats.org/officeDocument/2006/relationships/oleObject" Target="../embeddings/oleObject14.bin"/><Relationship Id="rId17" Type="http://schemas.openxmlformats.org/officeDocument/2006/relationships/image" Target="../media/image40.wmf"/><Relationship Id="rId2" Type="http://schemas.openxmlformats.org/officeDocument/2006/relationships/slideLayout" Target="../slideLayouts/slideLayout2.xml"/><Relationship Id="rId16" Type="http://schemas.openxmlformats.org/officeDocument/2006/relationships/oleObject" Target="../embeddings/oleObject16.bin"/><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37.wmf"/><Relationship Id="rId5" Type="http://schemas.openxmlformats.org/officeDocument/2006/relationships/image" Target="../media/image20.wmf"/><Relationship Id="rId15" Type="http://schemas.openxmlformats.org/officeDocument/2006/relationships/image" Target="../media/image39.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36.wmf"/><Relationship Id="rId1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2.wmf"/><Relationship Id="rId5" Type="http://schemas.openxmlformats.org/officeDocument/2006/relationships/oleObject" Target="../embeddings/oleObject17.bin"/><Relationship Id="rId4" Type="http://schemas.openxmlformats.org/officeDocument/2006/relationships/image" Target="../media/image41.jpe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2.wmf"/><Relationship Id="rId5" Type="http://schemas.openxmlformats.org/officeDocument/2006/relationships/oleObject" Target="../embeddings/oleObject19.bin"/><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ustomXml" Target="../ink/ink6.xml"/><Relationship Id="rId5" Type="http://schemas.openxmlformats.org/officeDocument/2006/relationships/image" Target="../media/image45.w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8.emf"/><Relationship Id="rId5" Type="http://schemas.openxmlformats.org/officeDocument/2006/relationships/oleObject" Target="../embeddings/oleObject21.bin"/><Relationship Id="rId4" Type="http://schemas.openxmlformats.org/officeDocument/2006/relationships/image" Target="../media/image50.jpeg"/></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1.emf"/><Relationship Id="rId5" Type="http://schemas.openxmlformats.org/officeDocument/2006/relationships/oleObject" Target="../embeddings/oleObject22.bin"/><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3.wmf"/><Relationship Id="rId5" Type="http://schemas.openxmlformats.org/officeDocument/2006/relationships/oleObject" Target="../embeddings/oleObject24.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1.emf"/><Relationship Id="rId4" Type="http://schemas.openxmlformats.org/officeDocument/2006/relationships/customXml" Target="../ink/ink7.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8.jpeg"/><Relationship Id="rId7"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66.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9.wmf"/></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6.emf"/><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74.jpe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1.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72.wmf"/></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80.wmf"/><Relationship Id="rId3" Type="http://schemas.openxmlformats.org/officeDocument/2006/relationships/image" Target="../media/image83.jpeg"/><Relationship Id="rId7" Type="http://schemas.openxmlformats.org/officeDocument/2006/relationships/image" Target="../media/image77.wmf"/><Relationship Id="rId12" Type="http://schemas.openxmlformats.org/officeDocument/2006/relationships/oleObject" Target="../embeddings/oleObject38.bin"/><Relationship Id="rId17" Type="http://schemas.openxmlformats.org/officeDocument/2006/relationships/image" Target="../media/image82.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5.vml"/><Relationship Id="rId6" Type="http://schemas.openxmlformats.org/officeDocument/2006/relationships/oleObject" Target="../embeddings/oleObject35.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78.wmf"/><Relationship Id="rId1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3.jpeg"/><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image" Target="../media/image77.wmf"/><Relationship Id="rId4"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93.png"/><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92.wmf"/><Relationship Id="rId5" Type="http://schemas.openxmlformats.org/officeDocument/2006/relationships/oleObject" Target="../embeddings/oleObject44.bin"/><Relationship Id="rId4" Type="http://schemas.openxmlformats.org/officeDocument/2006/relationships/image" Target="../media/image9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image" Target="../media/image97.png"/><Relationship Id="rId4" Type="http://schemas.openxmlformats.org/officeDocument/2006/relationships/image" Target="../media/image96.wm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100.png"/><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99.wmf"/><Relationship Id="rId5" Type="http://schemas.openxmlformats.org/officeDocument/2006/relationships/oleObject" Target="../embeddings/oleObject47.bin"/><Relationship Id="rId4" Type="http://schemas.openxmlformats.org/officeDocument/2006/relationships/image" Target="../media/image98.wmf"/></Relationships>
</file>

<file path=ppt/slides/_rels/slide41.xml.rels><?xml version="1.0" encoding="UTF-8" standalone="yes"?>
<Relationships xmlns="http://schemas.openxmlformats.org/package/2006/relationships"><Relationship Id="rId3" Type="http://schemas.openxmlformats.org/officeDocument/2006/relationships/image" Target="../media/image102.jpe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01.wmf"/><Relationship Id="rId4" Type="http://schemas.openxmlformats.org/officeDocument/2006/relationships/oleObject" Target="../embeddings/oleObject48.bin"/></Relationships>
</file>

<file path=ppt/slides/_rels/slide42.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04.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0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oleObject" Target="../embeddings/oleObject1.bin"/><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11" Type="http://schemas.openxmlformats.org/officeDocument/2006/relationships/image" Target="../media/image14.emf"/><Relationship Id="rId5" Type="http://schemas.openxmlformats.org/officeDocument/2006/relationships/oleObject" Target="../embeddings/oleObject2.bin"/><Relationship Id="rId10" Type="http://schemas.openxmlformats.org/officeDocument/2006/relationships/customXml" Target="../ink/ink3.xml"/><Relationship Id="rId4" Type="http://schemas.openxmlformats.org/officeDocument/2006/relationships/image" Target="../media/image10.wmf"/><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3.bin"/><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solidFill>
            <a:schemeClr val="accent2"/>
          </a:solidFill>
        </p:spPr>
        <p:txBody>
          <a:bodyPr/>
          <a:lstStyle/>
          <a:p>
            <a:pPr eaLnBrk="1" hangingPunct="1"/>
            <a:r>
              <a:rPr lang="en-US" altLang="en-US" sz="4000" dirty="0" smtClean="0">
                <a:solidFill>
                  <a:srgbClr val="FFFF00"/>
                </a:solidFill>
              </a:rPr>
              <a:t>Chapter </a:t>
            </a:r>
            <a:r>
              <a:rPr lang="en-US" altLang="en-US" sz="4000" dirty="0">
                <a:solidFill>
                  <a:srgbClr val="FFFF00"/>
                </a:solidFill>
              </a:rPr>
              <a:t>25 Electric </a:t>
            </a:r>
            <a:r>
              <a:rPr lang="en-US" altLang="en-US" sz="4000" dirty="0" smtClean="0">
                <a:solidFill>
                  <a:srgbClr val="FFFF00"/>
                </a:solidFill>
              </a:rPr>
              <a:t>Potential</a:t>
            </a:r>
            <a:endParaRPr lang="en-US" altLang="en-US" dirty="0" smtClean="0">
              <a:solidFill>
                <a:srgbClr val="FFFF00"/>
              </a:solidFill>
            </a:endParaRPr>
          </a:p>
        </p:txBody>
      </p:sp>
      <p:sp>
        <p:nvSpPr>
          <p:cNvPr id="163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4A4A489-7A88-4426-82D4-933C8E41A557}" type="slidenum">
              <a:rPr lang="en-US" altLang="en-US" sz="1400" b="0" smtClean="0"/>
              <a:pPr>
                <a:buFontTx/>
                <a:buNone/>
              </a:pPr>
              <a:t>1</a:t>
            </a:fld>
            <a:endParaRPr lang="en-US" altLang="en-US" sz="1400"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8" descr="25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5"/>
          <p:cNvSpPr>
            <a:spLocks noGrp="1" noChangeArrowheads="1"/>
          </p:cNvSpPr>
          <p:nvPr>
            <p:ph type="title"/>
          </p:nvPr>
        </p:nvSpPr>
        <p:spPr>
          <a:xfrm>
            <a:off x="1447800" y="274638"/>
            <a:ext cx="9845040" cy="792162"/>
          </a:xfrm>
          <a:solidFill>
            <a:schemeClr val="accent2"/>
          </a:solidFill>
        </p:spPr>
        <p:txBody>
          <a:bodyPr/>
          <a:lstStyle/>
          <a:p>
            <a:pPr eaLnBrk="1" hangingPunct="1"/>
            <a:r>
              <a:rPr lang="en-US" altLang="en-US" dirty="0" smtClean="0">
                <a:solidFill>
                  <a:srgbClr val="FFFF00"/>
                </a:solidFill>
              </a:rPr>
              <a:t>Potential Difference in a Uniform Field</a:t>
            </a:r>
          </a:p>
        </p:txBody>
      </p:sp>
      <p:sp>
        <p:nvSpPr>
          <p:cNvPr id="217094" name="Rectangle 6"/>
          <p:cNvSpPr>
            <a:spLocks noGrp="1" noChangeArrowheads="1"/>
          </p:cNvSpPr>
          <p:nvPr>
            <p:ph idx="1"/>
          </p:nvPr>
        </p:nvSpPr>
        <p:spPr>
          <a:xfrm>
            <a:off x="594360" y="1219200"/>
            <a:ext cx="9311640" cy="5181600"/>
          </a:xfrm>
        </p:spPr>
        <p:txBody>
          <a:bodyPr/>
          <a:lstStyle/>
          <a:p>
            <a:pPr eaLnBrk="1" hangingPunct="1"/>
            <a:r>
              <a:rPr lang="en-US" altLang="en-US" smtClean="0"/>
              <a:t>The equations for electric potential can be </a:t>
            </a:r>
            <a:r>
              <a:rPr lang="en-US" altLang="en-US" smtClean="0">
                <a:solidFill>
                  <a:schemeClr val="hlink"/>
                </a:solidFill>
              </a:rPr>
              <a:t>simplified</a:t>
            </a:r>
            <a:r>
              <a:rPr lang="en-US" altLang="en-US" smtClean="0"/>
              <a:t> if the electric field is uniform:</a:t>
            </a:r>
          </a:p>
          <a:p>
            <a:pPr eaLnBrk="1" hangingPunct="1"/>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r>
              <a:rPr lang="en-US" altLang="en-US" smtClean="0"/>
              <a:t>The negative sign indicates that the electric potential at point </a:t>
            </a:r>
            <a:r>
              <a:rPr lang="en-US" altLang="en-US" i="1" smtClean="0"/>
              <a:t>B</a:t>
            </a:r>
            <a:r>
              <a:rPr lang="en-US" altLang="en-US" smtClean="0"/>
              <a:t> is lower than at point </a:t>
            </a:r>
            <a:r>
              <a:rPr lang="en-US" altLang="en-US" i="1" smtClean="0"/>
              <a:t>A</a:t>
            </a:r>
          </a:p>
          <a:p>
            <a:pPr eaLnBrk="1" hangingPunct="1">
              <a:buFontTx/>
              <a:buNone/>
            </a:pPr>
            <a:endParaRPr lang="en-US" altLang="en-US" i="1" smtClean="0"/>
          </a:p>
          <a:p>
            <a:pPr eaLnBrk="1" hangingPunct="1"/>
            <a:r>
              <a:rPr lang="en-US" altLang="en-US" smtClean="0"/>
              <a:t>Electric field lines always point in the direction of </a:t>
            </a:r>
            <a:r>
              <a:rPr lang="en-US" altLang="en-US" smtClean="0">
                <a:solidFill>
                  <a:schemeClr val="hlink"/>
                </a:solidFill>
              </a:rPr>
              <a:t>decreasing</a:t>
            </a:r>
            <a:r>
              <a:rPr lang="en-US" altLang="en-US" smtClean="0"/>
              <a:t> electric potential</a:t>
            </a:r>
          </a:p>
        </p:txBody>
      </p:sp>
      <p:graphicFrame>
        <p:nvGraphicFramePr>
          <p:cNvPr id="246788" name="Object 4"/>
          <p:cNvGraphicFramePr>
            <a:graphicFrameLocks noChangeAspect="1"/>
          </p:cNvGraphicFramePr>
          <p:nvPr/>
        </p:nvGraphicFramePr>
        <p:xfrm>
          <a:off x="99062" y="2286000"/>
          <a:ext cx="3186430" cy="630238"/>
        </p:xfrm>
        <a:graphic>
          <a:graphicData uri="http://schemas.openxmlformats.org/presentationml/2006/ole">
            <mc:AlternateContent xmlns:mc="http://schemas.openxmlformats.org/markup-compatibility/2006">
              <mc:Choice xmlns:v="urn:schemas-microsoft-com:vml" Requires="v">
                <p:oleObj spid="_x0000_s22658" name="Equation" r:id="rId4" imgW="837836" imgH="215806" progId="Equation.3">
                  <p:embed/>
                </p:oleObj>
              </mc:Choice>
              <mc:Fallback>
                <p:oleObj name="Equation" r:id="rId4" imgW="837836"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2" y="2286000"/>
                        <a:ext cx="318643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
          <p:cNvGraphicFramePr>
            <a:graphicFrameLocks noChangeAspect="1"/>
          </p:cNvGraphicFramePr>
          <p:nvPr/>
        </p:nvGraphicFramePr>
        <p:xfrm>
          <a:off x="3169922" y="1905000"/>
          <a:ext cx="2559050" cy="1371600"/>
        </p:xfrm>
        <a:graphic>
          <a:graphicData uri="http://schemas.openxmlformats.org/presentationml/2006/ole">
            <mc:AlternateContent xmlns:mc="http://schemas.openxmlformats.org/markup-compatibility/2006">
              <mc:Choice xmlns:v="urn:schemas-microsoft-com:vml" Requires="v">
                <p:oleObj spid="_x0000_s22659" name="Equation" r:id="rId6" imgW="672808" imgH="469696" progId="Equation.3">
                  <p:embed/>
                </p:oleObj>
              </mc:Choice>
              <mc:Fallback>
                <p:oleObj name="Equation" r:id="rId6" imgW="672808" imgH="46969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9922" y="1905000"/>
                        <a:ext cx="25590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0"/>
          <p:cNvGraphicFramePr>
            <a:graphicFrameLocks noChangeAspect="1"/>
          </p:cNvGraphicFramePr>
          <p:nvPr/>
        </p:nvGraphicFramePr>
        <p:xfrm>
          <a:off x="5646423" y="1905000"/>
          <a:ext cx="2270127" cy="1371600"/>
        </p:xfrm>
        <a:graphic>
          <a:graphicData uri="http://schemas.openxmlformats.org/presentationml/2006/ole">
            <mc:AlternateContent xmlns:mc="http://schemas.openxmlformats.org/markup-compatibility/2006">
              <mc:Choice xmlns:v="urn:schemas-microsoft-com:vml" Requires="v">
                <p:oleObj spid="_x0000_s22660" name="Equation" r:id="rId8" imgW="596900" imgH="469900" progId="Equation.3">
                  <p:embed/>
                </p:oleObj>
              </mc:Choice>
              <mc:Fallback>
                <p:oleObj name="Equation" r:id="rId8" imgW="596900" imgH="4699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6423" y="1905000"/>
                        <a:ext cx="227012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7825747" y="2286018"/>
          <a:ext cx="1690211" cy="519113"/>
        </p:xfrm>
        <a:graphic>
          <a:graphicData uri="http://schemas.openxmlformats.org/presentationml/2006/ole">
            <mc:AlternateContent xmlns:mc="http://schemas.openxmlformats.org/markup-compatibility/2006">
              <mc:Choice xmlns:v="urn:schemas-microsoft-com:vml" Requires="v">
                <p:oleObj spid="_x0000_s22661" name="Equation" r:id="rId10" imgW="444114" imgH="177646" progId="Equation.3">
                  <p:embed/>
                </p:oleObj>
              </mc:Choice>
              <mc:Fallback>
                <p:oleObj name="Equation" r:id="rId10" imgW="444114" imgH="17764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5747" y="2286018"/>
                        <a:ext cx="1690211"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B4CCCC17-E358-4152-807B-6B62CC6E9425}" type="slidenum">
              <a:rPr lang="en-US" altLang="en-US" sz="1400" b="0" smtClean="0"/>
              <a:pPr>
                <a:buFontTx/>
                <a:buNone/>
              </a:pPr>
              <a:t>10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70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8" descr="25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a:xfrm>
            <a:off x="1600200" y="274638"/>
            <a:ext cx="9692640" cy="639762"/>
          </a:xfrm>
          <a:solidFill>
            <a:srgbClr val="002060"/>
          </a:solidFill>
        </p:spPr>
        <p:txBody>
          <a:bodyPr/>
          <a:lstStyle/>
          <a:p>
            <a:pPr eaLnBrk="1" hangingPunct="1"/>
            <a:r>
              <a:rPr lang="en-US" altLang="en-US" dirty="0" smtClean="0">
                <a:solidFill>
                  <a:srgbClr val="FFFF00"/>
                </a:solidFill>
              </a:rPr>
              <a:t>Energy and the Direction of Electric Field</a:t>
            </a:r>
          </a:p>
        </p:txBody>
      </p:sp>
      <p:sp>
        <p:nvSpPr>
          <p:cNvPr id="218115" name="Rectangle 3"/>
          <p:cNvSpPr>
            <a:spLocks noGrp="1" noChangeArrowheads="1"/>
          </p:cNvSpPr>
          <p:nvPr>
            <p:ph idx="1"/>
          </p:nvPr>
        </p:nvSpPr>
        <p:spPr>
          <a:xfrm>
            <a:off x="594360" y="1219200"/>
            <a:ext cx="8816340" cy="5181600"/>
          </a:xfrm>
        </p:spPr>
        <p:txBody>
          <a:bodyPr/>
          <a:lstStyle/>
          <a:p>
            <a:pPr eaLnBrk="1" hangingPunct="1"/>
            <a:r>
              <a:rPr lang="en-US" altLang="en-US" smtClean="0"/>
              <a:t>When the electric field is directed downward, point B is at a lower potential than point A</a:t>
            </a:r>
          </a:p>
          <a:p>
            <a:pPr eaLnBrk="1" hangingPunct="1">
              <a:buFontTx/>
              <a:buNone/>
            </a:pPr>
            <a:endParaRPr lang="en-US" altLang="en-US" smtClean="0"/>
          </a:p>
          <a:p>
            <a:pPr eaLnBrk="1" hangingPunct="1"/>
            <a:r>
              <a:rPr lang="en-US" altLang="en-US" smtClean="0"/>
              <a:t>When a positive test charge moves from A to B, the charge-field system loses potential energy</a:t>
            </a:r>
          </a:p>
          <a:p>
            <a:pPr eaLnBrk="1" hangingPunct="1">
              <a:buFontTx/>
              <a:buNone/>
            </a:pPr>
            <a:endParaRPr lang="en-US" altLang="en-US" smtClean="0"/>
          </a:p>
          <a:p>
            <a:pPr eaLnBrk="1" hangingPunct="1"/>
            <a:r>
              <a:rPr lang="en-US" altLang="en-US" smtClean="0"/>
              <a:t>The system loses electric potential energy when the charge moves in the direction of the field (an electric field does work on a positive charge) and the charge gains kinetic energy equal to the potential energy lost by the charge-field system</a:t>
            </a:r>
          </a:p>
        </p:txBody>
      </p:sp>
      <p:sp>
        <p:nvSpPr>
          <p:cNvPr id="235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B621D588-E300-437E-A4B5-F5FD3AB9CFEC}" type="slidenum">
              <a:rPr lang="en-US" altLang="en-US" sz="1400" b="0" smtClean="0"/>
              <a:pPr>
                <a:buFontTx/>
                <a:buNone/>
              </a:pPr>
              <a:t>11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2" descr="25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Grp="1" noChangeArrowheads="1"/>
          </p:cNvSpPr>
          <p:nvPr>
            <p:ph type="title"/>
          </p:nvPr>
        </p:nvSpPr>
        <p:spPr>
          <a:xfrm>
            <a:off x="1524000" y="274638"/>
            <a:ext cx="9768840" cy="715962"/>
          </a:xfrm>
          <a:solidFill>
            <a:srgbClr val="002060"/>
          </a:solidFill>
        </p:spPr>
        <p:txBody>
          <a:bodyPr/>
          <a:lstStyle/>
          <a:p>
            <a:pPr eaLnBrk="1" hangingPunct="1"/>
            <a:r>
              <a:rPr lang="en-US" altLang="en-US" dirty="0" smtClean="0">
                <a:solidFill>
                  <a:srgbClr val="FFFF00"/>
                </a:solidFill>
              </a:rPr>
              <a:t>Energy and the Direction of Electric Field</a:t>
            </a:r>
          </a:p>
        </p:txBody>
      </p:sp>
      <p:sp>
        <p:nvSpPr>
          <p:cNvPr id="219140" name="Rectangle 4"/>
          <p:cNvSpPr>
            <a:spLocks noGrp="1" noChangeArrowheads="1"/>
          </p:cNvSpPr>
          <p:nvPr>
            <p:ph idx="1"/>
          </p:nvPr>
        </p:nvSpPr>
        <p:spPr>
          <a:xfrm>
            <a:off x="594360" y="1219200"/>
            <a:ext cx="8816340" cy="5181600"/>
          </a:xfrm>
        </p:spPr>
        <p:txBody>
          <a:bodyPr/>
          <a:lstStyle/>
          <a:p>
            <a:pPr eaLnBrk="1" hangingPunct="1"/>
            <a:r>
              <a:rPr lang="en-US" altLang="en-US" smtClean="0"/>
              <a:t>If </a:t>
            </a:r>
            <a:r>
              <a:rPr lang="en-US" altLang="en-US" i="1" smtClean="0"/>
              <a:t>q</a:t>
            </a:r>
            <a:r>
              <a:rPr lang="en-US" altLang="en-US" baseline="-25000" smtClean="0"/>
              <a:t>o</a:t>
            </a:r>
            <a:r>
              <a:rPr lang="en-US" altLang="en-US" smtClean="0"/>
              <a:t> is negative, then </a:t>
            </a:r>
            <a:r>
              <a:rPr lang="en-US" altLang="en-US" smtClean="0">
                <a:latin typeface="Lucida Grande" pitchFamily="80" charset="0"/>
                <a:cs typeface="Arial" pitchFamily="34" charset="0"/>
              </a:rPr>
              <a:t>Δ</a:t>
            </a:r>
            <a:r>
              <a:rPr lang="en-US" altLang="en-US" i="1" smtClean="0"/>
              <a:t>U</a:t>
            </a:r>
            <a:r>
              <a:rPr lang="en-US" altLang="en-US" smtClean="0"/>
              <a:t> is positive</a:t>
            </a:r>
          </a:p>
          <a:p>
            <a:pPr eaLnBrk="1" hangingPunct="1">
              <a:buFontTx/>
              <a:buNone/>
            </a:pPr>
            <a:endParaRPr lang="en-US" altLang="en-US" smtClean="0"/>
          </a:p>
          <a:p>
            <a:pPr eaLnBrk="1" hangingPunct="1"/>
            <a:r>
              <a:rPr lang="en-US" altLang="en-US" smtClean="0"/>
              <a:t>A system consisting of a negative charge and an electric field gains potential energy when the charge moves in the direction of the field</a:t>
            </a:r>
          </a:p>
          <a:p>
            <a:pPr eaLnBrk="1" hangingPunct="1">
              <a:buFontTx/>
              <a:buNone/>
            </a:pPr>
            <a:endParaRPr lang="en-US" altLang="en-US" smtClean="0"/>
          </a:p>
          <a:p>
            <a:pPr eaLnBrk="1" hangingPunct="1"/>
            <a:r>
              <a:rPr lang="en-US" altLang="en-US" smtClean="0"/>
              <a:t>In order for a negative charge to move in the direction of the field, an external agent must do positive work on the charge</a:t>
            </a:r>
          </a:p>
        </p:txBody>
      </p:sp>
      <p:sp>
        <p:nvSpPr>
          <p:cNvPr id="245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E4DD346-44A0-40D3-8D4A-82F84E56D9E6}" type="slidenum">
              <a:rPr lang="en-US" altLang="en-US" sz="1400" b="0" smtClean="0"/>
              <a:pPr>
                <a:buFontTx/>
                <a:buNone/>
              </a:pPr>
              <a:t>12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0162" name="Object 2"/>
          <p:cNvGraphicFramePr>
            <a:graphicFrameLocks noChangeAspect="1"/>
          </p:cNvGraphicFramePr>
          <p:nvPr/>
        </p:nvGraphicFramePr>
        <p:xfrm>
          <a:off x="9004145" y="1219200"/>
          <a:ext cx="2883060" cy="4343400"/>
        </p:xfrm>
        <a:graphic>
          <a:graphicData uri="http://schemas.openxmlformats.org/presentationml/2006/ole">
            <mc:AlternateContent xmlns:mc="http://schemas.openxmlformats.org/markup-compatibility/2006">
              <mc:Choice xmlns:v="urn:schemas-microsoft-com:vml" Requires="v">
                <p:oleObj spid="_x0000_s25636" name="Photo Editor Photo" r:id="rId3" imgW="3685714" imgH="7228571" progId="MSPhotoEd.3">
                  <p:embed/>
                </p:oleObj>
              </mc:Choice>
              <mc:Fallback>
                <p:oleObj name="Photo Editor Photo" r:id="rId3" imgW="3685714" imgH="7228571"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4145" y="1219200"/>
                        <a:ext cx="288306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Rectangle 3"/>
          <p:cNvSpPr>
            <a:spLocks noGrp="1" noChangeArrowheads="1"/>
          </p:cNvSpPr>
          <p:nvPr>
            <p:ph type="title"/>
          </p:nvPr>
        </p:nvSpPr>
        <p:spPr>
          <a:xfrm>
            <a:off x="1981200" y="274638"/>
            <a:ext cx="9311640" cy="639762"/>
          </a:xfrm>
          <a:solidFill>
            <a:srgbClr val="002060"/>
          </a:solidFill>
        </p:spPr>
        <p:txBody>
          <a:bodyPr/>
          <a:lstStyle/>
          <a:p>
            <a:pPr eaLnBrk="1" hangingPunct="1"/>
            <a:r>
              <a:rPr lang="en-US" altLang="en-US" dirty="0" smtClean="0">
                <a:solidFill>
                  <a:srgbClr val="FFFF00"/>
                </a:solidFill>
              </a:rPr>
              <a:t>Energy and Charge Movements</a:t>
            </a:r>
          </a:p>
        </p:txBody>
      </p:sp>
      <p:sp>
        <p:nvSpPr>
          <p:cNvPr id="220164" name="Rectangle 4"/>
          <p:cNvSpPr>
            <a:spLocks noGrp="1" noChangeArrowheads="1"/>
          </p:cNvSpPr>
          <p:nvPr>
            <p:ph idx="1"/>
          </p:nvPr>
        </p:nvSpPr>
        <p:spPr>
          <a:xfrm>
            <a:off x="396240" y="1295400"/>
            <a:ext cx="9014460" cy="5334000"/>
          </a:xfrm>
        </p:spPr>
        <p:txBody>
          <a:bodyPr/>
          <a:lstStyle/>
          <a:p>
            <a:pPr eaLnBrk="1" hangingPunct="1"/>
            <a:r>
              <a:rPr lang="en-US" altLang="en-US" smtClean="0"/>
              <a:t>A positive (negative) charge gains (loses) electrical potential energy when it is moves in the direction </a:t>
            </a:r>
            <a:r>
              <a:rPr lang="en-US" altLang="en-US" smtClean="0">
                <a:solidFill>
                  <a:schemeClr val="hlink"/>
                </a:solidFill>
              </a:rPr>
              <a:t>opposite</a:t>
            </a:r>
            <a:r>
              <a:rPr lang="en-US" altLang="en-US" smtClean="0"/>
              <a:t> the electric field</a:t>
            </a:r>
          </a:p>
          <a:p>
            <a:pPr eaLnBrk="1" hangingPunct="1">
              <a:buFontTx/>
              <a:buNone/>
            </a:pPr>
            <a:endParaRPr lang="en-US" altLang="en-US" smtClean="0"/>
          </a:p>
          <a:p>
            <a:pPr eaLnBrk="1" hangingPunct="1"/>
            <a:r>
              <a:rPr lang="en-US" altLang="en-US" smtClean="0"/>
              <a:t>If a charge is released in the electric field, it experiences a force and accelerates, </a:t>
            </a:r>
            <a:r>
              <a:rPr lang="en-US" altLang="en-US" smtClean="0">
                <a:solidFill>
                  <a:schemeClr val="hlink"/>
                </a:solidFill>
              </a:rPr>
              <a:t>gaining</a:t>
            </a:r>
            <a:r>
              <a:rPr lang="en-US" altLang="en-US" smtClean="0"/>
              <a:t> kinetic energy and </a:t>
            </a:r>
            <a:r>
              <a:rPr lang="en-US" altLang="en-US" smtClean="0">
                <a:solidFill>
                  <a:schemeClr val="hlink"/>
                </a:solidFill>
              </a:rPr>
              <a:t>losing</a:t>
            </a:r>
            <a:r>
              <a:rPr lang="en-US" altLang="en-US" smtClean="0"/>
              <a:t> an equal amount of electrical potential energy</a:t>
            </a:r>
          </a:p>
          <a:p>
            <a:pPr eaLnBrk="1" hangingPunct="1">
              <a:buFontTx/>
              <a:buNone/>
            </a:pPr>
            <a:endParaRPr lang="en-US" altLang="en-US" smtClean="0"/>
          </a:p>
          <a:p>
            <a:pPr eaLnBrk="1" hangingPunct="1"/>
            <a:r>
              <a:rPr lang="en-US" altLang="en-US" smtClean="0"/>
              <a:t>When the electric field is directed downward, point B is at a </a:t>
            </a:r>
            <a:r>
              <a:rPr lang="en-US" altLang="en-US" smtClean="0">
                <a:solidFill>
                  <a:schemeClr val="hlink"/>
                </a:solidFill>
              </a:rPr>
              <a:t>lower</a:t>
            </a:r>
            <a:r>
              <a:rPr lang="en-US" altLang="en-US" smtClean="0"/>
              <a:t> potential than point A: a positive test charge moving from A to B loses electrical potential energy</a:t>
            </a:r>
          </a:p>
        </p:txBody>
      </p:sp>
      <p:sp>
        <p:nvSpPr>
          <p:cNvPr id="256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DF41141-B410-45E8-95FA-63A021850D58}" type="slidenum">
              <a:rPr lang="en-US" altLang="en-US" sz="1400" b="0" smtClean="0"/>
              <a:pPr>
                <a:buFontTx/>
                <a:buNone/>
              </a:pPr>
              <a:t>13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1190" name="Picture 6" descr="2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780" y="3943350"/>
            <a:ext cx="564642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9" name="Picture 5" descr="2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260" y="968375"/>
            <a:ext cx="485394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a:xfrm>
            <a:off x="1676400" y="274638"/>
            <a:ext cx="9616440" cy="639780"/>
          </a:xfrm>
          <a:solidFill>
            <a:srgbClr val="002060"/>
          </a:solidFill>
        </p:spPr>
        <p:txBody>
          <a:bodyPr/>
          <a:lstStyle/>
          <a:p>
            <a:pPr eaLnBrk="1" hangingPunct="1"/>
            <a:r>
              <a:rPr lang="en-US" altLang="en-US" dirty="0" smtClean="0">
                <a:solidFill>
                  <a:srgbClr val="FFFF00"/>
                </a:solidFill>
              </a:rPr>
              <a:t>Equipotentials</a:t>
            </a:r>
          </a:p>
        </p:txBody>
      </p:sp>
      <p:sp>
        <p:nvSpPr>
          <p:cNvPr id="221188" name="Rectangle 4"/>
          <p:cNvSpPr>
            <a:spLocks noGrp="1" noChangeArrowheads="1"/>
          </p:cNvSpPr>
          <p:nvPr>
            <p:ph idx="1"/>
          </p:nvPr>
        </p:nvSpPr>
        <p:spPr>
          <a:xfrm>
            <a:off x="594360" y="1219200"/>
            <a:ext cx="5745480" cy="5410200"/>
          </a:xfrm>
        </p:spPr>
        <p:txBody>
          <a:bodyPr/>
          <a:lstStyle/>
          <a:p>
            <a:pPr eaLnBrk="1" hangingPunct="1"/>
            <a:r>
              <a:rPr lang="en-US" altLang="en-US" smtClean="0"/>
              <a:t>Point </a:t>
            </a:r>
            <a:r>
              <a:rPr lang="en-US" altLang="en-US" i="1" smtClean="0"/>
              <a:t>B</a:t>
            </a:r>
            <a:r>
              <a:rPr lang="en-US" altLang="en-US" smtClean="0"/>
              <a:t> is at a lower potential than point </a:t>
            </a:r>
            <a:r>
              <a:rPr lang="en-US" altLang="en-US" i="1" smtClean="0"/>
              <a:t>A</a:t>
            </a:r>
          </a:p>
          <a:p>
            <a:pPr eaLnBrk="1" hangingPunct="1">
              <a:buFontTx/>
              <a:buNone/>
            </a:pPr>
            <a:endParaRPr lang="en-US" altLang="en-US" i="1" smtClean="0"/>
          </a:p>
          <a:p>
            <a:pPr eaLnBrk="1" hangingPunct="1"/>
            <a:r>
              <a:rPr lang="en-US" altLang="en-US" smtClean="0"/>
              <a:t>Points </a:t>
            </a:r>
            <a:r>
              <a:rPr lang="en-US" altLang="en-US" i="1" smtClean="0"/>
              <a:t>B</a:t>
            </a:r>
            <a:r>
              <a:rPr lang="en-US" altLang="en-US" smtClean="0"/>
              <a:t> and </a:t>
            </a:r>
            <a:r>
              <a:rPr lang="en-US" altLang="en-US" i="1" smtClean="0"/>
              <a:t>C</a:t>
            </a:r>
            <a:r>
              <a:rPr lang="en-US" altLang="en-US" smtClean="0"/>
              <a:t> are at the </a:t>
            </a:r>
            <a:r>
              <a:rPr lang="en-US" altLang="en-US" smtClean="0">
                <a:solidFill>
                  <a:schemeClr val="hlink"/>
                </a:solidFill>
              </a:rPr>
              <a:t>same</a:t>
            </a:r>
            <a:r>
              <a:rPr lang="en-US" altLang="en-US" smtClean="0"/>
              <a:t> potential, since all points in a plane perpendicular to a uniform electric field are at the same electric potential</a:t>
            </a:r>
          </a:p>
          <a:p>
            <a:pPr eaLnBrk="1" hangingPunct="1">
              <a:buFontTx/>
              <a:buNone/>
            </a:pPr>
            <a:endParaRPr lang="en-US" altLang="en-US" smtClean="0"/>
          </a:p>
          <a:p>
            <a:pPr eaLnBrk="1" hangingPunct="1"/>
            <a:r>
              <a:rPr lang="en-US" altLang="en-US" smtClean="0">
                <a:solidFill>
                  <a:srgbClr val="FF0000"/>
                </a:solidFill>
              </a:rPr>
              <a:t>Equipotential surface</a:t>
            </a:r>
            <a:r>
              <a:rPr lang="en-US" altLang="en-US" smtClean="0"/>
              <a:t> is a continuous distribution of points having the same electric potential</a:t>
            </a:r>
          </a:p>
        </p:txBody>
      </p:sp>
      <p:sp>
        <p:nvSpPr>
          <p:cNvPr id="266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6F6155A-18A7-480B-9CC2-FA8ED6390F77}" type="slidenum">
              <a:rPr lang="en-US" altLang="en-US" sz="1400" b="0" smtClean="0"/>
              <a:pPr>
                <a:buFontTx/>
                <a:buNone/>
              </a:pPr>
              <a:t>14</a:t>
            </a:fld>
            <a:endParaRPr lang="en-US" altLang="en-US" sz="1400" b="0" smtClean="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9743400" y="1214640"/>
              <a:ext cx="1321920" cy="4331520"/>
            </p14:xfrm>
          </p:contentPart>
        </mc:Choice>
        <mc:Fallback>
          <p:pic>
            <p:nvPicPr>
              <p:cNvPr id="2" name="Ink 1"/>
              <p:cNvPicPr/>
              <p:nvPr/>
            </p:nvPicPr>
            <p:blipFill>
              <a:blip r:embed="rId5"/>
              <a:stretch>
                <a:fillRect/>
              </a:stretch>
            </p:blipFill>
            <p:spPr>
              <a:xfrm>
                <a:off x="9734040" y="1205280"/>
                <a:ext cx="1340640" cy="435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533400"/>
            <a:ext cx="9921240" cy="799392"/>
          </a:xfrm>
          <a:solidFill>
            <a:srgbClr val="002060"/>
          </a:solidFill>
        </p:spPr>
        <p:txBody>
          <a:bodyPr/>
          <a:lstStyle/>
          <a:p>
            <a:pPr eaLnBrk="1" hangingPunct="1"/>
            <a:r>
              <a:rPr lang="en-US" altLang="en-US" dirty="0" smtClean="0">
                <a:solidFill>
                  <a:srgbClr val="FFFF00"/>
                </a:solidFill>
              </a:rPr>
              <a:t>Problem</a:t>
            </a:r>
            <a:endParaRPr lang="en-US" altLang="en-US" dirty="0" smtClean="0">
              <a:solidFill>
                <a:srgbClr val="FFFF00"/>
              </a:solidFill>
            </a:endParaRPr>
          </a:p>
        </p:txBody>
      </p:sp>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92D03E8-D0D5-46F0-BEA1-72D18B69ADF3}" type="slidenum">
              <a:rPr lang="en-US" altLang="en-US" sz="1400" b="0" smtClean="0"/>
              <a:pPr>
                <a:buFontTx/>
                <a:buNone/>
              </a:pPr>
              <a:t>15</a:t>
            </a:fld>
            <a:endParaRPr lang="en-US" altLang="en-US" sz="1400" b="0" smtClean="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96304"/>
            <a:ext cx="10804525" cy="162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475" y="2819400"/>
            <a:ext cx="3108325" cy="31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49" y="3200400"/>
            <a:ext cx="7610204" cy="707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70592"/>
            <a:ext cx="2991620" cy="91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648200"/>
            <a:ext cx="355155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48300"/>
            <a:ext cx="2415990" cy="1209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808096"/>
            <a:ext cx="4862757" cy="159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Problem</a:t>
            </a:r>
          </a:p>
        </p:txBody>
      </p:sp>
      <p:sp>
        <p:nvSpPr>
          <p:cNvPr id="27651" name="Rectangle 3"/>
          <p:cNvSpPr>
            <a:spLocks noGrp="1" noChangeArrowheads="1"/>
          </p:cNvSpPr>
          <p:nvPr>
            <p:ph type="body" sz="half" idx="1"/>
          </p:nvPr>
        </p:nvSpPr>
        <p:spPr>
          <a:xfrm>
            <a:off x="297180" y="1447801"/>
            <a:ext cx="11292840" cy="911225"/>
          </a:xfrm>
        </p:spPr>
        <p:txBody>
          <a:bodyPr/>
          <a:lstStyle/>
          <a:p>
            <a:pPr marL="0" indent="0" eaLnBrk="1" hangingPunct="1">
              <a:buFontTx/>
              <a:buNone/>
            </a:pPr>
            <a:r>
              <a:rPr lang="en-US" altLang="en-US" sz="2000" dirty="0" smtClean="0">
                <a:solidFill>
                  <a:srgbClr val="000000"/>
                </a:solidFill>
                <a:cs typeface="Times New Roman" pitchFamily="18" charset="0"/>
              </a:rPr>
              <a:t>An electric field is given by </a:t>
            </a:r>
            <a:r>
              <a:rPr lang="en-US" altLang="en-US" sz="2000" i="1" dirty="0" smtClean="0">
                <a:solidFill>
                  <a:srgbClr val="000000"/>
                </a:solidFill>
                <a:cs typeface="Times New Roman" pitchFamily="18" charset="0"/>
              </a:rPr>
              <a:t>E</a:t>
            </a:r>
            <a:r>
              <a:rPr lang="en-US" altLang="en-US" sz="2000" dirty="0" smtClean="0">
                <a:solidFill>
                  <a:srgbClr val="000000"/>
                </a:solidFill>
                <a:cs typeface="Times New Roman" pitchFamily="18" charset="0"/>
              </a:rPr>
              <a:t> = </a:t>
            </a:r>
            <a:r>
              <a:rPr lang="en-US" altLang="en-US" sz="2000" i="1" dirty="0" smtClean="0">
                <a:solidFill>
                  <a:srgbClr val="000000"/>
                </a:solidFill>
                <a:cs typeface="Times New Roman" pitchFamily="18" charset="0"/>
              </a:rPr>
              <a:t>E</a:t>
            </a:r>
            <a:r>
              <a:rPr lang="en-US" altLang="en-US" sz="2000" baseline="-25000" dirty="0" smtClean="0">
                <a:solidFill>
                  <a:srgbClr val="000000"/>
                </a:solidFill>
                <a:cs typeface="Times New Roman" pitchFamily="18" charset="0"/>
              </a:rPr>
              <a:t>0</a:t>
            </a:r>
            <a:r>
              <a:rPr lang="en-US" altLang="en-US" sz="2000" dirty="0" smtClean="0">
                <a:solidFill>
                  <a:srgbClr val="000000"/>
                </a:solidFill>
                <a:cs typeface="Times New Roman" pitchFamily="18" charset="0"/>
              </a:rPr>
              <a:t> j^, where </a:t>
            </a:r>
            <a:r>
              <a:rPr lang="en-US" altLang="en-US" sz="2000" i="1" dirty="0" smtClean="0">
                <a:solidFill>
                  <a:srgbClr val="000000"/>
                </a:solidFill>
                <a:cs typeface="Times New Roman" pitchFamily="18" charset="0"/>
              </a:rPr>
              <a:t>E</a:t>
            </a:r>
            <a:r>
              <a:rPr lang="en-US" altLang="en-US" sz="2000" baseline="-25000" dirty="0" smtClean="0">
                <a:solidFill>
                  <a:srgbClr val="000000"/>
                </a:solidFill>
                <a:cs typeface="Times New Roman" pitchFamily="18" charset="0"/>
              </a:rPr>
              <a:t>0</a:t>
            </a:r>
            <a:r>
              <a:rPr lang="en-US" altLang="en-US" sz="2000" dirty="0" smtClean="0">
                <a:solidFill>
                  <a:srgbClr val="000000"/>
                </a:solidFill>
                <a:cs typeface="Times New Roman" pitchFamily="18" charset="0"/>
              </a:rPr>
              <a:t> is a constant. Find the potential as a function of position, taking </a:t>
            </a:r>
            <a:r>
              <a:rPr lang="en-US" altLang="en-US" sz="2000" i="1" dirty="0" smtClean="0">
                <a:solidFill>
                  <a:srgbClr val="000000"/>
                </a:solidFill>
                <a:cs typeface="Times New Roman" pitchFamily="18" charset="0"/>
              </a:rPr>
              <a:t>V</a:t>
            </a:r>
            <a:r>
              <a:rPr lang="en-US" altLang="en-US" sz="2000" dirty="0" smtClean="0">
                <a:solidFill>
                  <a:srgbClr val="000000"/>
                </a:solidFill>
                <a:cs typeface="Times New Roman" pitchFamily="18" charset="0"/>
              </a:rPr>
              <a:t> = 0 at </a:t>
            </a:r>
            <a:r>
              <a:rPr lang="en-US" altLang="en-US" sz="2000" i="1" dirty="0" smtClean="0">
                <a:solidFill>
                  <a:srgbClr val="000000"/>
                </a:solidFill>
                <a:cs typeface="Times New Roman" pitchFamily="18" charset="0"/>
              </a:rPr>
              <a:t>y</a:t>
            </a:r>
            <a:r>
              <a:rPr lang="en-US" altLang="en-US" sz="2000" dirty="0" smtClean="0">
                <a:solidFill>
                  <a:srgbClr val="000000"/>
                </a:solidFill>
                <a:cs typeface="Times New Roman" pitchFamily="18" charset="0"/>
              </a:rPr>
              <a:t> = 0.</a:t>
            </a:r>
          </a:p>
        </p:txBody>
      </p:sp>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92D03E8-D0D5-46F0-BEA1-72D18B69ADF3}" type="slidenum">
              <a:rPr lang="en-US" altLang="en-US" sz="1400" b="0" smtClean="0"/>
              <a:pPr>
                <a:buFontTx/>
                <a:buNone/>
              </a:pPr>
              <a:t>16</a:t>
            </a:fld>
            <a:endParaRPr lang="en-US" altLang="en-US" sz="1400" b="0" smtClean="0"/>
          </a:p>
        </p:txBody>
      </p:sp>
    </p:spTree>
    <p:extLst>
      <p:ext uri="{BB962C8B-B14F-4D97-AF65-F5344CB8AC3E}">
        <p14:creationId xmlns:p14="http://schemas.microsoft.com/office/powerpoint/2010/main" val="2849467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descr="2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707" y="533400"/>
            <a:ext cx="4224497"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title"/>
          </p:nvPr>
        </p:nvSpPr>
        <p:spPr/>
        <p:txBody>
          <a:bodyPr/>
          <a:lstStyle/>
          <a:p>
            <a:pPr eaLnBrk="1" hangingPunct="1"/>
            <a:r>
              <a:rPr lang="en-US" altLang="en-US" smtClean="0"/>
              <a:t>Potential of a Point Charge</a:t>
            </a:r>
          </a:p>
        </p:txBody>
      </p:sp>
      <p:sp>
        <p:nvSpPr>
          <p:cNvPr id="221188" name="Rectangle 4"/>
          <p:cNvSpPr>
            <a:spLocks noGrp="1" noChangeArrowheads="1"/>
          </p:cNvSpPr>
          <p:nvPr>
            <p:ph idx="1"/>
          </p:nvPr>
        </p:nvSpPr>
        <p:spPr>
          <a:xfrm>
            <a:off x="594360" y="1219200"/>
            <a:ext cx="7726680" cy="2667000"/>
          </a:xfrm>
        </p:spPr>
        <p:txBody>
          <a:bodyPr/>
          <a:lstStyle/>
          <a:p>
            <a:pPr eaLnBrk="1" hangingPunct="1"/>
            <a:r>
              <a:rPr lang="en-US" altLang="en-US" smtClean="0"/>
              <a:t>A positive point charge produces a field directed </a:t>
            </a:r>
            <a:r>
              <a:rPr lang="en-US" altLang="en-US" smtClean="0">
                <a:solidFill>
                  <a:schemeClr val="hlink"/>
                </a:solidFill>
              </a:rPr>
              <a:t>radially outward</a:t>
            </a:r>
          </a:p>
          <a:p>
            <a:pPr eaLnBrk="1" hangingPunct="1">
              <a:buFontTx/>
              <a:buNone/>
            </a:pPr>
            <a:endParaRPr lang="en-US" altLang="en-US" smtClean="0"/>
          </a:p>
          <a:p>
            <a:pPr eaLnBrk="1" hangingPunct="1"/>
            <a:r>
              <a:rPr lang="en-US" altLang="en-US" smtClean="0"/>
              <a:t>The potential difference between points A and B will be:</a:t>
            </a:r>
          </a:p>
        </p:txBody>
      </p:sp>
      <p:graphicFrame>
        <p:nvGraphicFramePr>
          <p:cNvPr id="246788" name="Object 4"/>
          <p:cNvGraphicFramePr>
            <a:graphicFrameLocks noChangeAspect="1"/>
          </p:cNvGraphicFramePr>
          <p:nvPr/>
        </p:nvGraphicFramePr>
        <p:xfrm>
          <a:off x="396242" y="3352800"/>
          <a:ext cx="3186430" cy="630238"/>
        </p:xfrm>
        <a:graphic>
          <a:graphicData uri="http://schemas.openxmlformats.org/presentationml/2006/ole">
            <mc:AlternateContent xmlns:mc="http://schemas.openxmlformats.org/markup-compatibility/2006">
              <mc:Choice xmlns:v="urn:schemas-microsoft-com:vml" Requires="v">
                <p:oleObj spid="_x0000_s28902" name="Equation" r:id="rId4" imgW="837836" imgH="215806" progId="Equation.3">
                  <p:embed/>
                </p:oleObj>
              </mc:Choice>
              <mc:Fallback>
                <p:oleObj name="Equation" r:id="rId4" imgW="837836"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2" y="3352800"/>
                        <a:ext cx="318643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3566162" y="2971800"/>
          <a:ext cx="2559050" cy="1371600"/>
        </p:xfrm>
        <a:graphic>
          <a:graphicData uri="http://schemas.openxmlformats.org/presentationml/2006/ole">
            <mc:AlternateContent xmlns:mc="http://schemas.openxmlformats.org/markup-compatibility/2006">
              <mc:Choice xmlns:v="urn:schemas-microsoft-com:vml" Requires="v">
                <p:oleObj spid="_x0000_s28903" name="Equation" r:id="rId6" imgW="672808" imgH="469696" progId="Equation.3">
                  <p:embed/>
                </p:oleObj>
              </mc:Choice>
              <mc:Fallback>
                <p:oleObj name="Equation" r:id="rId6" imgW="672808" imgH="46969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6162" y="2971800"/>
                        <a:ext cx="25590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198130" y="4114800"/>
          <a:ext cx="3669348" cy="1371600"/>
        </p:xfrm>
        <a:graphic>
          <a:graphicData uri="http://schemas.openxmlformats.org/presentationml/2006/ole">
            <mc:AlternateContent xmlns:mc="http://schemas.openxmlformats.org/markup-compatibility/2006">
              <mc:Choice xmlns:v="urn:schemas-microsoft-com:vml" Requires="v">
                <p:oleObj spid="_x0000_s28904" name="Equation" r:id="rId8" imgW="965200" imgH="469900" progId="Equation.3">
                  <p:embed/>
                </p:oleObj>
              </mc:Choice>
              <mc:Fallback>
                <p:oleObj name="Equation" r:id="rId8" imgW="965200" imgH="469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30" y="4114800"/>
                        <a:ext cx="366934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3764290" y="4114800"/>
          <a:ext cx="4102737" cy="1371600"/>
        </p:xfrm>
        <a:graphic>
          <a:graphicData uri="http://schemas.openxmlformats.org/presentationml/2006/ole">
            <mc:AlternateContent xmlns:mc="http://schemas.openxmlformats.org/markup-compatibility/2006">
              <mc:Choice xmlns:v="urn:schemas-microsoft-com:vml" Requires="v">
                <p:oleObj spid="_x0000_s28905" name="Equation" r:id="rId10" imgW="1079500" imgH="469900" progId="Equation.3">
                  <p:embed/>
                </p:oleObj>
              </mc:Choice>
              <mc:Fallback>
                <p:oleObj name="Equation" r:id="rId10" imgW="1079500" imgH="4699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4290" y="4114800"/>
                        <a:ext cx="4102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150656" y="5297506"/>
          <a:ext cx="2850040" cy="1444625"/>
        </p:xfrm>
        <a:graphic>
          <a:graphicData uri="http://schemas.openxmlformats.org/presentationml/2006/ole">
            <mc:AlternateContent xmlns:mc="http://schemas.openxmlformats.org/markup-compatibility/2006">
              <mc:Choice xmlns:v="urn:schemas-microsoft-com:vml" Requires="v">
                <p:oleObj spid="_x0000_s28906" name="Equation" r:id="rId12" imgW="748975" imgH="495085" progId="Equation.3">
                  <p:embed/>
                </p:oleObj>
              </mc:Choice>
              <mc:Fallback>
                <p:oleObj name="Equation" r:id="rId12" imgW="748975" imgH="495085"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656" y="5297506"/>
                        <a:ext cx="2850040"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872741" y="5257818"/>
          <a:ext cx="2028669" cy="1482725"/>
        </p:xfrm>
        <a:graphic>
          <a:graphicData uri="http://schemas.openxmlformats.org/presentationml/2006/ole">
            <mc:AlternateContent xmlns:mc="http://schemas.openxmlformats.org/markup-compatibility/2006">
              <mc:Choice xmlns:v="urn:schemas-microsoft-com:vml" Requires="v">
                <p:oleObj spid="_x0000_s28907" name="Equation" r:id="rId14" imgW="533169" imgH="507780" progId="Equation.3">
                  <p:embed/>
                </p:oleObj>
              </mc:Choice>
              <mc:Fallback>
                <p:oleObj name="Equation" r:id="rId14" imgW="533169" imgH="50778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2741" y="5257818"/>
                        <a:ext cx="2028669"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4655820" y="5257818"/>
          <a:ext cx="3526950" cy="1408113"/>
        </p:xfrm>
        <a:graphic>
          <a:graphicData uri="http://schemas.openxmlformats.org/presentationml/2006/ole">
            <mc:AlternateContent xmlns:mc="http://schemas.openxmlformats.org/markup-compatibility/2006">
              <mc:Choice xmlns:v="urn:schemas-microsoft-com:vml" Requires="v">
                <p:oleObj spid="_x0000_s28908" name="Equation" r:id="rId16" imgW="927100" imgH="482600" progId="Equation.3">
                  <p:embed/>
                </p:oleObj>
              </mc:Choice>
              <mc:Fallback>
                <p:oleObj name="Equation" r:id="rId16" imgW="927100" imgH="4826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5820" y="5257818"/>
                        <a:ext cx="3526950"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FAE7DB6-0ABF-4DAD-A237-E8083E90A3DF}" type="slidenum">
              <a:rPr lang="en-US" altLang="en-US" sz="1400" b="0" smtClean="0"/>
              <a:pPr>
                <a:buFontTx/>
                <a:buNone/>
              </a:pPr>
              <a:t>17</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7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4" descr="2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340" y="4141788"/>
            <a:ext cx="3665220"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5" descr="25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707" y="533400"/>
            <a:ext cx="4224497"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3"/>
          <p:cNvSpPr>
            <a:spLocks noGrp="1" noChangeArrowheads="1"/>
          </p:cNvSpPr>
          <p:nvPr>
            <p:ph type="title"/>
          </p:nvPr>
        </p:nvSpPr>
        <p:spPr/>
        <p:txBody>
          <a:bodyPr/>
          <a:lstStyle/>
          <a:p>
            <a:pPr eaLnBrk="1" hangingPunct="1"/>
            <a:r>
              <a:rPr lang="en-US" altLang="en-US" smtClean="0"/>
              <a:t>Potential of a Point Charge</a:t>
            </a:r>
          </a:p>
        </p:txBody>
      </p:sp>
      <p:sp>
        <p:nvSpPr>
          <p:cNvPr id="221188" name="Rectangle 4"/>
          <p:cNvSpPr>
            <a:spLocks noGrp="1" noChangeArrowheads="1"/>
          </p:cNvSpPr>
          <p:nvPr>
            <p:ph idx="1"/>
          </p:nvPr>
        </p:nvSpPr>
        <p:spPr>
          <a:xfrm>
            <a:off x="594360" y="1219200"/>
            <a:ext cx="7429500" cy="4343400"/>
          </a:xfrm>
        </p:spPr>
        <p:txBody>
          <a:bodyPr/>
          <a:lstStyle/>
          <a:p>
            <a:pPr eaLnBrk="1" hangingPunct="1"/>
            <a:r>
              <a:rPr lang="en-US" altLang="en-US" smtClean="0"/>
              <a:t>The electric potential is independent of the path between points </a:t>
            </a:r>
            <a:r>
              <a:rPr lang="en-US" altLang="en-US" i="1" smtClean="0"/>
              <a:t>A</a:t>
            </a:r>
            <a:r>
              <a:rPr lang="en-US" altLang="en-US" smtClean="0"/>
              <a:t> and </a:t>
            </a:r>
            <a:r>
              <a:rPr lang="en-US" altLang="en-US" i="1" smtClean="0"/>
              <a:t>B</a:t>
            </a:r>
          </a:p>
          <a:p>
            <a:pPr eaLnBrk="1" hangingPunct="1">
              <a:buFontTx/>
              <a:buNone/>
            </a:pPr>
            <a:endParaRPr lang="en-US" altLang="en-US" i="1" smtClean="0"/>
          </a:p>
          <a:p>
            <a:pPr eaLnBrk="1" hangingPunct="1"/>
            <a:r>
              <a:rPr lang="en-US" altLang="en-US" smtClean="0"/>
              <a:t>It is customary to choose a reference potential of </a:t>
            </a:r>
            <a:r>
              <a:rPr lang="en-US" altLang="en-US" i="1" smtClean="0"/>
              <a:t>V</a:t>
            </a:r>
            <a:r>
              <a:rPr lang="en-US" altLang="en-US" smtClean="0"/>
              <a:t> = 0 at </a:t>
            </a:r>
            <a:r>
              <a:rPr lang="en-US" altLang="en-US" i="1" smtClean="0"/>
              <a:t>r</a:t>
            </a:r>
            <a:r>
              <a:rPr lang="en-US" altLang="en-US" baseline="-25000" smtClean="0"/>
              <a:t>A</a:t>
            </a:r>
            <a:r>
              <a:rPr lang="en-US" altLang="en-US" smtClean="0"/>
              <a:t> = </a:t>
            </a:r>
            <a:r>
              <a:rPr lang="en-US" altLang="en-US" smtClean="0">
                <a:cs typeface="Arial" pitchFamily="34" charset="0"/>
              </a:rPr>
              <a:t>∞</a:t>
            </a:r>
          </a:p>
          <a:p>
            <a:pPr eaLnBrk="1" hangingPunct="1">
              <a:buFontTx/>
              <a:buNone/>
            </a:pPr>
            <a:endParaRPr lang="en-US" altLang="en-US" smtClean="0"/>
          </a:p>
          <a:p>
            <a:pPr eaLnBrk="1" hangingPunct="1"/>
            <a:r>
              <a:rPr lang="en-US" altLang="en-US" smtClean="0"/>
              <a:t>Then the potential at some point </a:t>
            </a:r>
            <a:r>
              <a:rPr lang="en-US" altLang="en-US" i="1" smtClean="0"/>
              <a:t>r</a:t>
            </a:r>
            <a:r>
              <a:rPr lang="en-US" altLang="en-US" smtClean="0"/>
              <a:t> is:</a:t>
            </a:r>
          </a:p>
        </p:txBody>
      </p:sp>
      <p:graphicFrame>
        <p:nvGraphicFramePr>
          <p:cNvPr id="223241" name="Object 2"/>
          <p:cNvGraphicFramePr>
            <a:graphicFrameLocks noChangeAspect="1"/>
          </p:cNvGraphicFramePr>
          <p:nvPr/>
        </p:nvGraphicFramePr>
        <p:xfrm>
          <a:off x="1188723" y="4648218"/>
          <a:ext cx="2092642" cy="1084263"/>
        </p:xfrm>
        <a:graphic>
          <a:graphicData uri="http://schemas.openxmlformats.org/presentationml/2006/ole">
            <mc:AlternateContent xmlns:mc="http://schemas.openxmlformats.org/markup-compatibility/2006">
              <mc:Choice xmlns:v="urn:schemas-microsoft-com:vml" Requires="v">
                <p:oleObj spid="_x0000_s29734" name="Equation" r:id="rId5" imgW="583947" imgH="393529" progId="Equation.DSMT4">
                  <p:embed/>
                </p:oleObj>
              </mc:Choice>
              <mc:Fallback>
                <p:oleObj name="Equation" r:id="rId5" imgW="583947" imgH="393529"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723" y="4648218"/>
                        <a:ext cx="2092642"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029"/>
          <p:cNvSpPr>
            <a:spLocks noChangeArrowheads="1"/>
          </p:cNvSpPr>
          <p:nvPr/>
        </p:nvSpPr>
        <p:spPr bwMode="auto">
          <a:xfrm>
            <a:off x="990600" y="4648200"/>
            <a:ext cx="2476500" cy="1143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297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909DDF0-CBA4-4F96-91FD-2C336D8CDEDF}" type="slidenum">
              <a:rPr lang="en-US" altLang="en-US" sz="1400" b="0" smtClean="0"/>
              <a:pPr>
                <a:buFontTx/>
                <a:buNone/>
              </a:pPr>
              <a:t>18</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1427" name="Object 3"/>
          <p:cNvGraphicFramePr>
            <a:graphicFrameLocks noChangeAspect="1"/>
          </p:cNvGraphicFramePr>
          <p:nvPr/>
        </p:nvGraphicFramePr>
        <p:xfrm>
          <a:off x="6339840" y="3190893"/>
          <a:ext cx="5547360" cy="3667125"/>
        </p:xfrm>
        <a:graphic>
          <a:graphicData uri="http://schemas.openxmlformats.org/presentationml/2006/ole">
            <mc:AlternateContent xmlns:mc="http://schemas.openxmlformats.org/markup-compatibility/2006">
              <mc:Choice xmlns:v="urn:schemas-microsoft-com:vml" Requires="v">
                <p:oleObj spid="_x0000_s30786" name="Photo Editor Photo" r:id="rId3" imgW="9523810" imgH="8183117" progId="MSPhotoEd.3">
                  <p:embed/>
                </p:oleObj>
              </mc:Choice>
              <mc:Fallback>
                <p:oleObj name="Photo Editor Photo" r:id="rId3" imgW="9523810" imgH="8183117"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40" y="3190893"/>
                        <a:ext cx="554736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p:cNvSpPr>
            <a:spLocks noGrp="1" noChangeArrowheads="1"/>
          </p:cNvSpPr>
          <p:nvPr>
            <p:ph type="title"/>
          </p:nvPr>
        </p:nvSpPr>
        <p:spPr/>
        <p:txBody>
          <a:bodyPr/>
          <a:lstStyle/>
          <a:p>
            <a:pPr eaLnBrk="1" hangingPunct="1"/>
            <a:r>
              <a:rPr lang="en-US" altLang="en-US" smtClean="0"/>
              <a:t>Potential of a Point Charge</a:t>
            </a:r>
          </a:p>
        </p:txBody>
      </p:sp>
      <p:graphicFrame>
        <p:nvGraphicFramePr>
          <p:cNvPr id="30724" name="Object 2"/>
          <p:cNvGraphicFramePr>
            <a:graphicFrameLocks noChangeAspect="1"/>
          </p:cNvGraphicFramePr>
          <p:nvPr/>
        </p:nvGraphicFramePr>
        <p:xfrm>
          <a:off x="1188723" y="4648218"/>
          <a:ext cx="2092642" cy="1084263"/>
        </p:xfrm>
        <a:graphic>
          <a:graphicData uri="http://schemas.openxmlformats.org/presentationml/2006/ole">
            <mc:AlternateContent xmlns:mc="http://schemas.openxmlformats.org/markup-compatibility/2006">
              <mc:Choice xmlns:v="urn:schemas-microsoft-com:vml" Requires="v">
                <p:oleObj spid="_x0000_s30787" name="Equation" r:id="rId5" imgW="583947" imgH="393529" progId="Equation.DSMT4">
                  <p:embed/>
                </p:oleObj>
              </mc:Choice>
              <mc:Fallback>
                <p:oleObj name="Equation" r:id="rId5" imgW="583947" imgH="393529"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723" y="4648218"/>
                        <a:ext cx="2092642"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027"/>
          <p:cNvSpPr txBox="1">
            <a:spLocks noChangeArrowheads="1"/>
          </p:cNvSpPr>
          <p:nvPr/>
        </p:nvSpPr>
        <p:spPr bwMode="auto">
          <a:xfrm>
            <a:off x="594360" y="1600200"/>
            <a:ext cx="1069848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lnSpc>
                <a:spcPct val="90000"/>
              </a:lnSpc>
            </a:pPr>
            <a:r>
              <a:rPr lang="en-US" altLang="en-US"/>
              <a:t>A potential exists at some point in space whether or not there is a test charge at that point</a:t>
            </a:r>
          </a:p>
          <a:p>
            <a:pPr eaLnBrk="1" hangingPunct="1">
              <a:lnSpc>
                <a:spcPct val="90000"/>
              </a:lnSpc>
              <a:buFontTx/>
              <a:buNone/>
            </a:pPr>
            <a:endParaRPr lang="en-US" altLang="en-US"/>
          </a:p>
          <a:p>
            <a:pPr eaLnBrk="1" hangingPunct="1">
              <a:lnSpc>
                <a:spcPct val="90000"/>
              </a:lnSpc>
            </a:pPr>
            <a:r>
              <a:rPr lang="en-US" altLang="en-US"/>
              <a:t>The electric potential is proportional to 1/r while the electric field is proportional to 1/r</a:t>
            </a:r>
            <a:r>
              <a:rPr lang="en-US" altLang="en-US" baseline="30000"/>
              <a:t>2</a:t>
            </a:r>
          </a:p>
        </p:txBody>
      </p:sp>
      <p:sp>
        <p:nvSpPr>
          <p:cNvPr id="30726" name="Rectangle 1029"/>
          <p:cNvSpPr>
            <a:spLocks noChangeArrowheads="1"/>
          </p:cNvSpPr>
          <p:nvPr/>
        </p:nvSpPr>
        <p:spPr bwMode="auto">
          <a:xfrm>
            <a:off x="990600" y="4648200"/>
            <a:ext cx="2476500" cy="1143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07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337F683-E05A-4373-958F-7217B3182225}" type="slidenum">
              <a:rPr lang="en-US" altLang="en-US" sz="1400" b="0" smtClean="0"/>
              <a:pPr>
                <a:buFontTx/>
                <a:buNone/>
              </a:pPr>
              <a:t>19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77464" y="106363"/>
            <a:ext cx="10312558" cy="628650"/>
          </a:xfrm>
          <a:prstGeom prst="rect">
            <a:avLst/>
          </a:prstGeom>
          <a:solidFill>
            <a:schemeClr val="accent2"/>
          </a:solidFill>
          <a:ln>
            <a:noFill/>
          </a:ln>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ct val="50000"/>
              </a:spcBef>
            </a:pPr>
            <a:r>
              <a:rPr lang="en-US" altLang="en-US" sz="3400" i="1" u="sng" dirty="0" smtClean="0">
                <a:solidFill>
                  <a:srgbClr val="FFFF00"/>
                </a:solidFill>
              </a:rPr>
              <a:t>Brief Review</a:t>
            </a:r>
            <a:r>
              <a:rPr lang="en-US" altLang="en-US" sz="3400" dirty="0" smtClean="0">
                <a:solidFill>
                  <a:srgbClr val="FFFF00"/>
                </a:solidFill>
              </a:rPr>
              <a:t> of Some Physics Concepts</a:t>
            </a:r>
          </a:p>
        </p:txBody>
      </p:sp>
      <p:sp>
        <p:nvSpPr>
          <p:cNvPr id="183299" name="Text Box 3"/>
          <p:cNvSpPr txBox="1">
            <a:spLocks noChangeArrowheads="1"/>
          </p:cNvSpPr>
          <p:nvPr/>
        </p:nvSpPr>
        <p:spPr bwMode="auto">
          <a:xfrm>
            <a:off x="357030" y="735013"/>
            <a:ext cx="11292840" cy="2468562"/>
          </a:xfrm>
          <a:prstGeom prst="rect">
            <a:avLst/>
          </a:prstGeom>
          <a:noFill/>
          <a:ln w="9525">
            <a:noFill/>
            <a:miter lim="800000"/>
            <a:headEnd/>
            <a:tailEnd/>
          </a:ln>
          <a:effectLst/>
        </p:spPr>
        <p:txBody>
          <a:bodyPr/>
          <a:lstStyle/>
          <a:p>
            <a:pPr algn="ctr" eaLnBrk="1" hangingPunct="1">
              <a:defRPr/>
            </a:pPr>
            <a:r>
              <a:rPr lang="en-US" sz="3000" b="1" u="sng" dirty="0">
                <a:solidFill>
                  <a:srgbClr val="9900CC"/>
                </a:solidFill>
                <a:latin typeface="Times New Roman" pitchFamily="18" charset="0"/>
              </a:rPr>
              <a:t>Definition</a:t>
            </a:r>
            <a:endParaRPr lang="en-US" sz="3000" b="1" dirty="0">
              <a:solidFill>
                <a:srgbClr val="9900CC"/>
              </a:solidFill>
              <a:latin typeface="Times New Roman" pitchFamily="18" charset="0"/>
            </a:endParaRPr>
          </a:p>
          <a:p>
            <a:pPr algn="ctr" eaLnBrk="1" hangingPunct="1">
              <a:defRPr/>
            </a:pPr>
            <a:r>
              <a:rPr lang="en-US" sz="2800" dirty="0">
                <a:solidFill>
                  <a:srgbClr val="000000"/>
                </a:solidFill>
                <a:latin typeface="Times New Roman" pitchFamily="18" charset="0"/>
              </a:rPr>
              <a:t>A force is</a:t>
            </a:r>
            <a:r>
              <a:rPr lang="en-US" sz="2800" b="1" dirty="0">
                <a:solidFill>
                  <a:srgbClr val="0033CC"/>
                </a:solidFill>
                <a:latin typeface="Times New Roman" pitchFamily="18" charset="0"/>
              </a:rPr>
              <a:t> </a:t>
            </a:r>
            <a:r>
              <a:rPr lang="en-US" sz="2800" b="1" u="sng" dirty="0">
                <a:solidFill>
                  <a:srgbClr val="0033CC"/>
                </a:solidFill>
                <a:latin typeface="Times New Roman" pitchFamily="18" charset="0"/>
              </a:rPr>
              <a:t>conservative</a:t>
            </a:r>
            <a:r>
              <a:rPr lang="en-US" sz="2800" b="1" dirty="0">
                <a:solidFill>
                  <a:srgbClr val="0033CC"/>
                </a:solidFill>
                <a:effectLst>
                  <a:outerShdw blurRad="38100" dist="38100" dir="2700000" algn="tl">
                    <a:srgbClr val="C0C0C0"/>
                  </a:outerShdw>
                </a:effectLst>
                <a:latin typeface="Times New Roman" pitchFamily="18" charset="0"/>
              </a:rPr>
              <a:t> </a:t>
            </a:r>
            <a:r>
              <a:rPr lang="en-US" sz="2800" dirty="0">
                <a:solidFill>
                  <a:srgbClr val="000000"/>
                </a:solidFill>
                <a:latin typeface="Times New Roman" pitchFamily="18" charset="0"/>
              </a:rPr>
              <a:t>if &amp; only if</a:t>
            </a:r>
          </a:p>
          <a:p>
            <a:pPr algn="ctr" eaLnBrk="1" hangingPunct="1">
              <a:defRPr/>
            </a:pPr>
            <a:r>
              <a:rPr lang="en-US" sz="2600" b="1" i="1" dirty="0">
                <a:solidFill>
                  <a:srgbClr val="FF0000"/>
                </a:solidFill>
                <a:latin typeface="Times New Roman" pitchFamily="18" charset="0"/>
              </a:rPr>
              <a:t>the work done by that force on an object moving from one point to another depends </a:t>
            </a:r>
            <a:r>
              <a:rPr lang="en-US" sz="2600" b="1" i="1" u="sng" dirty="0">
                <a:solidFill>
                  <a:srgbClr val="9900CC"/>
                </a:solidFill>
                <a:latin typeface="Times New Roman" pitchFamily="18" charset="0"/>
              </a:rPr>
              <a:t>ONLY</a:t>
            </a:r>
            <a:r>
              <a:rPr lang="en-US" sz="2600" b="1" i="1" dirty="0">
                <a:solidFill>
                  <a:srgbClr val="FF0000"/>
                </a:solidFill>
                <a:latin typeface="Times New Roman" pitchFamily="18" charset="0"/>
              </a:rPr>
              <a:t> on the initial &amp; final positions of the object, &amp; is independent of the particular path taken.</a:t>
            </a:r>
          </a:p>
          <a:p>
            <a:pPr algn="ctr" eaLnBrk="1" hangingPunct="1">
              <a:defRPr/>
            </a:pPr>
            <a:r>
              <a:rPr lang="en-US" sz="3000" b="1" dirty="0">
                <a:solidFill>
                  <a:srgbClr val="006600"/>
                </a:solidFill>
                <a:latin typeface="Times New Roman" pitchFamily="18" charset="0"/>
              </a:rPr>
              <a:t>Example:</a:t>
            </a:r>
            <a:r>
              <a:rPr lang="en-US" sz="3000" dirty="0">
                <a:solidFill>
                  <a:srgbClr val="000000"/>
                </a:solidFill>
                <a:latin typeface="Times New Roman" pitchFamily="18" charset="0"/>
              </a:rPr>
              <a:t> </a:t>
            </a:r>
            <a:r>
              <a:rPr lang="en-US" sz="3000" b="1" u="sng" dirty="0">
                <a:solidFill>
                  <a:srgbClr val="000099"/>
                </a:solidFill>
                <a:latin typeface="Times New Roman" pitchFamily="18" charset="0"/>
              </a:rPr>
              <a:t>Gravity</a:t>
            </a:r>
          </a:p>
          <a:p>
            <a:pPr eaLnBrk="1" hangingPunct="1">
              <a:defRPr/>
            </a:pPr>
            <a:endParaRPr lang="en-US" sz="2400" dirty="0">
              <a:solidFill>
                <a:srgbClr val="000000"/>
              </a:solidFill>
              <a:latin typeface="Times New Roman"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462" y="3443288"/>
            <a:ext cx="282733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2014" y="3448068"/>
            <a:ext cx="4005738"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977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4" descr="2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758" y="1524000"/>
            <a:ext cx="590645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5"/>
          <p:cNvSpPr>
            <a:spLocks noGrp="1" noChangeArrowheads="1"/>
          </p:cNvSpPr>
          <p:nvPr>
            <p:ph type="title"/>
          </p:nvPr>
        </p:nvSpPr>
        <p:spPr/>
        <p:txBody>
          <a:bodyPr/>
          <a:lstStyle/>
          <a:p>
            <a:pPr eaLnBrk="1" hangingPunct="1"/>
            <a:r>
              <a:rPr lang="en-US" altLang="en-US" smtClean="0"/>
              <a:t>Potential of Multiple Point Charges</a:t>
            </a:r>
          </a:p>
        </p:txBody>
      </p:sp>
      <p:sp>
        <p:nvSpPr>
          <p:cNvPr id="217094" name="Rectangle 6"/>
          <p:cNvSpPr>
            <a:spLocks noGrp="1" noChangeArrowheads="1"/>
          </p:cNvSpPr>
          <p:nvPr>
            <p:ph idx="1"/>
          </p:nvPr>
        </p:nvSpPr>
        <p:spPr>
          <a:xfrm>
            <a:off x="594360" y="1219200"/>
            <a:ext cx="5547360" cy="5181600"/>
          </a:xfrm>
        </p:spPr>
        <p:txBody>
          <a:bodyPr/>
          <a:lstStyle/>
          <a:p>
            <a:pPr eaLnBrk="1" hangingPunct="1"/>
            <a:r>
              <a:rPr lang="en-US" altLang="en-US" smtClean="0"/>
              <a:t>The electric potential due to several point charges is the </a:t>
            </a:r>
            <a:r>
              <a:rPr lang="en-US" altLang="en-US" smtClean="0">
                <a:solidFill>
                  <a:schemeClr val="hlink"/>
                </a:solidFill>
              </a:rPr>
              <a:t>sum</a:t>
            </a:r>
            <a:r>
              <a:rPr lang="en-US" altLang="en-US" smtClean="0"/>
              <a:t> of the potentials due to each individual charge</a:t>
            </a:r>
          </a:p>
          <a:p>
            <a:pPr eaLnBrk="1" hangingPunct="1">
              <a:buFontTx/>
              <a:buNone/>
            </a:pPr>
            <a:endParaRPr lang="en-US" altLang="en-US" smtClean="0"/>
          </a:p>
          <a:p>
            <a:pPr eaLnBrk="1" hangingPunct="1"/>
            <a:r>
              <a:rPr lang="en-US" altLang="en-US" smtClean="0"/>
              <a:t>This is another example of the superposition principle</a:t>
            </a:r>
          </a:p>
          <a:p>
            <a:pPr eaLnBrk="1" hangingPunct="1">
              <a:buFontTx/>
              <a:buNone/>
            </a:pPr>
            <a:endParaRPr lang="en-US" altLang="en-US" smtClean="0"/>
          </a:p>
          <a:p>
            <a:pPr eaLnBrk="1" hangingPunct="1"/>
            <a:r>
              <a:rPr lang="en-US" altLang="en-US" smtClean="0"/>
              <a:t>The sum is the </a:t>
            </a:r>
            <a:r>
              <a:rPr lang="en-US" altLang="en-US" smtClean="0">
                <a:solidFill>
                  <a:schemeClr val="hlink"/>
                </a:solidFill>
              </a:rPr>
              <a:t>algebraic</a:t>
            </a:r>
            <a:r>
              <a:rPr lang="en-US" altLang="en-US" smtClean="0"/>
              <a:t> sum</a:t>
            </a:r>
          </a:p>
        </p:txBody>
      </p:sp>
      <p:graphicFrame>
        <p:nvGraphicFramePr>
          <p:cNvPr id="225286" name="Object 6"/>
          <p:cNvGraphicFramePr>
            <a:graphicFrameLocks noChangeAspect="1"/>
          </p:cNvGraphicFramePr>
          <p:nvPr/>
        </p:nvGraphicFramePr>
        <p:xfrm>
          <a:off x="4160520" y="5507038"/>
          <a:ext cx="2575560" cy="1084262"/>
        </p:xfrm>
        <a:graphic>
          <a:graphicData uri="http://schemas.openxmlformats.org/presentationml/2006/ole">
            <mc:AlternateContent xmlns:mc="http://schemas.openxmlformats.org/markup-compatibility/2006">
              <mc:Choice xmlns:v="urn:schemas-microsoft-com:vml" Requires="v">
                <p:oleObj spid="_x0000_s31781" name="Equation" r:id="rId4" imgW="787400" imgH="431800" progId="Equation.DSMT4">
                  <p:embed/>
                </p:oleObj>
              </mc:Choice>
              <mc:Fallback>
                <p:oleObj name="Equation" r:id="rId4" imgW="787400"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20" y="5507038"/>
                        <a:ext cx="257556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00A24F03-9A92-4302-9090-7FC5C9857A8D}" type="slidenum">
              <a:rPr lang="en-US" altLang="en-US" sz="1400" b="0" smtClean="0"/>
              <a:pPr>
                <a:buFontTx/>
                <a:buNone/>
              </a:pPr>
              <a:t>20</a:t>
            </a:fld>
            <a:endParaRPr lang="en-US" altLang="en-US" sz="1400" b="0" smtClean="0"/>
          </a:p>
        </p:txBody>
      </p:sp>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7269480" y="1571760"/>
              <a:ext cx="2903040" cy="2911680"/>
            </p14:xfrm>
          </p:contentPart>
        </mc:Choice>
        <mc:Fallback>
          <p:pic>
            <p:nvPicPr>
              <p:cNvPr id="2" name="Ink 1"/>
              <p:cNvPicPr/>
              <p:nvPr/>
            </p:nvPicPr>
            <p:blipFill>
              <a:blip r:embed="rId7"/>
              <a:stretch>
                <a:fillRect/>
              </a:stretch>
            </p:blipFill>
            <p:spPr>
              <a:xfrm>
                <a:off x="7260120" y="1562400"/>
                <a:ext cx="2921760" cy="2930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2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5" name="Picture 5" descr="16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740" y="304818"/>
            <a:ext cx="406146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descr="16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9160" y="2895600"/>
            <a:ext cx="316992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2"/>
          <p:cNvSpPr>
            <a:spLocks noGrp="1" noChangeArrowheads="1"/>
          </p:cNvSpPr>
          <p:nvPr>
            <p:ph type="title"/>
          </p:nvPr>
        </p:nvSpPr>
        <p:spPr/>
        <p:txBody>
          <a:bodyPr/>
          <a:lstStyle/>
          <a:p>
            <a:pPr eaLnBrk="1" hangingPunct="1"/>
            <a:r>
              <a:rPr lang="en-US" altLang="en-US" smtClean="0"/>
              <a:t>Potential Energy of Multiple Point Charges</a:t>
            </a:r>
          </a:p>
        </p:txBody>
      </p:sp>
      <p:sp>
        <p:nvSpPr>
          <p:cNvPr id="15363" name="Rectangle 3"/>
          <p:cNvSpPr>
            <a:spLocks noGrp="1" noChangeArrowheads="1"/>
          </p:cNvSpPr>
          <p:nvPr>
            <p:ph idx="1"/>
          </p:nvPr>
        </p:nvSpPr>
        <p:spPr>
          <a:xfrm>
            <a:off x="594360" y="1447800"/>
            <a:ext cx="7132320" cy="5257800"/>
          </a:xfrm>
        </p:spPr>
        <p:txBody>
          <a:bodyPr/>
          <a:lstStyle/>
          <a:p>
            <a:pPr eaLnBrk="1" hangingPunct="1"/>
            <a:r>
              <a:rPr lang="en-US" altLang="en-US" i="1" smtClean="0"/>
              <a:t>V</a:t>
            </a:r>
            <a:r>
              <a:rPr lang="en-US" altLang="en-US" i="1" baseline="-25000" smtClean="0"/>
              <a:t>1</a:t>
            </a:r>
            <a:r>
              <a:rPr lang="en-US" altLang="en-US" smtClean="0"/>
              <a:t>:  the electric potential due to </a:t>
            </a:r>
            <a:r>
              <a:rPr lang="en-US" altLang="en-US" i="1" smtClean="0"/>
              <a:t>q</a:t>
            </a:r>
            <a:r>
              <a:rPr lang="en-US" altLang="en-US" i="1" baseline="-25000" smtClean="0"/>
              <a:t>1</a:t>
            </a:r>
            <a:r>
              <a:rPr lang="en-US" altLang="en-US" smtClean="0"/>
              <a:t> at P</a:t>
            </a:r>
          </a:p>
          <a:p>
            <a:pPr eaLnBrk="1" hangingPunct="1">
              <a:buFontTx/>
              <a:buNone/>
            </a:pPr>
            <a:endParaRPr lang="en-US" altLang="en-US" smtClean="0"/>
          </a:p>
          <a:p>
            <a:pPr eaLnBrk="1" hangingPunct="1"/>
            <a:r>
              <a:rPr lang="en-US" altLang="en-US" smtClean="0"/>
              <a:t>The </a:t>
            </a:r>
            <a:r>
              <a:rPr lang="en-US" altLang="en-US" smtClean="0">
                <a:solidFill>
                  <a:schemeClr val="hlink"/>
                </a:solidFill>
              </a:rPr>
              <a:t>work</a:t>
            </a:r>
            <a:r>
              <a:rPr lang="en-US" altLang="en-US" smtClean="0"/>
              <a:t> required to bring </a:t>
            </a:r>
            <a:r>
              <a:rPr lang="en-US" altLang="en-US" i="1" smtClean="0"/>
              <a:t>q</a:t>
            </a:r>
            <a:r>
              <a:rPr lang="en-US" altLang="en-US" i="1" baseline="-25000" smtClean="0"/>
              <a:t>2</a:t>
            </a:r>
            <a:r>
              <a:rPr lang="en-US" altLang="en-US" smtClean="0"/>
              <a:t> from infinity to P without acceleration is </a:t>
            </a:r>
            <a:r>
              <a:rPr lang="en-US" altLang="en-US" i="1" smtClean="0"/>
              <a:t>q</a:t>
            </a:r>
            <a:r>
              <a:rPr lang="en-US" altLang="en-US" i="1" baseline="-25000" smtClean="0"/>
              <a:t>2</a:t>
            </a:r>
            <a:r>
              <a:rPr lang="en-US" altLang="en-US" i="1" smtClean="0"/>
              <a:t>V</a:t>
            </a:r>
            <a:r>
              <a:rPr lang="en-US" altLang="en-US" i="1" baseline="-25000" smtClean="0"/>
              <a:t>1</a:t>
            </a:r>
            <a:r>
              <a:rPr lang="en-US" altLang="en-US" i="1" smtClean="0"/>
              <a:t> </a:t>
            </a:r>
            <a:r>
              <a:rPr lang="en-US" altLang="en-US" smtClean="0"/>
              <a:t>and it is equal to the </a:t>
            </a:r>
            <a:r>
              <a:rPr lang="en-US" altLang="en-US" smtClean="0">
                <a:solidFill>
                  <a:schemeClr val="hlink"/>
                </a:solidFill>
              </a:rPr>
              <a:t>potential energy</a:t>
            </a:r>
            <a:r>
              <a:rPr lang="en-US" altLang="en-US" smtClean="0"/>
              <a:t> of the two particle system</a:t>
            </a:r>
          </a:p>
        </p:txBody>
      </p:sp>
      <p:graphicFrame>
        <p:nvGraphicFramePr>
          <p:cNvPr id="15366" name="Object 2"/>
          <p:cNvGraphicFramePr>
            <a:graphicFrameLocks noChangeAspect="1"/>
          </p:cNvGraphicFramePr>
          <p:nvPr/>
        </p:nvGraphicFramePr>
        <p:xfrm>
          <a:off x="3566163" y="5791200"/>
          <a:ext cx="3545522" cy="871538"/>
        </p:xfrm>
        <a:graphic>
          <a:graphicData uri="http://schemas.openxmlformats.org/presentationml/2006/ole">
            <mc:AlternateContent xmlns:mc="http://schemas.openxmlformats.org/markup-compatibility/2006">
              <mc:Choice xmlns:v="urn:schemas-microsoft-com:vml" Requires="v">
                <p:oleObj spid="_x0000_s32806" name="Equation" r:id="rId5" imgW="1095420" imgH="257247" progId="Equation.3">
                  <p:embed/>
                </p:oleObj>
              </mc:Choice>
              <mc:Fallback>
                <p:oleObj name="Equation" r:id="rId5" imgW="1095420" imgH="257247"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6163" y="5791200"/>
                        <a:ext cx="3545522"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Rectangle 7"/>
          <p:cNvSpPr>
            <a:spLocks noChangeArrowheads="1"/>
          </p:cNvSpPr>
          <p:nvPr/>
        </p:nvSpPr>
        <p:spPr bwMode="auto">
          <a:xfrm>
            <a:off x="3467100" y="5943600"/>
            <a:ext cx="3665220" cy="762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277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9A0FC396-3350-40E4-9123-DD751CDBAB51}" type="slidenum">
              <a:rPr lang="en-US" altLang="en-US" sz="1400" b="0" smtClean="0"/>
              <a:pPr>
                <a:buFontTx/>
                <a:buNone/>
              </a:pPr>
              <a:t>21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5" descr="16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740" y="304818"/>
            <a:ext cx="406146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4" descr="16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9160" y="2895600"/>
            <a:ext cx="316992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4"/>
          <p:cNvSpPr>
            <a:spLocks noGrp="1" noChangeArrowheads="1"/>
          </p:cNvSpPr>
          <p:nvPr>
            <p:ph type="title"/>
          </p:nvPr>
        </p:nvSpPr>
        <p:spPr/>
        <p:txBody>
          <a:bodyPr/>
          <a:lstStyle/>
          <a:p>
            <a:pPr eaLnBrk="1" hangingPunct="1"/>
            <a:r>
              <a:rPr lang="en-US" altLang="en-US" smtClean="0"/>
              <a:t>Potential Energy of Multiple Point Charges</a:t>
            </a:r>
          </a:p>
        </p:txBody>
      </p:sp>
      <p:sp>
        <p:nvSpPr>
          <p:cNvPr id="86021" name="Rectangle 5"/>
          <p:cNvSpPr>
            <a:spLocks noGrp="1" noChangeArrowheads="1"/>
          </p:cNvSpPr>
          <p:nvPr>
            <p:ph idx="1"/>
          </p:nvPr>
        </p:nvSpPr>
        <p:spPr>
          <a:xfrm>
            <a:off x="594360" y="1447800"/>
            <a:ext cx="7627620" cy="5257800"/>
          </a:xfrm>
        </p:spPr>
        <p:txBody>
          <a:bodyPr/>
          <a:lstStyle/>
          <a:p>
            <a:pPr eaLnBrk="1" hangingPunct="1"/>
            <a:r>
              <a:rPr lang="en-US" altLang="en-US" smtClean="0"/>
              <a:t>If the charges have </a:t>
            </a:r>
            <a:r>
              <a:rPr lang="en-US" altLang="en-US" smtClean="0">
                <a:solidFill>
                  <a:schemeClr val="hlink"/>
                </a:solidFill>
              </a:rPr>
              <a:t>the same</a:t>
            </a:r>
            <a:r>
              <a:rPr lang="en-US" altLang="en-US" smtClean="0"/>
              <a:t> sign, PE is positive (positive work must be done to force the two charges near one another), so the charges would </a:t>
            </a:r>
            <a:r>
              <a:rPr lang="en-US" altLang="en-US" smtClean="0">
                <a:solidFill>
                  <a:schemeClr val="hlink"/>
                </a:solidFill>
              </a:rPr>
              <a:t>repel</a:t>
            </a:r>
          </a:p>
          <a:p>
            <a:pPr eaLnBrk="1" hangingPunct="1">
              <a:buFontTx/>
              <a:buNone/>
            </a:pPr>
            <a:endParaRPr lang="en-US" altLang="en-US" smtClean="0"/>
          </a:p>
          <a:p>
            <a:pPr eaLnBrk="1" hangingPunct="1"/>
            <a:r>
              <a:rPr lang="en-US" altLang="en-US" smtClean="0"/>
              <a:t>If the charges have </a:t>
            </a:r>
            <a:r>
              <a:rPr lang="en-US" altLang="en-US" smtClean="0">
                <a:solidFill>
                  <a:schemeClr val="hlink"/>
                </a:solidFill>
              </a:rPr>
              <a:t>opposite</a:t>
            </a:r>
            <a:r>
              <a:rPr lang="en-US" altLang="en-US" smtClean="0"/>
              <a:t> signs, PE is negative (work must be done to hold back the unlike charges from accelerating as they are brought close together), so the force would be </a:t>
            </a:r>
            <a:r>
              <a:rPr lang="en-US" altLang="en-US" smtClean="0">
                <a:solidFill>
                  <a:schemeClr val="hlink"/>
                </a:solidFill>
              </a:rPr>
              <a:t>attractive</a:t>
            </a:r>
          </a:p>
          <a:p>
            <a:pPr lvl="1" eaLnBrk="1" hangingPunct="1"/>
            <a:endParaRPr lang="en-US" altLang="en-US" smtClean="0"/>
          </a:p>
          <a:p>
            <a:pPr lvl="1" eaLnBrk="1" hangingPunct="1"/>
            <a:endParaRPr lang="en-US" altLang="en-US" smtClean="0"/>
          </a:p>
        </p:txBody>
      </p:sp>
      <p:graphicFrame>
        <p:nvGraphicFramePr>
          <p:cNvPr id="33798" name="Object 2"/>
          <p:cNvGraphicFramePr>
            <a:graphicFrameLocks noChangeAspect="1"/>
          </p:cNvGraphicFramePr>
          <p:nvPr>
            <p:extLst>
              <p:ext uri="{D42A27DB-BD31-4B8C-83A1-F6EECF244321}">
                <p14:modId xmlns:p14="http://schemas.microsoft.com/office/powerpoint/2010/main" val="1737930648"/>
              </p:ext>
            </p:extLst>
          </p:nvPr>
        </p:nvGraphicFramePr>
        <p:xfrm>
          <a:off x="3566163" y="5486400"/>
          <a:ext cx="3545522" cy="871538"/>
        </p:xfrm>
        <a:graphic>
          <a:graphicData uri="http://schemas.openxmlformats.org/presentationml/2006/ole">
            <mc:AlternateContent xmlns:mc="http://schemas.openxmlformats.org/markup-compatibility/2006">
              <mc:Choice xmlns:v="urn:schemas-microsoft-com:vml" Requires="v">
                <p:oleObj spid="_x0000_s33831" name="Equation" r:id="rId5" imgW="1095420" imgH="257247" progId="Equation.3">
                  <p:embed/>
                </p:oleObj>
              </mc:Choice>
              <mc:Fallback>
                <p:oleObj name="Equation" r:id="rId5" imgW="1095420" imgH="257247"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6163" y="5486400"/>
                        <a:ext cx="3545522"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7"/>
          <p:cNvSpPr>
            <a:spLocks noChangeArrowheads="1"/>
          </p:cNvSpPr>
          <p:nvPr/>
        </p:nvSpPr>
        <p:spPr bwMode="auto">
          <a:xfrm>
            <a:off x="3467100" y="5562600"/>
            <a:ext cx="3665220" cy="762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380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B383F3F-1D13-4D0B-9057-91C3C8BDE5BA}" type="slidenum">
              <a:rPr lang="en-US" altLang="en-US" sz="1400" b="0" smtClean="0"/>
              <a:pPr>
                <a:buFontTx/>
                <a:buNone/>
              </a:pPr>
              <a:t>22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en-US" smtClean="0"/>
              <a:t>Finding E From V</a:t>
            </a:r>
          </a:p>
        </p:txBody>
      </p:sp>
      <p:sp>
        <p:nvSpPr>
          <p:cNvPr id="86021" name="Rectangle 5"/>
          <p:cNvSpPr>
            <a:spLocks noGrp="1" noChangeArrowheads="1"/>
          </p:cNvSpPr>
          <p:nvPr>
            <p:ph idx="1"/>
          </p:nvPr>
        </p:nvSpPr>
        <p:spPr>
          <a:xfrm>
            <a:off x="594360" y="1447800"/>
            <a:ext cx="10698480" cy="5257800"/>
          </a:xfrm>
        </p:spPr>
        <p:txBody>
          <a:bodyPr/>
          <a:lstStyle/>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Assuming that the field has only an x component</a:t>
            </a:r>
          </a:p>
          <a:p>
            <a:pPr eaLnBrk="1" hangingPunct="1">
              <a:buFontTx/>
              <a:buNone/>
            </a:pPr>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Similar statements would apply to the y and z components</a:t>
            </a:r>
          </a:p>
          <a:p>
            <a:pPr eaLnBrk="1" hangingPunct="1">
              <a:buFontTx/>
              <a:buNone/>
            </a:pPr>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Equipotential surfaces must always be </a:t>
            </a:r>
            <a:r>
              <a:rPr lang="en-US" altLang="en-US" dirty="0" smtClean="0">
                <a:solidFill>
                  <a:schemeClr val="hlink"/>
                </a:solidFill>
              </a:rPr>
              <a:t>perpendicular</a:t>
            </a:r>
            <a:r>
              <a:rPr lang="en-US" altLang="en-US" dirty="0" smtClean="0"/>
              <a:t> to the electric field lines passing through them</a:t>
            </a:r>
          </a:p>
        </p:txBody>
      </p:sp>
      <p:graphicFrame>
        <p:nvGraphicFramePr>
          <p:cNvPr id="246788" name="Object 3"/>
          <p:cNvGraphicFramePr>
            <a:graphicFrameLocks noChangeAspect="1"/>
          </p:cNvGraphicFramePr>
          <p:nvPr/>
        </p:nvGraphicFramePr>
        <p:xfrm>
          <a:off x="4457712" y="1295400"/>
          <a:ext cx="3089433" cy="630238"/>
        </p:xfrm>
        <a:graphic>
          <a:graphicData uri="http://schemas.openxmlformats.org/presentationml/2006/ole">
            <mc:AlternateContent xmlns:mc="http://schemas.openxmlformats.org/markup-compatibility/2006">
              <mc:Choice xmlns:v="urn:schemas-microsoft-com:vml" Requires="v">
                <p:oleObj spid="_x0000_s34946" name="Equation" r:id="rId3" imgW="812447" imgH="215806" progId="Equation.3">
                  <p:embed/>
                </p:oleObj>
              </mc:Choice>
              <mc:Fallback>
                <p:oleObj name="Equation" r:id="rId3" imgW="812447"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12" y="1295400"/>
                        <a:ext cx="3089433"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109155" y="2819400"/>
          <a:ext cx="2994501" cy="668338"/>
        </p:xfrm>
        <a:graphic>
          <a:graphicData uri="http://schemas.openxmlformats.org/presentationml/2006/ole">
            <mc:AlternateContent xmlns:mc="http://schemas.openxmlformats.org/markup-compatibility/2006">
              <mc:Choice xmlns:v="urn:schemas-microsoft-com:vml" Requires="v">
                <p:oleObj spid="_x0000_s34947" name="Equation" r:id="rId5" imgW="787400" imgH="228600" progId="Equation.3">
                  <p:embed/>
                </p:oleObj>
              </mc:Choice>
              <mc:Fallback>
                <p:oleObj name="Equation" r:id="rId5" imgW="787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155" y="2819400"/>
                        <a:ext cx="2994501"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6537961" y="2514600"/>
          <a:ext cx="2606519" cy="1150938"/>
        </p:xfrm>
        <a:graphic>
          <a:graphicData uri="http://schemas.openxmlformats.org/presentationml/2006/ole">
            <mc:AlternateContent xmlns:mc="http://schemas.openxmlformats.org/markup-compatibility/2006">
              <mc:Choice xmlns:v="urn:schemas-microsoft-com:vml" Requires="v">
                <p:oleObj spid="_x0000_s34948" name="Equation" r:id="rId7" imgW="685800" imgH="393700" progId="Equation.3">
                  <p:embed/>
                </p:oleObj>
              </mc:Choice>
              <mc:Fallback>
                <p:oleObj name="Equation" r:id="rId7" imgW="6858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7961" y="2514600"/>
                        <a:ext cx="2606519"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29"/>
          <p:cNvSpPr>
            <a:spLocks noChangeArrowheads="1"/>
          </p:cNvSpPr>
          <p:nvPr/>
        </p:nvSpPr>
        <p:spPr bwMode="auto">
          <a:xfrm>
            <a:off x="1882140" y="4114800"/>
            <a:ext cx="723138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graphicFrame>
        <p:nvGraphicFramePr>
          <p:cNvPr id="230406" name="Object 6"/>
          <p:cNvGraphicFramePr>
            <a:graphicFrameLocks noChangeAspect="1"/>
          </p:cNvGraphicFramePr>
          <p:nvPr>
            <p:extLst>
              <p:ext uri="{D42A27DB-BD31-4B8C-83A1-F6EECF244321}">
                <p14:modId xmlns:p14="http://schemas.microsoft.com/office/powerpoint/2010/main" val="2157585546"/>
              </p:ext>
            </p:extLst>
          </p:nvPr>
        </p:nvGraphicFramePr>
        <p:xfrm>
          <a:off x="2080260" y="4191000"/>
          <a:ext cx="6934200" cy="963613"/>
        </p:xfrm>
        <a:graphic>
          <a:graphicData uri="http://schemas.openxmlformats.org/presentationml/2006/ole">
            <mc:AlternateContent xmlns:mc="http://schemas.openxmlformats.org/markup-compatibility/2006">
              <mc:Choice xmlns:v="urn:schemas-microsoft-com:vml" Requires="v">
                <p:oleObj spid="_x0000_s34949" name="Equation" r:id="rId9" imgW="2324100" imgH="419100" progId="Equation.DSMT4">
                  <p:embed/>
                </p:oleObj>
              </mc:Choice>
              <mc:Fallback>
                <p:oleObj name="Equation" r:id="rId9" imgW="2324100" imgH="4191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0260" y="4191000"/>
                        <a:ext cx="69342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0C73109-FF0D-48FC-8929-452EC24868B9}" type="slidenum">
              <a:rPr lang="en-US" altLang="en-US" sz="1400" b="0" smtClean="0"/>
              <a:pPr>
                <a:buFontTx/>
                <a:buNone/>
              </a:pPr>
              <a:t>23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02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04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60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descr="25-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0"/>
            <a:ext cx="316992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25-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805" y="1447800"/>
            <a:ext cx="325040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25-1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1980" y="4067193"/>
            <a:ext cx="366522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p:cNvSpPr>
            <a:spLocks noGrp="1" noChangeArrowheads="1"/>
          </p:cNvSpPr>
          <p:nvPr>
            <p:ph type="title"/>
          </p:nvPr>
        </p:nvSpPr>
        <p:spPr/>
        <p:txBody>
          <a:bodyPr/>
          <a:lstStyle/>
          <a:p>
            <a:pPr eaLnBrk="1" hangingPunct="1"/>
            <a:r>
              <a:rPr lang="en-US" altLang="en-US" smtClean="0"/>
              <a:t>Equipotential Surfaces</a:t>
            </a:r>
          </a:p>
        </p:txBody>
      </p:sp>
      <p:sp>
        <p:nvSpPr>
          <p:cNvPr id="24579" name="Rectangle 3"/>
          <p:cNvSpPr>
            <a:spLocks noGrp="1" noChangeArrowheads="1"/>
          </p:cNvSpPr>
          <p:nvPr>
            <p:ph idx="1"/>
          </p:nvPr>
        </p:nvSpPr>
        <p:spPr>
          <a:xfrm>
            <a:off x="495300" y="1295400"/>
            <a:ext cx="8023860" cy="3657600"/>
          </a:xfrm>
        </p:spPr>
        <p:txBody>
          <a:bodyPr/>
          <a:lstStyle/>
          <a:p>
            <a:pPr eaLnBrk="1" hangingPunct="1"/>
            <a:r>
              <a:rPr lang="en-US" altLang="en-US" smtClean="0"/>
              <a:t>For a </a:t>
            </a:r>
            <a:r>
              <a:rPr lang="en-US" altLang="en-US" smtClean="0">
                <a:solidFill>
                  <a:schemeClr val="hlink"/>
                </a:solidFill>
              </a:rPr>
              <a:t>uniform electric field </a:t>
            </a:r>
            <a:r>
              <a:rPr lang="en-US" altLang="en-US" smtClean="0"/>
              <a:t>the equipotential surfaces are everywhere perpendicular to the field lines</a:t>
            </a:r>
          </a:p>
          <a:p>
            <a:pPr eaLnBrk="1" hangingPunct="1">
              <a:buFontTx/>
              <a:buNone/>
            </a:pPr>
            <a:endParaRPr lang="en-US" altLang="en-US" smtClean="0"/>
          </a:p>
          <a:p>
            <a:pPr eaLnBrk="1" hangingPunct="1"/>
            <a:r>
              <a:rPr lang="en-US" altLang="en-US" smtClean="0"/>
              <a:t>For a </a:t>
            </a:r>
            <a:r>
              <a:rPr lang="en-US" altLang="en-US" smtClean="0">
                <a:solidFill>
                  <a:schemeClr val="hlink"/>
                </a:solidFill>
              </a:rPr>
              <a:t>point charge</a:t>
            </a:r>
            <a:r>
              <a:rPr lang="en-US" altLang="en-US" smtClean="0"/>
              <a:t> the equipotential surfaces are a family of spheres centered on the point charge</a:t>
            </a:r>
          </a:p>
          <a:p>
            <a:pPr eaLnBrk="1" hangingPunct="1">
              <a:buFontTx/>
              <a:buNone/>
            </a:pPr>
            <a:endParaRPr lang="en-US" altLang="en-US" smtClean="0"/>
          </a:p>
          <a:p>
            <a:pPr eaLnBrk="1" hangingPunct="1"/>
            <a:r>
              <a:rPr lang="en-US" altLang="en-US" smtClean="0"/>
              <a:t>For a </a:t>
            </a:r>
            <a:r>
              <a:rPr lang="en-US" altLang="en-US" smtClean="0">
                <a:solidFill>
                  <a:schemeClr val="hlink"/>
                </a:solidFill>
              </a:rPr>
              <a:t>dipole</a:t>
            </a:r>
            <a:r>
              <a:rPr lang="en-US" altLang="en-US" smtClean="0"/>
              <a:t> the equipotential surfaces are are shown in blue</a:t>
            </a:r>
          </a:p>
        </p:txBody>
      </p:sp>
      <p:sp>
        <p:nvSpPr>
          <p:cNvPr id="358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7552348-39D9-45B0-AA00-CED4790E6E13}" type="slidenum">
              <a:rPr lang="en-US" altLang="en-US" sz="1400" b="0" smtClean="0"/>
              <a:pPr>
                <a:buFontTx/>
                <a:buNone/>
              </a:pPr>
              <a:t>24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9921240" cy="944562"/>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dirty="0">
                <a:latin typeface="Times New Roman" panose="02020603050405020304" pitchFamily="18" charset="0"/>
                <a:cs typeface="Times New Roman" panose="02020603050405020304" pitchFamily="18" charset="0"/>
              </a:rPr>
              <a:t>(A) </a:t>
            </a:r>
            <a:r>
              <a:rPr lang="en-US" b="0" dirty="0">
                <a:latin typeface="Times New Roman" panose="02020603050405020304" pitchFamily="18" charset="0"/>
                <a:cs typeface="Times New Roman" panose="02020603050405020304" pitchFamily="18" charset="0"/>
              </a:rPr>
              <a:t>Calculate the electric potential at point </a:t>
            </a:r>
            <a:r>
              <a:rPr lang="en-US" b="0" i="1" dirty="0">
                <a:latin typeface="Times New Roman" panose="02020603050405020304" pitchFamily="18" charset="0"/>
                <a:cs typeface="Times New Roman" panose="02020603050405020304" pitchFamily="18" charset="0"/>
              </a:rPr>
              <a:t>P </a:t>
            </a:r>
            <a:r>
              <a:rPr lang="en-US" b="0" dirty="0">
                <a:latin typeface="Times New Roman" panose="02020603050405020304" pitchFamily="18" charset="0"/>
                <a:cs typeface="Times New Roman" panose="02020603050405020304" pitchFamily="18" charset="0"/>
              </a:rPr>
              <a:t>on the </a:t>
            </a:r>
            <a:r>
              <a:rPr lang="en-US" b="0" i="1" dirty="0">
                <a:latin typeface="Times New Roman" panose="02020603050405020304" pitchFamily="18" charset="0"/>
                <a:cs typeface="Times New Roman" panose="02020603050405020304" pitchFamily="18" charset="0"/>
              </a:rPr>
              <a:t>y </a:t>
            </a:r>
            <a:r>
              <a:rPr lang="en-US" b="0" dirty="0">
                <a:latin typeface="Times New Roman" panose="02020603050405020304" pitchFamily="18" charset="0"/>
                <a:cs typeface="Times New Roman" panose="02020603050405020304" pitchFamily="18" charset="0"/>
              </a:rPr>
              <a:t>axis.</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25</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276600"/>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6" y="3756818"/>
            <a:ext cx="6503394" cy="102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3089880" y="2643480"/>
              <a:ext cx="7556040" cy="2474280"/>
            </p14:xfrm>
          </p:contentPart>
        </mc:Choice>
        <mc:Fallback>
          <p:pic>
            <p:nvPicPr>
              <p:cNvPr id="5" name="Ink 4"/>
              <p:cNvPicPr/>
              <p:nvPr/>
            </p:nvPicPr>
            <p:blipFill>
              <a:blip r:embed="rId5"/>
              <a:stretch>
                <a:fillRect/>
              </a:stretch>
            </p:blipFill>
            <p:spPr>
              <a:xfrm>
                <a:off x="3080520" y="2634120"/>
                <a:ext cx="7574760" cy="2493000"/>
              </a:xfrm>
              <a:prstGeom prst="rect">
                <a:avLst/>
              </a:prstGeom>
            </p:spPr>
          </p:pic>
        </mc:Fallback>
      </mc:AlternateContent>
    </p:spTree>
    <p:extLst>
      <p:ext uri="{BB962C8B-B14F-4D97-AF65-F5344CB8AC3E}">
        <p14:creationId xmlns:p14="http://schemas.microsoft.com/office/powerpoint/2010/main" val="243767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9845040" cy="715962"/>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b="0" dirty="0" smtClean="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Calculate the electric potential at point R on the </a:t>
            </a:r>
            <a:r>
              <a:rPr lang="en-US" b="0" dirty="0" smtClean="0">
                <a:latin typeface="Times New Roman" panose="02020603050405020304" pitchFamily="18" charset="0"/>
                <a:cs typeface="Times New Roman" panose="02020603050405020304" pitchFamily="18" charset="0"/>
              </a:rPr>
              <a:t>+</a:t>
            </a:r>
            <a:r>
              <a:rPr lang="en-US" b="0" i="1" dirty="0" smtClean="0">
                <a:latin typeface="Times New Roman" panose="02020603050405020304" pitchFamily="18" charset="0"/>
                <a:cs typeface="Times New Roman" panose="02020603050405020304" pitchFamily="18" charset="0"/>
              </a:rPr>
              <a:t>x</a:t>
            </a:r>
            <a:r>
              <a:rPr lang="en-US" b="0" dirty="0" smtClean="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axis.</a:t>
            </a:r>
            <a:r>
              <a:rPr lang="en-US" dirty="0" smtClean="0"/>
              <a:t>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26</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428206"/>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52674"/>
            <a:ext cx="6202600" cy="82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7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439400" cy="762000"/>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a:xfrm>
            <a:off x="637735" y="1371600"/>
            <a:ext cx="10655104" cy="5227637"/>
          </a:xfrm>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b="0" dirty="0">
                <a:latin typeface="Times New Roman" panose="02020603050405020304" pitchFamily="18" charset="0"/>
                <a:cs typeface="Times New Roman" panose="02020603050405020304" pitchFamily="18" charset="0"/>
              </a:rPr>
              <a:t>(C) Calculate </a:t>
            </a:r>
            <a:r>
              <a:rPr lang="en-US" b="0" i="1" dirty="0">
                <a:latin typeface="Times New Roman" panose="02020603050405020304" pitchFamily="18" charset="0"/>
                <a:cs typeface="Times New Roman" panose="02020603050405020304" pitchFamily="18" charset="0"/>
              </a:rPr>
              <a:t>V</a:t>
            </a:r>
            <a:r>
              <a:rPr lang="en-US" b="0" dirty="0">
                <a:latin typeface="Times New Roman" panose="02020603050405020304" pitchFamily="18" charset="0"/>
                <a:cs typeface="Times New Roman" panose="02020603050405020304" pitchFamily="18" charset="0"/>
              </a:rPr>
              <a:t> and </a:t>
            </a:r>
            <a:r>
              <a:rPr lang="en-US" b="0" i="1" dirty="0">
                <a:latin typeface="Times New Roman" panose="02020603050405020304" pitchFamily="18" charset="0"/>
                <a:cs typeface="Times New Roman" panose="02020603050405020304" pitchFamily="18" charset="0"/>
              </a:rPr>
              <a:t>E</a:t>
            </a:r>
            <a:r>
              <a:rPr lang="en-US" b="0" baseline="-25000" dirty="0">
                <a:latin typeface="Times New Roman" panose="02020603050405020304" pitchFamily="18" charset="0"/>
                <a:cs typeface="Times New Roman" panose="02020603050405020304" pitchFamily="18" charset="0"/>
              </a:rPr>
              <a:t>x</a:t>
            </a:r>
            <a:r>
              <a:rPr lang="en-US" b="0" dirty="0">
                <a:latin typeface="Times New Roman" panose="02020603050405020304" pitchFamily="18" charset="0"/>
                <a:cs typeface="Times New Roman" panose="02020603050405020304" pitchFamily="18" charset="0"/>
              </a:rPr>
              <a:t> at a point on the </a:t>
            </a:r>
            <a:r>
              <a:rPr lang="en-US" b="0" i="1" dirty="0">
                <a:latin typeface="Times New Roman" panose="02020603050405020304" pitchFamily="18" charset="0"/>
                <a:cs typeface="Times New Roman" panose="02020603050405020304" pitchFamily="18" charset="0"/>
              </a:rPr>
              <a:t>x</a:t>
            </a:r>
            <a:r>
              <a:rPr lang="en-US" b="0" dirty="0">
                <a:latin typeface="Times New Roman" panose="02020603050405020304" pitchFamily="18" charset="0"/>
                <a:cs typeface="Times New Roman" panose="02020603050405020304" pitchFamily="18" charset="0"/>
              </a:rPr>
              <a:t> axis far from the dipole.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27</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428206"/>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82181"/>
            <a:ext cx="5577387" cy="80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735" y="4495800"/>
            <a:ext cx="3858065" cy="84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735" y="5638800"/>
            <a:ext cx="5670957" cy="96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4" descr="25-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440" y="1447800"/>
            <a:ext cx="455676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p:nvPr>
        </p:nvSpPr>
        <p:spPr/>
        <p:txBody>
          <a:bodyPr/>
          <a:lstStyle/>
          <a:p>
            <a:pPr eaLnBrk="1" hangingPunct="1"/>
            <a:r>
              <a:rPr lang="en-US" altLang="en-US" smtClean="0"/>
              <a:t>Potential for a Continuous Charge Distribution</a:t>
            </a:r>
          </a:p>
        </p:txBody>
      </p:sp>
      <p:sp>
        <p:nvSpPr>
          <p:cNvPr id="24579" name="Rectangle 3"/>
          <p:cNvSpPr>
            <a:spLocks noGrp="1" noChangeArrowheads="1"/>
          </p:cNvSpPr>
          <p:nvPr>
            <p:ph idx="1"/>
          </p:nvPr>
        </p:nvSpPr>
        <p:spPr>
          <a:xfrm>
            <a:off x="495300" y="1295400"/>
            <a:ext cx="8023860" cy="5334000"/>
          </a:xfrm>
        </p:spPr>
        <p:txBody>
          <a:bodyPr/>
          <a:lstStyle/>
          <a:p>
            <a:pPr eaLnBrk="1" hangingPunct="1"/>
            <a:r>
              <a:rPr lang="en-US" altLang="en-US" smtClean="0"/>
              <a:t>Consider a small charge element </a:t>
            </a:r>
            <a:r>
              <a:rPr lang="en-US" altLang="en-US" i="1" smtClean="0"/>
              <a:t>dq</a:t>
            </a:r>
          </a:p>
          <a:p>
            <a:pPr eaLnBrk="1" hangingPunct="1">
              <a:buFontTx/>
              <a:buNone/>
            </a:pPr>
            <a:endParaRPr lang="en-US" altLang="en-US" smtClean="0"/>
          </a:p>
          <a:p>
            <a:pPr eaLnBrk="1" hangingPunct="1"/>
            <a:r>
              <a:rPr lang="en-US" altLang="en-US" smtClean="0"/>
              <a:t>Treat it as a </a:t>
            </a:r>
            <a:r>
              <a:rPr lang="en-US" altLang="en-US" smtClean="0">
                <a:solidFill>
                  <a:schemeClr val="hlink"/>
                </a:solidFill>
              </a:rPr>
              <a:t>point</a:t>
            </a:r>
            <a:r>
              <a:rPr lang="en-US" altLang="en-US" smtClean="0"/>
              <a:t> charge</a:t>
            </a:r>
          </a:p>
          <a:p>
            <a:pPr eaLnBrk="1" hangingPunct="1">
              <a:buFontTx/>
              <a:buNone/>
            </a:pPr>
            <a:endParaRPr lang="en-US" altLang="en-US" smtClean="0"/>
          </a:p>
          <a:p>
            <a:pPr eaLnBrk="1" hangingPunct="1"/>
            <a:r>
              <a:rPr lang="en-US" altLang="en-US" smtClean="0"/>
              <a:t>The potential at some point due to this charge element is</a:t>
            </a:r>
          </a:p>
          <a:p>
            <a:pPr eaLnBrk="1" hangingPunct="1"/>
            <a:endParaRPr lang="en-US" altLang="en-US" smtClean="0"/>
          </a:p>
          <a:p>
            <a:pPr eaLnBrk="1" hangingPunct="1"/>
            <a:r>
              <a:rPr lang="en-US" altLang="en-US" smtClean="0"/>
              <a:t>To find the total potential: integration including contributions from all the elements</a:t>
            </a:r>
          </a:p>
          <a:p>
            <a:pPr eaLnBrk="1" hangingPunct="1">
              <a:buFontTx/>
              <a:buNone/>
            </a:pPr>
            <a:endParaRPr lang="en-US" altLang="en-US" smtClean="0"/>
          </a:p>
          <a:p>
            <a:pPr eaLnBrk="1" hangingPunct="1"/>
            <a:r>
              <a:rPr lang="en-US" altLang="en-US" smtClean="0"/>
              <a:t>This value for </a:t>
            </a:r>
            <a:r>
              <a:rPr lang="en-US" altLang="en-US" i="1" smtClean="0"/>
              <a:t>V</a:t>
            </a:r>
            <a:r>
              <a:rPr lang="en-US" altLang="en-US" smtClean="0"/>
              <a:t> uses the reference of </a:t>
            </a:r>
            <a:r>
              <a:rPr lang="en-US" altLang="en-US" i="1" smtClean="0"/>
              <a:t>V</a:t>
            </a:r>
            <a:r>
              <a:rPr lang="en-US" altLang="en-US" smtClean="0"/>
              <a:t> = 0 when </a:t>
            </a:r>
            <a:r>
              <a:rPr lang="en-US" altLang="en-US" i="1" smtClean="0"/>
              <a:t>P</a:t>
            </a:r>
            <a:r>
              <a:rPr lang="en-US" altLang="en-US" smtClean="0"/>
              <a:t> is infinitely far away from the charge distributions</a:t>
            </a:r>
          </a:p>
        </p:txBody>
      </p:sp>
      <p:graphicFrame>
        <p:nvGraphicFramePr>
          <p:cNvPr id="235522" name="Object 2"/>
          <p:cNvGraphicFramePr>
            <a:graphicFrameLocks noChangeAspect="1"/>
          </p:cNvGraphicFramePr>
          <p:nvPr/>
        </p:nvGraphicFramePr>
        <p:xfrm>
          <a:off x="4754882" y="3200400"/>
          <a:ext cx="2129790" cy="846138"/>
        </p:xfrm>
        <a:graphic>
          <a:graphicData uri="http://schemas.openxmlformats.org/presentationml/2006/ole">
            <mc:AlternateContent xmlns:mc="http://schemas.openxmlformats.org/markup-compatibility/2006">
              <mc:Choice xmlns:v="urn:schemas-microsoft-com:vml" Requires="v">
                <p:oleObj spid="_x0000_s36930" name="Equation" r:id="rId4" imgW="761669" imgH="393529" progId="Equation.DSMT4">
                  <p:embed/>
                </p:oleObj>
              </mc:Choice>
              <mc:Fallback>
                <p:oleObj name="Equation" r:id="rId4" imgW="761669" imgH="393529"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882" y="3200400"/>
                        <a:ext cx="212979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3" name="Object 3"/>
          <p:cNvGraphicFramePr>
            <a:graphicFrameLocks noChangeAspect="1"/>
          </p:cNvGraphicFramePr>
          <p:nvPr/>
        </p:nvGraphicFramePr>
        <p:xfrm>
          <a:off x="8915402" y="5486400"/>
          <a:ext cx="2493010" cy="1009650"/>
        </p:xfrm>
        <a:graphic>
          <a:graphicData uri="http://schemas.openxmlformats.org/presentationml/2006/ole">
            <mc:AlternateContent xmlns:mc="http://schemas.openxmlformats.org/markup-compatibility/2006">
              <mc:Choice xmlns:v="urn:schemas-microsoft-com:vml" Requires="v">
                <p:oleObj spid="_x0000_s36931" name="Equation" r:id="rId6" imgW="748975" imgH="393529" progId="Equation.DSMT4">
                  <p:embed/>
                </p:oleObj>
              </mc:Choice>
              <mc:Fallback>
                <p:oleObj name="Equation" r:id="rId6" imgW="748975"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5402" y="5486400"/>
                        <a:ext cx="2493010"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FBF0850-938A-4978-9529-EBFA78437114}" type="slidenum">
              <a:rPr lang="en-US" altLang="en-US" sz="1400" b="0" smtClean="0"/>
              <a:pPr>
                <a:buFontTx/>
                <a:buNone/>
              </a:pPr>
              <a:t>28</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5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en-US" smtClean="0"/>
              <a:t>V From a Known E</a:t>
            </a:r>
          </a:p>
        </p:txBody>
      </p:sp>
      <p:sp>
        <p:nvSpPr>
          <p:cNvPr id="86021" name="Rectangle 5"/>
          <p:cNvSpPr>
            <a:spLocks noGrp="1" noChangeArrowheads="1"/>
          </p:cNvSpPr>
          <p:nvPr>
            <p:ph idx="1"/>
          </p:nvPr>
        </p:nvSpPr>
        <p:spPr>
          <a:xfrm>
            <a:off x="594360" y="1447800"/>
            <a:ext cx="10698480" cy="5257800"/>
          </a:xfrm>
        </p:spPr>
        <p:txBody>
          <a:bodyPr/>
          <a:lstStyle/>
          <a:p>
            <a:pPr eaLnBrk="1" hangingPunct="1"/>
            <a:r>
              <a:rPr lang="en-US" altLang="en-US" smtClean="0"/>
              <a:t>If the electric field is already known from other considerations, the potential can be calculated using the original approach</a:t>
            </a:r>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r>
              <a:rPr lang="en-US" altLang="en-US" smtClean="0"/>
              <a:t>If the charge distribution has sufficient </a:t>
            </a:r>
            <a:r>
              <a:rPr lang="en-US" altLang="en-US" smtClean="0">
                <a:solidFill>
                  <a:schemeClr val="hlink"/>
                </a:solidFill>
              </a:rPr>
              <a:t>symmetry</a:t>
            </a:r>
            <a:r>
              <a:rPr lang="en-US" altLang="en-US" smtClean="0"/>
              <a:t>, first find the field from Gauss’ Law and then find the potential difference between any two points</a:t>
            </a:r>
          </a:p>
          <a:p>
            <a:pPr eaLnBrk="1" hangingPunct="1">
              <a:buFontTx/>
              <a:buNone/>
            </a:pPr>
            <a:endParaRPr lang="en-US" altLang="en-US" smtClean="0"/>
          </a:p>
          <a:p>
            <a:pPr eaLnBrk="1" hangingPunct="1"/>
            <a:r>
              <a:rPr lang="en-US" altLang="en-US" smtClean="0"/>
              <a:t>Choose V = 0 at some convenient point</a:t>
            </a:r>
            <a:endParaRPr lang="en-US" altLang="en-US" smtClean="0">
              <a:solidFill>
                <a:schemeClr val="hlink"/>
              </a:solidFill>
            </a:endParaRPr>
          </a:p>
          <a:p>
            <a:pPr lvl="1" eaLnBrk="1" hangingPunct="1"/>
            <a:endParaRPr lang="en-US" altLang="en-US" smtClean="0"/>
          </a:p>
          <a:p>
            <a:pPr lvl="1" eaLnBrk="1" hangingPunct="1"/>
            <a:endParaRPr lang="en-US" altLang="en-US" smtClean="0"/>
          </a:p>
        </p:txBody>
      </p:sp>
      <p:graphicFrame>
        <p:nvGraphicFramePr>
          <p:cNvPr id="236547" name="Object 3"/>
          <p:cNvGraphicFramePr>
            <a:graphicFrameLocks noChangeAspect="1"/>
          </p:cNvGraphicFramePr>
          <p:nvPr/>
        </p:nvGraphicFramePr>
        <p:xfrm>
          <a:off x="3566160" y="2819400"/>
          <a:ext cx="3764280" cy="927100"/>
        </p:xfrm>
        <a:graphic>
          <a:graphicData uri="http://schemas.openxmlformats.org/presentationml/2006/ole">
            <mc:AlternateContent xmlns:mc="http://schemas.openxmlformats.org/markup-compatibility/2006">
              <mc:Choice xmlns:v="urn:schemas-microsoft-com:vml" Requires="v">
                <p:oleObj spid="_x0000_s37923" name="Equation" r:id="rId3" imgW="1269449" imgH="406224" progId="Equation.DSMT4">
                  <p:embed/>
                </p:oleObj>
              </mc:Choice>
              <mc:Fallback>
                <p:oleObj name="Equation" r:id="rId3" imgW="1269449" imgH="40622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160" y="2819400"/>
                        <a:ext cx="376428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17CE74F-46D0-487A-949A-107EA036F62F}" type="slidenum">
              <a:rPr lang="en-US" altLang="en-US" sz="1400" b="0" smtClean="0"/>
              <a:pPr>
                <a:buFontTx/>
                <a:buNone/>
              </a:pPr>
              <a:t>29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09474" y="304800"/>
            <a:ext cx="1053998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sz="3200" u="sng" dirty="0">
                <a:solidFill>
                  <a:srgbClr val="006600"/>
                </a:solidFill>
              </a:rPr>
              <a:t>Conservative Force</a:t>
            </a:r>
            <a:r>
              <a:rPr lang="en-US" altLang="en-US" sz="3200" dirty="0">
                <a:solidFill>
                  <a:srgbClr val="006600"/>
                </a:solidFill>
              </a:rPr>
              <a:t>:</a:t>
            </a:r>
            <a:r>
              <a:rPr lang="en-US" altLang="en-US" sz="3200" dirty="0">
                <a:solidFill>
                  <a:schemeClr val="accent2"/>
                </a:solidFill>
              </a:rPr>
              <a:t> </a:t>
            </a:r>
            <a:r>
              <a:rPr lang="en-US" altLang="en-US" sz="3200" b="0" dirty="0"/>
              <a:t>Another definition:</a:t>
            </a:r>
          </a:p>
          <a:p>
            <a:pPr algn="ctr" eaLnBrk="1" hangingPunct="1"/>
            <a:r>
              <a:rPr lang="en-US" altLang="en-US" sz="2900" i="1" dirty="0">
                <a:solidFill>
                  <a:srgbClr val="FF0000"/>
                </a:solidFill>
              </a:rPr>
              <a:t>A force is conservative if the net work done by the force on an object moving around any closed path is zero.</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b="12541"/>
          <a:stretch>
            <a:fillRect/>
          </a:stretch>
        </p:blipFill>
        <p:spPr bwMode="auto">
          <a:xfrm>
            <a:off x="2575561" y="2209800"/>
            <a:ext cx="6595746"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12520" y="2045160"/>
              <a:ext cx="2804760" cy="3599280"/>
            </p14:xfrm>
          </p:contentPart>
        </mc:Choice>
        <mc:Fallback>
          <p:pic>
            <p:nvPicPr>
              <p:cNvPr id="2" name="Ink 1"/>
              <p:cNvPicPr/>
              <p:nvPr/>
            </p:nvPicPr>
            <p:blipFill>
              <a:blip r:embed="rId5"/>
              <a:stretch>
                <a:fillRect/>
              </a:stretch>
            </p:blipFill>
            <p:spPr>
              <a:xfrm>
                <a:off x="803160" y="2035800"/>
                <a:ext cx="2823480" cy="3618000"/>
              </a:xfrm>
              <a:prstGeom prst="rect">
                <a:avLst/>
              </a:prstGeom>
            </p:spPr>
          </p:pic>
        </mc:Fallback>
      </mc:AlternateContent>
    </p:spTree>
    <p:extLst>
      <p:ext uri="{BB962C8B-B14F-4D97-AF65-F5344CB8AC3E}">
        <p14:creationId xmlns:p14="http://schemas.microsoft.com/office/powerpoint/2010/main" val="3094843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0" y="152400"/>
            <a:ext cx="10058400" cy="685800"/>
          </a:xfrm>
          <a:solidFill>
            <a:srgbClr val="002060"/>
          </a:solidFill>
        </p:spPr>
        <p:txBody>
          <a:bodyPr/>
          <a:lstStyle/>
          <a:p>
            <a:pPr eaLnBrk="1" hangingPunct="1"/>
            <a:r>
              <a:rPr lang="en-US" altLang="en-US" dirty="0" smtClean="0">
                <a:solidFill>
                  <a:srgbClr val="FFFF00"/>
                </a:solidFill>
              </a:rPr>
              <a:t>Problem 25.5: Uniformly </a:t>
            </a:r>
            <a:r>
              <a:rPr lang="en-US" altLang="en-US" dirty="0" smtClean="0">
                <a:solidFill>
                  <a:srgbClr val="FFFF00"/>
                </a:solidFill>
              </a:rPr>
              <a:t>Charged Ring</a:t>
            </a:r>
          </a:p>
        </p:txBody>
      </p:sp>
      <p:pic>
        <p:nvPicPr>
          <p:cNvPr id="12" name="Picture 4" descr="25-1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37020" y="990618"/>
            <a:ext cx="5250180" cy="3629025"/>
          </a:xfrm>
          <a:noFill/>
        </p:spPr>
      </p:pic>
      <p:graphicFrame>
        <p:nvGraphicFramePr>
          <p:cNvPr id="246788" name="Object 4"/>
          <p:cNvGraphicFramePr>
            <a:graphicFrameLocks noChangeAspect="1"/>
          </p:cNvGraphicFramePr>
          <p:nvPr>
            <p:extLst>
              <p:ext uri="{D42A27DB-BD31-4B8C-83A1-F6EECF244321}">
                <p14:modId xmlns:p14="http://schemas.microsoft.com/office/powerpoint/2010/main" val="2794772313"/>
              </p:ext>
            </p:extLst>
          </p:nvPr>
        </p:nvGraphicFramePr>
        <p:xfrm>
          <a:off x="304800" y="2819400"/>
          <a:ext cx="2579688" cy="1096963"/>
        </p:xfrm>
        <a:graphic>
          <a:graphicData uri="http://schemas.openxmlformats.org/presentationml/2006/ole">
            <mc:AlternateContent xmlns:mc="http://schemas.openxmlformats.org/markup-compatibility/2006">
              <mc:Choice xmlns:v="urn:schemas-microsoft-com:vml" Requires="v">
                <p:oleObj spid="_x0000_s47234" name="Equation" r:id="rId4" imgW="710891" imgH="393529" progId="Equation.3">
                  <p:embed/>
                </p:oleObj>
              </mc:Choice>
              <mc:Fallback>
                <p:oleObj name="Equation" r:id="rId4" imgW="710891"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2579688"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2093464675"/>
              </p:ext>
            </p:extLst>
          </p:nvPr>
        </p:nvGraphicFramePr>
        <p:xfrm>
          <a:off x="2819400" y="2743200"/>
          <a:ext cx="3504248" cy="1203325"/>
        </p:xfrm>
        <a:graphic>
          <a:graphicData uri="http://schemas.openxmlformats.org/presentationml/2006/ole">
            <mc:AlternateContent xmlns:mc="http://schemas.openxmlformats.org/markup-compatibility/2006">
              <mc:Choice xmlns:v="urn:schemas-microsoft-com:vml" Requires="v">
                <p:oleObj spid="_x0000_s47235" name="Equation" r:id="rId6" imgW="965200" imgH="431800" progId="Equation.3">
                  <p:embed/>
                </p:oleObj>
              </mc:Choice>
              <mc:Fallback>
                <p:oleObj name="Equation" r:id="rId6" imgW="9652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743200"/>
                        <a:ext cx="350424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435592863"/>
              </p:ext>
            </p:extLst>
          </p:nvPr>
        </p:nvGraphicFramePr>
        <p:xfrm>
          <a:off x="220820" y="3886200"/>
          <a:ext cx="3642520" cy="1203325"/>
        </p:xfrm>
        <a:graphic>
          <a:graphicData uri="http://schemas.openxmlformats.org/presentationml/2006/ole">
            <mc:AlternateContent xmlns:mc="http://schemas.openxmlformats.org/markup-compatibility/2006">
              <mc:Choice xmlns:v="urn:schemas-microsoft-com:vml" Requires="v">
                <p:oleObj spid="_x0000_s47236" name="Equation" r:id="rId8" imgW="1002865" imgH="431613" progId="Equation.3">
                  <p:embed/>
                </p:oleObj>
              </mc:Choice>
              <mc:Fallback>
                <p:oleObj name="Equation" r:id="rId8" imgW="1002865" imgH="431613"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20" y="3886200"/>
                        <a:ext cx="364252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297787520"/>
              </p:ext>
            </p:extLst>
          </p:nvPr>
        </p:nvGraphicFramePr>
        <p:xfrm>
          <a:off x="3863340" y="3810000"/>
          <a:ext cx="2674620" cy="1203325"/>
        </p:xfrm>
        <a:graphic>
          <a:graphicData uri="http://schemas.openxmlformats.org/presentationml/2006/ole">
            <mc:AlternateContent xmlns:mc="http://schemas.openxmlformats.org/markup-compatibility/2006">
              <mc:Choice xmlns:v="urn:schemas-microsoft-com:vml" Requires="v">
                <p:oleObj spid="_x0000_s47237" name="Equation" r:id="rId10" imgW="736600" imgH="431800" progId="Equation.3">
                  <p:embed/>
                </p:oleObj>
              </mc:Choice>
              <mc:Fallback>
                <p:oleObj name="Equation" r:id="rId10" imgW="7366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3340" y="3810000"/>
                        <a:ext cx="267462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4"/>
          <p:cNvSpPr txBox="1">
            <a:spLocks noChangeArrowheads="1"/>
          </p:cNvSpPr>
          <p:nvPr/>
        </p:nvSpPr>
        <p:spPr bwMode="auto">
          <a:xfrm>
            <a:off x="396240" y="1219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latin typeface="Times New Roman" panose="02020603050405020304" pitchFamily="18" charset="0"/>
                <a:cs typeface="Times New Roman" panose="02020603050405020304" pitchFamily="18" charset="0"/>
              </a:rPr>
              <a:t>(A) Find an expression for the electric potential at a point </a:t>
            </a:r>
            <a:r>
              <a:rPr lang="en-US" altLang="en-US" b="0" i="1" dirty="0">
                <a:latin typeface="Times New Roman" panose="02020603050405020304" pitchFamily="18" charset="0"/>
                <a:cs typeface="Times New Roman" panose="02020603050405020304" pitchFamily="18" charset="0"/>
              </a:rPr>
              <a:t>P</a:t>
            </a:r>
            <a:r>
              <a:rPr lang="en-US" altLang="en-US" b="0" dirty="0">
                <a:latin typeface="Times New Roman" panose="02020603050405020304" pitchFamily="18" charset="0"/>
                <a:cs typeface="Times New Roman" panose="02020603050405020304" pitchFamily="18" charset="0"/>
              </a:rPr>
              <a:t> located on the perpendicular central axis of a uniformly charged ring of radius </a:t>
            </a:r>
            <a:r>
              <a:rPr lang="en-US" altLang="en-US" b="0" i="1" dirty="0">
                <a:latin typeface="Times New Roman" panose="02020603050405020304" pitchFamily="18" charset="0"/>
                <a:cs typeface="Times New Roman" panose="02020603050405020304" pitchFamily="18" charset="0"/>
              </a:rPr>
              <a:t>a</a:t>
            </a:r>
            <a:r>
              <a:rPr lang="en-US" altLang="en-US" b="0" dirty="0">
                <a:latin typeface="Times New Roman" panose="02020603050405020304" pitchFamily="18" charset="0"/>
                <a:cs typeface="Times New Roman" panose="02020603050405020304" pitchFamily="18" charset="0"/>
              </a:rPr>
              <a:t> and total charge </a:t>
            </a:r>
            <a:r>
              <a:rPr lang="en-US" altLang="en-US" b="0" i="1" dirty="0">
                <a:latin typeface="Times New Roman" panose="02020603050405020304" pitchFamily="18" charset="0"/>
                <a:cs typeface="Times New Roman" panose="02020603050405020304" pitchFamily="18" charset="0"/>
              </a:rPr>
              <a:t>Q</a:t>
            </a:r>
            <a:r>
              <a:rPr lang="en-US" altLang="en-US" b="0" dirty="0">
                <a:latin typeface="Times New Roman" panose="02020603050405020304" pitchFamily="18" charset="0"/>
                <a:cs typeface="Times New Roman" panose="02020603050405020304" pitchFamily="18" charset="0"/>
              </a:rPr>
              <a:t>.</a:t>
            </a:r>
            <a:endParaRPr lang="en-US" altLang="en-US" b="0" dirty="0">
              <a:latin typeface="Times New Roman" panose="02020603050405020304" pitchFamily="18" charset="0"/>
              <a:cs typeface="Times New Roman" panose="02020603050405020304" pitchFamily="18" charset="0"/>
            </a:endParaRPr>
          </a:p>
        </p:txBody>
      </p:sp>
      <p:sp>
        <p:nvSpPr>
          <p:cNvPr id="471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5E20458-28B7-463D-BCCE-B830F7F8A82D}" type="slidenum">
              <a:rPr lang="en-US" altLang="en-US" sz="1400" b="0" smtClean="0"/>
              <a:pPr>
                <a:buFontTx/>
                <a:buNone/>
              </a:pPr>
              <a:t>30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4" descr="25-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553200" y="1171575"/>
            <a:ext cx="5250180" cy="3629025"/>
          </a:xfrm>
          <a:noFill/>
        </p:spPr>
      </p:pic>
      <p:sp>
        <p:nvSpPr>
          <p:cNvPr id="15" name="Rectangle 4"/>
          <p:cNvSpPr txBox="1">
            <a:spLocks noChangeArrowheads="1"/>
          </p:cNvSpPr>
          <p:nvPr/>
        </p:nvSpPr>
        <p:spPr bwMode="auto">
          <a:xfrm>
            <a:off x="396240" y="1219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latin typeface="Times New Roman" panose="02020603050405020304" pitchFamily="18" charset="0"/>
                <a:cs typeface="Times New Roman" panose="02020603050405020304" pitchFamily="18" charset="0"/>
              </a:rPr>
              <a:t>(B) Find an expression for the magnitude of the electric field at point P.</a:t>
            </a:r>
            <a:endParaRPr lang="en-US" altLang="en-US" b="0" dirty="0">
              <a:latin typeface="Times New Roman" panose="02020603050405020304" pitchFamily="18" charset="0"/>
              <a:cs typeface="Times New Roman" panose="02020603050405020304" pitchFamily="18" charset="0"/>
            </a:endParaRPr>
          </a:p>
        </p:txBody>
      </p:sp>
      <p:sp>
        <p:nvSpPr>
          <p:cNvPr id="471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5E20458-28B7-463D-BCCE-B830F7F8A82D}" type="slidenum">
              <a:rPr lang="en-US" altLang="en-US" sz="1400" b="0" smtClean="0"/>
              <a:pPr>
                <a:buFontTx/>
                <a:buNone/>
              </a:pPr>
              <a:t>31</a:t>
            </a:fld>
            <a:endParaRPr lang="en-US" altLang="en-US" sz="1400" b="0" smtClean="0"/>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83" y="2407737"/>
            <a:ext cx="5440145" cy="302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a:spLocks noGrp="1" noChangeArrowheads="1"/>
          </p:cNvSpPr>
          <p:nvPr>
            <p:ph type="title"/>
          </p:nvPr>
        </p:nvSpPr>
        <p:spPr>
          <a:xfrm>
            <a:off x="1371600" y="152400"/>
            <a:ext cx="10363200" cy="762000"/>
          </a:xfrm>
          <a:solidFill>
            <a:srgbClr val="002060"/>
          </a:solidFill>
        </p:spPr>
        <p:txBody>
          <a:bodyPr/>
          <a:lstStyle/>
          <a:p>
            <a:pPr eaLnBrk="1" hangingPunct="1"/>
            <a:r>
              <a:rPr lang="en-US" altLang="en-US" dirty="0" smtClean="0">
                <a:solidFill>
                  <a:srgbClr val="FFFF00"/>
                </a:solidFill>
              </a:rPr>
              <a:t>Problem 25.5: Uniformly </a:t>
            </a:r>
            <a:r>
              <a:rPr lang="en-US" altLang="en-US" dirty="0" smtClean="0">
                <a:solidFill>
                  <a:srgbClr val="FFFF00"/>
                </a:solidFill>
              </a:rPr>
              <a:t>Charged Ring</a:t>
            </a:r>
          </a:p>
        </p:txBody>
      </p:sp>
    </p:spTree>
    <p:extLst>
      <p:ext uri="{BB962C8B-B14F-4D97-AF65-F5344CB8AC3E}">
        <p14:creationId xmlns:p14="http://schemas.microsoft.com/office/powerpoint/2010/main" val="2862885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658"/>
                                        </p:tgtEl>
                                        <p:attrNameLst>
                                          <p:attrName>style.visibility</p:attrName>
                                        </p:attrNameLst>
                                      </p:cBhvr>
                                      <p:to>
                                        <p:strVal val="visible"/>
                                      </p:to>
                                    </p:set>
                                    <p:animEffect transition="in" filter="fade">
                                      <p:cBhvr>
                                        <p:cTn id="15"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5" descr="2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23" y="1828806"/>
            <a:ext cx="522128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p:cNvSpPr>
            <a:spLocks noGrp="1" noChangeArrowheads="1"/>
          </p:cNvSpPr>
          <p:nvPr>
            <p:ph type="title"/>
          </p:nvPr>
        </p:nvSpPr>
        <p:spPr>
          <a:xfrm>
            <a:off x="1295400" y="152400"/>
            <a:ext cx="10439400" cy="838200"/>
          </a:xfrm>
          <a:solidFill>
            <a:srgbClr val="002060"/>
          </a:solidFill>
        </p:spPr>
        <p:txBody>
          <a:bodyPr/>
          <a:lstStyle/>
          <a:p>
            <a:pPr eaLnBrk="1" hangingPunct="1"/>
            <a:r>
              <a:rPr lang="en-US" altLang="en-US" sz="2400" dirty="0" smtClean="0">
                <a:solidFill>
                  <a:srgbClr val="FFFF00"/>
                </a:solidFill>
              </a:rPr>
              <a:t>Problem 25.6 :</a:t>
            </a:r>
            <a:r>
              <a:rPr lang="en-US" altLang="en-US" sz="2400" dirty="0" smtClean="0"/>
              <a:t> </a:t>
            </a:r>
            <a:r>
              <a:rPr lang="en-US" altLang="en-US" sz="2400" dirty="0" smtClean="0">
                <a:solidFill>
                  <a:srgbClr val="FFFF00"/>
                </a:solidFill>
              </a:rPr>
              <a:t>Electric Potential Due to a Uniformly Charged Disk</a:t>
            </a:r>
            <a:endParaRPr lang="en-US" altLang="en-US" dirty="0" smtClean="0">
              <a:solidFill>
                <a:srgbClr val="FFFF00"/>
              </a:solidFill>
            </a:endParaRPr>
          </a:p>
        </p:txBody>
      </p:sp>
      <p:graphicFrame>
        <p:nvGraphicFramePr>
          <p:cNvPr id="4" name="Object 5"/>
          <p:cNvGraphicFramePr>
            <a:graphicFrameLocks noChangeAspect="1"/>
          </p:cNvGraphicFramePr>
          <p:nvPr/>
        </p:nvGraphicFramePr>
        <p:xfrm>
          <a:off x="198124" y="3124206"/>
          <a:ext cx="3458847" cy="1203325"/>
        </p:xfrm>
        <a:graphic>
          <a:graphicData uri="http://schemas.openxmlformats.org/presentationml/2006/ole">
            <mc:AlternateContent xmlns:mc="http://schemas.openxmlformats.org/markup-compatibility/2006">
              <mc:Choice xmlns:v="urn:schemas-microsoft-com:vml" Requires="v">
                <p:oleObj spid="_x0000_s48351" name="Equation" r:id="rId4" imgW="952087" imgH="431613" progId="Equation.3">
                  <p:embed/>
                </p:oleObj>
              </mc:Choice>
              <mc:Fallback>
                <p:oleObj name="Equation" r:id="rId4" imgW="952087"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4" y="3124206"/>
                        <a:ext cx="3458847"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4"/>
          <p:cNvSpPr txBox="1">
            <a:spLocks noChangeArrowheads="1"/>
          </p:cNvSpPr>
          <p:nvPr/>
        </p:nvSpPr>
        <p:spPr bwMode="auto">
          <a:xfrm>
            <a:off x="76200" y="990600"/>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t>A uniformly charged disk has radius R and surface charge </a:t>
            </a:r>
            <a:r>
              <a:rPr lang="en-US" altLang="en-US" b="0" dirty="0" smtClean="0"/>
              <a:t>density σ.</a:t>
            </a:r>
            <a:endParaRPr lang="en-US" altLang="en-US" b="0" dirty="0"/>
          </a:p>
          <a:p>
            <a:pPr eaLnBrk="1" hangingPunct="1">
              <a:buFontTx/>
              <a:buNone/>
            </a:pPr>
            <a:r>
              <a:rPr lang="en-US" altLang="en-US" b="0" dirty="0"/>
              <a:t>(A) Find the electric potential at a point </a:t>
            </a:r>
            <a:r>
              <a:rPr lang="en-US" altLang="en-US" b="0" i="1" dirty="0"/>
              <a:t>P</a:t>
            </a:r>
            <a:r>
              <a:rPr lang="en-US" altLang="en-US" b="0" dirty="0"/>
              <a:t> along the perpendicular </a:t>
            </a:r>
            <a:r>
              <a:rPr lang="en-US" altLang="en-US" b="0" dirty="0" smtClean="0"/>
              <a:t>central axis </a:t>
            </a:r>
            <a:r>
              <a:rPr lang="en-US" altLang="en-US" b="0" dirty="0"/>
              <a:t>of the disk.</a:t>
            </a:r>
            <a:endParaRPr lang="en-US" altLang="en-US" b="0" dirty="0"/>
          </a:p>
        </p:txBody>
      </p:sp>
      <p:graphicFrame>
        <p:nvGraphicFramePr>
          <p:cNvPr id="3" name="Object 6"/>
          <p:cNvGraphicFramePr>
            <a:graphicFrameLocks noChangeAspect="1"/>
          </p:cNvGraphicFramePr>
          <p:nvPr/>
        </p:nvGraphicFramePr>
        <p:xfrm>
          <a:off x="6861971" y="1128713"/>
          <a:ext cx="1972947" cy="514350"/>
        </p:xfrm>
        <a:graphic>
          <a:graphicData uri="http://schemas.openxmlformats.org/presentationml/2006/ole">
            <mc:AlternateContent xmlns:mc="http://schemas.openxmlformats.org/markup-compatibility/2006">
              <mc:Choice xmlns:v="urn:schemas-microsoft-com:vml" Requires="v">
                <p:oleObj spid="_x0000_s48352" name="Equation" r:id="rId6" imgW="596641" imgH="203112" progId="Equation.3">
                  <p:embed/>
                </p:oleObj>
              </mc:Choice>
              <mc:Fallback>
                <p:oleObj name="Equation" r:id="rId6" imgW="596641"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1971" y="1128713"/>
                        <a:ext cx="197294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p:cNvGraphicFramePr>
            <a:graphicFrameLocks noChangeAspect="1"/>
          </p:cNvGraphicFramePr>
          <p:nvPr/>
        </p:nvGraphicFramePr>
        <p:xfrm>
          <a:off x="8915404" y="1143000"/>
          <a:ext cx="2435227" cy="514350"/>
        </p:xfrm>
        <a:graphic>
          <a:graphicData uri="http://schemas.openxmlformats.org/presentationml/2006/ole">
            <mc:AlternateContent xmlns:mc="http://schemas.openxmlformats.org/markup-compatibility/2006">
              <mc:Choice xmlns:v="urn:schemas-microsoft-com:vml" Requires="v">
                <p:oleObj spid="_x0000_s48353" name="Equation" r:id="rId8" imgW="736600" imgH="203200" progId="Equation.3">
                  <p:embed/>
                </p:oleObj>
              </mc:Choice>
              <mc:Fallback>
                <p:oleObj name="Equation" r:id="rId8" imgW="736600" imgH="203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15404" y="1143000"/>
                        <a:ext cx="243522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3665227" y="3200402"/>
          <a:ext cx="2812891" cy="1203325"/>
        </p:xfrm>
        <a:graphic>
          <a:graphicData uri="http://schemas.openxmlformats.org/presentationml/2006/ole">
            <mc:AlternateContent xmlns:mc="http://schemas.openxmlformats.org/markup-compatibility/2006">
              <mc:Choice xmlns:v="urn:schemas-microsoft-com:vml" Requires="v">
                <p:oleObj spid="_x0000_s48354" name="Equation" r:id="rId10" imgW="774364" imgH="431613" progId="Equation.3">
                  <p:embed/>
                </p:oleObj>
              </mc:Choice>
              <mc:Fallback>
                <p:oleObj name="Equation" r:id="rId10" imgW="774364" imgH="43161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5227" y="3200402"/>
                        <a:ext cx="2812891"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198130" y="4191018"/>
          <a:ext cx="4565017" cy="1344613"/>
        </p:xfrm>
        <a:graphic>
          <a:graphicData uri="http://schemas.openxmlformats.org/presentationml/2006/ole">
            <mc:AlternateContent xmlns:mc="http://schemas.openxmlformats.org/markup-compatibility/2006">
              <mc:Choice xmlns:v="urn:schemas-microsoft-com:vml" Requires="v">
                <p:oleObj spid="_x0000_s48355" name="Equation" r:id="rId12" imgW="1256755" imgH="482391" progId="Equation.3">
                  <p:embed/>
                </p:oleObj>
              </mc:Choice>
              <mc:Fallback>
                <p:oleObj name="Equation" r:id="rId12" imgW="1256755" imgH="482391"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30" y="4191018"/>
                        <a:ext cx="4565017"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p:cNvGraphicFramePr>
            <a:graphicFrameLocks noChangeAspect="1"/>
          </p:cNvGraphicFramePr>
          <p:nvPr/>
        </p:nvGraphicFramePr>
        <p:xfrm>
          <a:off x="1485910" y="5410218"/>
          <a:ext cx="4102737" cy="1344613"/>
        </p:xfrm>
        <a:graphic>
          <a:graphicData uri="http://schemas.openxmlformats.org/presentationml/2006/ole">
            <mc:AlternateContent xmlns:mc="http://schemas.openxmlformats.org/markup-compatibility/2006">
              <mc:Choice xmlns:v="urn:schemas-microsoft-com:vml" Requires="v">
                <p:oleObj spid="_x0000_s48356" name="Equation" r:id="rId14" imgW="1129810" imgH="482391" progId="Equation.3">
                  <p:embed/>
                </p:oleObj>
              </mc:Choice>
              <mc:Fallback>
                <p:oleObj name="Equation" r:id="rId14" imgW="1129810" imgH="482391"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85910" y="5410218"/>
                        <a:ext cx="4102737"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5646423" y="5638818"/>
          <a:ext cx="5163502" cy="777875"/>
        </p:xfrm>
        <a:graphic>
          <a:graphicData uri="http://schemas.openxmlformats.org/presentationml/2006/ole">
            <mc:AlternateContent xmlns:mc="http://schemas.openxmlformats.org/markup-compatibility/2006">
              <mc:Choice xmlns:v="urn:schemas-microsoft-com:vml" Requires="v">
                <p:oleObj spid="_x0000_s48357" name="Equation" r:id="rId16" imgW="1422400" imgH="279400" progId="Equation.3">
                  <p:embed/>
                </p:oleObj>
              </mc:Choice>
              <mc:Fallback>
                <p:oleObj name="Equation" r:id="rId16" imgW="1422400" imgH="2794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46423" y="5638818"/>
                        <a:ext cx="5163502"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83488107-D594-49BD-A123-2456FD80AF96}" type="slidenum">
              <a:rPr lang="en-US" altLang="en-US" sz="1400" b="0" smtClean="0"/>
              <a:pPr>
                <a:buFontTx/>
                <a:buNone/>
              </a:pPr>
              <a:t>32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5" descr="2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23" y="1828806"/>
            <a:ext cx="522128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bwMode="auto">
          <a:xfrm>
            <a:off x="76200" y="1219200"/>
            <a:ext cx="678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smtClean="0"/>
              <a:t>(</a:t>
            </a:r>
            <a:r>
              <a:rPr lang="en-US" altLang="en-US" b="0" dirty="0"/>
              <a:t>B) Find the </a:t>
            </a:r>
            <a:r>
              <a:rPr lang="en-US" altLang="en-US" b="0" i="1" dirty="0"/>
              <a:t>x</a:t>
            </a:r>
            <a:r>
              <a:rPr lang="en-US" altLang="en-US" b="0" dirty="0"/>
              <a:t> component of the electric field at a point </a:t>
            </a:r>
            <a:r>
              <a:rPr lang="en-US" altLang="en-US" b="0" i="1" dirty="0"/>
              <a:t>P</a:t>
            </a:r>
            <a:r>
              <a:rPr lang="en-US" altLang="en-US" b="0" dirty="0"/>
              <a:t> along the perpendicular central axis of the disk.</a:t>
            </a:r>
            <a:endParaRPr lang="en-US" altLang="en-US" b="0" dirty="0"/>
          </a:p>
        </p:txBody>
      </p:sp>
      <p:graphicFrame>
        <p:nvGraphicFramePr>
          <p:cNvPr id="3" name="Object 6"/>
          <p:cNvGraphicFramePr>
            <a:graphicFrameLocks noChangeAspect="1"/>
          </p:cNvGraphicFramePr>
          <p:nvPr/>
        </p:nvGraphicFramePr>
        <p:xfrm>
          <a:off x="6861971" y="1128713"/>
          <a:ext cx="1972947" cy="514350"/>
        </p:xfrm>
        <a:graphic>
          <a:graphicData uri="http://schemas.openxmlformats.org/presentationml/2006/ole">
            <mc:AlternateContent xmlns:mc="http://schemas.openxmlformats.org/markup-compatibility/2006">
              <mc:Choice xmlns:v="urn:schemas-microsoft-com:vml" Requires="v">
                <p:oleObj spid="_x0000_s71721" name="Equation" r:id="rId4" imgW="596641" imgH="203112" progId="Equation.3">
                  <p:embed/>
                </p:oleObj>
              </mc:Choice>
              <mc:Fallback>
                <p:oleObj name="Equation" r:id="rId4" imgW="596641"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971" y="1128713"/>
                        <a:ext cx="197294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p:cNvGraphicFramePr>
            <a:graphicFrameLocks noChangeAspect="1"/>
          </p:cNvGraphicFramePr>
          <p:nvPr/>
        </p:nvGraphicFramePr>
        <p:xfrm>
          <a:off x="8915404" y="1143000"/>
          <a:ext cx="2435227" cy="514350"/>
        </p:xfrm>
        <a:graphic>
          <a:graphicData uri="http://schemas.openxmlformats.org/presentationml/2006/ole">
            <mc:AlternateContent xmlns:mc="http://schemas.openxmlformats.org/markup-compatibility/2006">
              <mc:Choice xmlns:v="urn:schemas-microsoft-com:vml" Requires="v">
                <p:oleObj spid="_x0000_s71722" name="Equation" r:id="rId6" imgW="736600" imgH="203200" progId="Equation.3">
                  <p:embed/>
                </p:oleObj>
              </mc:Choice>
              <mc:Fallback>
                <p:oleObj name="Equation" r:id="rId6" imgW="7366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5404" y="1143000"/>
                        <a:ext cx="243522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83488107-D594-49BD-A123-2456FD80AF96}" type="slidenum">
              <a:rPr lang="en-US" altLang="en-US" sz="1400" b="0" smtClean="0"/>
              <a:pPr>
                <a:buFontTx/>
                <a:buNone/>
              </a:pPr>
              <a:t>33</a:t>
            </a:fld>
            <a:endParaRPr lang="en-US" altLang="en-US" sz="1400" b="0" smtClean="0"/>
          </a:p>
        </p:txBody>
      </p:sp>
      <p:pic>
        <p:nvPicPr>
          <p:cNvPr id="7168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76" y="3200400"/>
            <a:ext cx="6698699" cy="153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2"/>
          <p:cNvSpPr>
            <a:spLocks noGrp="1" noChangeArrowheads="1"/>
          </p:cNvSpPr>
          <p:nvPr>
            <p:ph type="title"/>
          </p:nvPr>
        </p:nvSpPr>
        <p:spPr>
          <a:xfrm>
            <a:off x="1295400" y="152400"/>
            <a:ext cx="10439400" cy="838200"/>
          </a:xfrm>
          <a:solidFill>
            <a:srgbClr val="002060"/>
          </a:solidFill>
        </p:spPr>
        <p:txBody>
          <a:bodyPr/>
          <a:lstStyle/>
          <a:p>
            <a:pPr eaLnBrk="1" hangingPunct="1"/>
            <a:r>
              <a:rPr lang="en-US" altLang="en-US" sz="2400" dirty="0" smtClean="0">
                <a:solidFill>
                  <a:srgbClr val="FFFF00"/>
                </a:solidFill>
              </a:rPr>
              <a:t>Problem 25.6 :</a:t>
            </a:r>
            <a:r>
              <a:rPr lang="en-US" altLang="en-US" sz="2400" dirty="0" smtClean="0"/>
              <a:t> </a:t>
            </a:r>
            <a:r>
              <a:rPr lang="en-US" altLang="en-US" sz="2400" dirty="0" smtClean="0">
                <a:solidFill>
                  <a:srgbClr val="FFFF00"/>
                </a:solidFill>
              </a:rPr>
              <a:t>Electric Potential Due to a Uniformly Charged Disk</a:t>
            </a:r>
            <a:endParaRPr lang="en-US" altLang="en-US" dirty="0" smtClean="0">
              <a:solidFill>
                <a:srgbClr val="FFFF00"/>
              </a:solidFill>
            </a:endParaRPr>
          </a:p>
        </p:txBody>
      </p:sp>
    </p:spTree>
    <p:extLst>
      <p:ext uri="{BB962C8B-B14F-4D97-AF65-F5344CB8AC3E}">
        <p14:creationId xmlns:p14="http://schemas.microsoft.com/office/powerpoint/2010/main" val="187166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9845040" cy="868362"/>
          </a:xfrm>
          <a:solidFill>
            <a:srgbClr val="002060"/>
          </a:solidFill>
        </p:spPr>
        <p:txBody>
          <a:bodyPr/>
          <a:lstStyle/>
          <a:p>
            <a:r>
              <a:rPr lang="en-US" dirty="0" smtClean="0">
                <a:solidFill>
                  <a:srgbClr val="FFFF00"/>
                </a:solidFill>
              </a:rPr>
              <a:t>Practice Problem 25.7:</a:t>
            </a:r>
            <a:endParaRPr lang="en-US" dirty="0">
              <a:solidFill>
                <a:srgbClr val="FFFF00"/>
              </a:solidFill>
            </a:endParaRPr>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34</a:t>
            </a:fld>
            <a:endParaRPr lang="en-US" altLang="en-US"/>
          </a:p>
        </p:txBody>
      </p:sp>
      <p:pic>
        <p:nvPicPr>
          <p:cNvPr id="7270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2" b="1544"/>
          <a:stretch/>
        </p:blipFill>
        <p:spPr bwMode="auto">
          <a:xfrm>
            <a:off x="228600" y="1371599"/>
            <a:ext cx="11194366" cy="110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466" y="2209800"/>
            <a:ext cx="3392334" cy="437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1"/>
            <a:ext cx="3764962" cy="99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882090"/>
            <a:ext cx="3440008" cy="1232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 y="4287129"/>
            <a:ext cx="5554663" cy="94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695" y="5638800"/>
            <a:ext cx="7075487" cy="89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6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1219200" y="274638"/>
            <a:ext cx="10287000" cy="792162"/>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40963" name="Rectangle 4"/>
          <p:cNvSpPr>
            <a:spLocks noGrp="1" noChangeArrowheads="1"/>
          </p:cNvSpPr>
          <p:nvPr>
            <p:ph type="body" sz="half" idx="1"/>
          </p:nvPr>
        </p:nvSpPr>
        <p:spPr>
          <a:xfrm>
            <a:off x="297180" y="1447800"/>
            <a:ext cx="11391900" cy="4343400"/>
          </a:xfrm>
        </p:spPr>
        <p:txBody>
          <a:bodyPr/>
          <a:lstStyle/>
          <a:p>
            <a:pPr marL="0" indent="0" eaLnBrk="1" hangingPunct="1">
              <a:buFontTx/>
              <a:buNone/>
            </a:pPr>
            <a:r>
              <a:rPr lang="en-US" altLang="en-US" b="0" dirty="0" smtClean="0"/>
              <a:t>In an X-ray tube, a uniform electric field of  300 KN/C extends over a distance of 10 cm, from an electron source to a target; the field points from the target to the source. Find the potential difference between source and target and the energy gained by an electron as it accelerates from source to target (where its abrupt deceleration produces X rays). </a:t>
            </a:r>
            <a:r>
              <a:rPr lang="en-US" altLang="en-US" b="0" dirty="0" smtClean="0"/>
              <a:t>Express </a:t>
            </a:r>
            <a:r>
              <a:rPr lang="en-US" altLang="en-US" b="0" dirty="0" smtClean="0"/>
              <a:t>the energy in both electronvolts and joules.</a:t>
            </a:r>
            <a:endParaRPr lang="en-US" altLang="en-US" b="0" dirty="0" smtClean="0">
              <a:solidFill>
                <a:srgbClr val="000000"/>
              </a:solidFill>
              <a:cs typeface="Times New Roman" pitchFamily="18" charset="0"/>
            </a:endParaRPr>
          </a:p>
        </p:txBody>
      </p:sp>
      <p:sp>
        <p:nvSpPr>
          <p:cNvPr id="409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16AEDEA-8BFC-4FF7-B3D3-1A2206DE8256}" type="slidenum">
              <a:rPr lang="en-US" altLang="en-US" sz="1400" b="0" smtClean="0"/>
              <a:pPr>
                <a:buFontTx/>
                <a:buNone/>
              </a:pPr>
              <a:t>35</a:t>
            </a:fld>
            <a:endParaRPr lang="en-US" altLang="en-US" sz="1400" b="0" smtClean="0"/>
          </a:p>
        </p:txBody>
      </p:sp>
    </p:spTree>
    <p:extLst>
      <p:ext uri="{BB962C8B-B14F-4D97-AF65-F5344CB8AC3E}">
        <p14:creationId xmlns:p14="http://schemas.microsoft.com/office/powerpoint/2010/main" val="1840948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371600" y="228600"/>
            <a:ext cx="10363200" cy="609600"/>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41987" name="Rectangle 4"/>
          <p:cNvSpPr>
            <a:spLocks noGrp="1" noChangeArrowheads="1"/>
          </p:cNvSpPr>
          <p:nvPr>
            <p:ph type="body" sz="half" idx="1"/>
          </p:nvPr>
        </p:nvSpPr>
        <p:spPr>
          <a:xfrm>
            <a:off x="297180" y="1447800"/>
            <a:ext cx="11391900" cy="1600200"/>
          </a:xfrm>
        </p:spPr>
        <p:txBody>
          <a:bodyPr/>
          <a:lstStyle/>
          <a:p>
            <a:pPr marL="0" indent="0" eaLnBrk="1" hangingPunct="1">
              <a:buFontTx/>
              <a:buNone/>
            </a:pPr>
            <a:r>
              <a:rPr lang="en-US" altLang="en-US" b="0" dirty="0" smtClean="0"/>
              <a:t>An isolated, infinite charged sheet carries uniform surface charge density    . Find an expression for the potential difference from the sheet to a point a perpendicular distance x from the sheet.</a:t>
            </a:r>
            <a:endParaRPr lang="en-US" altLang="en-US" b="0" dirty="0" smtClean="0">
              <a:solidFill>
                <a:srgbClr val="000000"/>
              </a:solidFill>
              <a:cs typeface="Times New Roman" pitchFamily="18" charset="0"/>
            </a:endParaRPr>
          </a:p>
        </p:txBody>
      </p:sp>
      <p:sp>
        <p:nvSpPr>
          <p:cNvPr id="419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3281B9D-4923-4210-8DC8-5D79CE75A243}" type="slidenum">
              <a:rPr lang="en-US" altLang="en-US" sz="1400" b="0" smtClean="0"/>
              <a:pPr>
                <a:buFontTx/>
                <a:buNone/>
              </a:pPr>
              <a:t>36</a:t>
            </a:fld>
            <a:endParaRPr lang="en-US" altLang="en-US" sz="1400" b="0" smtClean="0"/>
          </a:p>
        </p:txBody>
      </p:sp>
      <p:graphicFrame>
        <p:nvGraphicFramePr>
          <p:cNvPr id="41989" name="Object 1"/>
          <p:cNvGraphicFramePr>
            <a:graphicFrameLocks noChangeAspect="1"/>
          </p:cNvGraphicFramePr>
          <p:nvPr/>
        </p:nvGraphicFramePr>
        <p:xfrm>
          <a:off x="5844540" y="3359150"/>
          <a:ext cx="198120" cy="139700"/>
        </p:xfrm>
        <a:graphic>
          <a:graphicData uri="http://schemas.openxmlformats.org/presentationml/2006/ole">
            <mc:AlternateContent xmlns:mc="http://schemas.openxmlformats.org/markup-compatibility/2006">
              <mc:Choice xmlns:v="urn:schemas-microsoft-com:vml" Requires="v">
                <p:oleObj spid="_x0000_s63536"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540" y="3359150"/>
                        <a:ext cx="19812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2"/>
          <p:cNvGraphicFramePr>
            <a:graphicFrameLocks noChangeAspect="1"/>
          </p:cNvGraphicFramePr>
          <p:nvPr>
            <p:extLst>
              <p:ext uri="{D42A27DB-BD31-4B8C-83A1-F6EECF244321}">
                <p14:modId xmlns:p14="http://schemas.microsoft.com/office/powerpoint/2010/main" val="2581700380"/>
              </p:ext>
            </p:extLst>
          </p:nvPr>
        </p:nvGraphicFramePr>
        <p:xfrm>
          <a:off x="10279858" y="1577975"/>
          <a:ext cx="464342" cy="327025"/>
        </p:xfrm>
        <a:graphic>
          <a:graphicData uri="http://schemas.openxmlformats.org/presentationml/2006/ole">
            <mc:AlternateContent xmlns:mc="http://schemas.openxmlformats.org/markup-compatibility/2006">
              <mc:Choice xmlns:v="urn:schemas-microsoft-com:vml" Requires="v">
                <p:oleObj spid="_x0000_s63537" name="Equation" r:id="rId5" imgW="152280" imgH="139680" progId="Equation.3">
                  <p:embed/>
                </p:oleObj>
              </mc:Choice>
              <mc:Fallback>
                <p:oleObj name="Equation" r:id="rId5" imgW="15228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9858" y="1577975"/>
                        <a:ext cx="46434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99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1993" y="2659126"/>
            <a:ext cx="4218007" cy="351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928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1295400" y="274638"/>
            <a:ext cx="10439400" cy="563562"/>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43011" name="Rectangle 4"/>
          <p:cNvSpPr>
            <a:spLocks noGrp="1" noChangeArrowheads="1"/>
          </p:cNvSpPr>
          <p:nvPr>
            <p:ph type="body" sz="half" idx="1"/>
          </p:nvPr>
        </p:nvSpPr>
        <p:spPr>
          <a:xfrm>
            <a:off x="297180" y="1447800"/>
            <a:ext cx="11292840" cy="1066800"/>
          </a:xfrm>
        </p:spPr>
        <p:txBody>
          <a:bodyPr/>
          <a:lstStyle/>
          <a:p>
            <a:pPr marL="0" indent="0" eaLnBrk="1" hangingPunct="1">
              <a:buFontTx/>
              <a:buNone/>
            </a:pPr>
            <a:r>
              <a:rPr lang="en-US" altLang="en-US" b="0" dirty="0" smtClean="0"/>
              <a:t>A charge +</a:t>
            </a:r>
            <a:r>
              <a:rPr lang="en-US" altLang="en-US" b="0" i="1" dirty="0" smtClean="0"/>
              <a:t>Q</a:t>
            </a:r>
            <a:r>
              <a:rPr lang="en-US" altLang="en-US" b="0" dirty="0" smtClean="0"/>
              <a:t> lies at the origin and -3</a:t>
            </a:r>
            <a:r>
              <a:rPr lang="en-US" altLang="en-US" b="0" i="1" dirty="0" smtClean="0"/>
              <a:t>Q </a:t>
            </a:r>
            <a:r>
              <a:rPr lang="en-US" altLang="en-US" b="0" dirty="0" smtClean="0"/>
              <a:t>at </a:t>
            </a:r>
            <a:r>
              <a:rPr lang="en-US" altLang="en-US" b="0" i="1" dirty="0" smtClean="0">
                <a:solidFill>
                  <a:srgbClr val="000000"/>
                </a:solidFill>
                <a:cs typeface="Times New Roman" pitchFamily="18" charset="0"/>
              </a:rPr>
              <a:t>x</a:t>
            </a:r>
            <a:r>
              <a:rPr lang="en-US" altLang="en-US" b="0" dirty="0" smtClean="0">
                <a:solidFill>
                  <a:srgbClr val="000000"/>
                </a:solidFill>
                <a:cs typeface="Times New Roman" pitchFamily="18" charset="0"/>
              </a:rPr>
              <a:t> = </a:t>
            </a:r>
            <a:r>
              <a:rPr lang="en-US" altLang="en-US" b="0" i="1" dirty="0" smtClean="0">
                <a:solidFill>
                  <a:srgbClr val="000000"/>
                </a:solidFill>
                <a:cs typeface="Times New Roman" pitchFamily="18" charset="0"/>
              </a:rPr>
              <a:t>a</a:t>
            </a:r>
            <a:r>
              <a:rPr lang="en-US" altLang="en-US" b="0" dirty="0" smtClean="0">
                <a:solidFill>
                  <a:srgbClr val="000000"/>
                </a:solidFill>
                <a:cs typeface="Times New Roman" pitchFamily="18" charset="0"/>
              </a:rPr>
              <a:t>. </a:t>
            </a:r>
            <a:r>
              <a:rPr lang="en-US" altLang="en-US" b="0" dirty="0" smtClean="0"/>
              <a:t>Find two points on the x-axis where </a:t>
            </a:r>
            <a:r>
              <a:rPr lang="en-US" altLang="en-US" b="0" i="1" dirty="0" smtClean="0">
                <a:solidFill>
                  <a:srgbClr val="000000"/>
                </a:solidFill>
                <a:cs typeface="Times New Roman" pitchFamily="18" charset="0"/>
              </a:rPr>
              <a:t>V</a:t>
            </a:r>
            <a:r>
              <a:rPr lang="en-US" altLang="en-US" b="0" dirty="0" smtClean="0">
                <a:solidFill>
                  <a:srgbClr val="000000"/>
                </a:solidFill>
                <a:cs typeface="Times New Roman" pitchFamily="18" charset="0"/>
              </a:rPr>
              <a:t> = 0.</a:t>
            </a:r>
          </a:p>
        </p:txBody>
      </p:sp>
      <p:sp>
        <p:nvSpPr>
          <p:cNvPr id="430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EE50350-36AF-41AD-A21D-69F0DC27BE57}" type="slidenum">
              <a:rPr lang="en-US" altLang="en-US" sz="1400" b="0" smtClean="0"/>
              <a:pPr>
                <a:buFontTx/>
                <a:buNone/>
              </a:pPr>
              <a:t>37</a:t>
            </a:fld>
            <a:endParaRPr lang="en-US" altLang="en-US" sz="1400" b="0" smtClean="0"/>
          </a:p>
        </p:txBody>
      </p:sp>
    </p:spTree>
    <p:extLst>
      <p:ext uri="{BB962C8B-B14F-4D97-AF65-F5344CB8AC3E}">
        <p14:creationId xmlns:p14="http://schemas.microsoft.com/office/powerpoint/2010/main" val="2293614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1524000" y="228600"/>
            <a:ext cx="9982200" cy="609600"/>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mc:AlternateContent xmlns:mc="http://schemas.openxmlformats.org/markup-compatibility/2006">
        <mc:Choice xmlns:a14="http://schemas.microsoft.com/office/drawing/2010/main" Requires="a14">
          <p:sp>
            <p:nvSpPr>
              <p:cNvPr id="44035" name="Rectangle 4"/>
              <p:cNvSpPr>
                <a:spLocks noGrp="1" noChangeArrowheads="1"/>
              </p:cNvSpPr>
              <p:nvPr>
                <p:ph type="body" sz="half" idx="1"/>
              </p:nvPr>
            </p:nvSpPr>
            <p:spPr>
              <a:xfrm>
                <a:off x="297180" y="1447800"/>
                <a:ext cx="11391900" cy="2286000"/>
              </a:xfrm>
            </p:spPr>
            <p:txBody>
              <a:bodyPr/>
              <a:lstStyle/>
              <a:p>
                <a:pPr marL="0" indent="0" eaLnBrk="1" hangingPunct="1">
                  <a:buFontTx/>
                  <a:buNone/>
                </a:pPr>
                <a:r>
                  <a:rPr lang="en-US" altLang="en-US" b="0" dirty="0" smtClean="0"/>
                  <a:t>An electric dipole consists of point charges </a:t>
                </a:r>
                <a14:m>
                  <m:oMath xmlns:m="http://schemas.openxmlformats.org/officeDocument/2006/math">
                    <m:r>
                      <a:rPr lang="en-US" altLang="en-US" b="0" i="1" smtClean="0">
                        <a:latin typeface="Cambria Math"/>
                        <a:ea typeface="Cambria Math"/>
                      </a:rPr>
                      <m:t>±</m:t>
                    </m:r>
                    <m:r>
                      <a:rPr lang="en-US" altLang="en-US" b="0" i="1" smtClean="0">
                        <a:latin typeface="Cambria Math"/>
                        <a:ea typeface="Cambria Math"/>
                      </a:rPr>
                      <m:t>𝑞</m:t>
                    </m:r>
                  </m:oMath>
                </a14:m>
                <a:r>
                  <a:rPr lang="en-US" altLang="en-US" b="0" dirty="0" smtClean="0"/>
                  <a:t> , distance </a:t>
                </a:r>
                <a14:m>
                  <m:oMath xmlns:m="http://schemas.openxmlformats.org/officeDocument/2006/math">
                    <m:r>
                      <a:rPr lang="en-US" altLang="en-US" b="0" i="1" smtClean="0">
                        <a:latin typeface="Cambria Math"/>
                      </a:rPr>
                      <m:t>2</m:t>
                    </m:r>
                    <m:r>
                      <a:rPr lang="en-US" altLang="en-US" b="0" i="1" smtClean="0">
                        <a:latin typeface="Cambria Math"/>
                      </a:rPr>
                      <m:t>𝑎</m:t>
                    </m:r>
                  </m:oMath>
                </a14:m>
                <a:r>
                  <a:rPr lang="en-US" altLang="en-US" b="0" dirty="0" smtClean="0"/>
                  <a:t> apart. </a:t>
                </a:r>
              </a:p>
              <a:p>
                <a:pPr marL="0" indent="0" eaLnBrk="1" hangingPunct="1">
                  <a:buFontTx/>
                  <a:buNone/>
                </a:pPr>
                <a:r>
                  <a:rPr lang="en-US" altLang="en-US" b="0" dirty="0" smtClean="0"/>
                  <a:t>Find the potential at an arbitrary point </a:t>
                </a:r>
                <a:r>
                  <a:rPr lang="en-US" altLang="en-US" b="0" i="1" dirty="0" smtClean="0"/>
                  <a:t>P</a:t>
                </a:r>
                <a:r>
                  <a:rPr lang="en-US" altLang="en-US" b="0" dirty="0" smtClean="0"/>
                  <a:t>, and approximate for the case where the distance to </a:t>
                </a:r>
                <a:r>
                  <a:rPr lang="en-US" altLang="en-US" b="0" i="1" dirty="0" smtClean="0"/>
                  <a:t>P</a:t>
                </a:r>
                <a:r>
                  <a:rPr lang="en-US" altLang="en-US" b="0" dirty="0" smtClean="0"/>
                  <a:t> is large compared with the charge separation.</a:t>
                </a:r>
                <a:r>
                  <a:rPr lang="en-US" altLang="en-US" dirty="0" smtClean="0"/>
                  <a:t>     </a:t>
                </a:r>
                <a:endParaRPr lang="en-US" altLang="en-US" dirty="0" smtClean="0">
                  <a:solidFill>
                    <a:srgbClr val="000000"/>
                  </a:solidFill>
                  <a:cs typeface="Times New Roman" pitchFamily="18" charset="0"/>
                </a:endParaRPr>
              </a:p>
            </p:txBody>
          </p:sp>
        </mc:Choice>
        <mc:Fallback>
          <p:sp>
            <p:nvSpPr>
              <p:cNvPr id="44035" name="Rectangle 4"/>
              <p:cNvSpPr>
                <a:spLocks noGrp="1" noRot="1" noChangeAspect="1" noMove="1" noResize="1" noEditPoints="1" noAdjustHandles="1" noChangeArrowheads="1" noChangeShapeType="1" noTextEdit="1"/>
              </p:cNvSpPr>
              <p:nvPr>
                <p:ph type="body" sz="half" idx="1"/>
              </p:nvPr>
            </p:nvSpPr>
            <p:spPr>
              <a:xfrm>
                <a:off x="297180" y="1447800"/>
                <a:ext cx="11391900" cy="2286000"/>
              </a:xfrm>
              <a:blipFill rotWithShape="1">
                <a:blip r:embed="rId2"/>
                <a:stretch>
                  <a:fillRect l="-856" t="-1867"/>
                </a:stretch>
              </a:blipFill>
            </p:spPr>
            <p:txBody>
              <a:bodyPr/>
              <a:lstStyle/>
              <a:p>
                <a:r>
                  <a:rPr lang="en-US">
                    <a:noFill/>
                  </a:rPr>
                  <a:t> </a:t>
                </a:r>
              </a:p>
            </p:txBody>
          </p:sp>
        </mc:Fallback>
      </mc:AlternateContent>
      <p:sp>
        <p:nvSpPr>
          <p:cNvPr id="440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00B8142-F48F-4BB3-94F7-8834F7D412A2}" type="slidenum">
              <a:rPr lang="en-US" altLang="en-US" sz="1400" b="0" smtClean="0"/>
              <a:pPr>
                <a:buFontTx/>
                <a:buNone/>
              </a:pPr>
              <a:t>38</a:t>
            </a:fld>
            <a:endParaRPr lang="en-US" altLang="en-US" sz="1400" b="0" smtClean="0"/>
          </a:p>
        </p:txBody>
      </p:sp>
      <p:pic>
        <p:nvPicPr>
          <p:cNvPr id="440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2936893"/>
            <a:ext cx="5250180" cy="361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712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1371600" y="274638"/>
            <a:ext cx="10363200" cy="792162"/>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45059" name="Rectangle 4"/>
          <p:cNvSpPr>
            <a:spLocks noGrp="1" noChangeArrowheads="1"/>
          </p:cNvSpPr>
          <p:nvPr>
            <p:ph type="body" sz="half" idx="1"/>
          </p:nvPr>
        </p:nvSpPr>
        <p:spPr>
          <a:xfrm>
            <a:off x="198120" y="1447800"/>
            <a:ext cx="10774680" cy="1295400"/>
          </a:xfrm>
        </p:spPr>
        <p:txBody>
          <a:bodyPr/>
          <a:lstStyle/>
          <a:p>
            <a:pPr marL="0" indent="0" eaLnBrk="1" hangingPunct="1">
              <a:buFontTx/>
              <a:buNone/>
            </a:pPr>
            <a:r>
              <a:rPr lang="en-US" altLang="en-US" b="0" dirty="0" smtClean="0"/>
              <a:t>A long, straight power-line wire has radius 1.0 cm and carries line charge density                     </a:t>
            </a:r>
            <a:r>
              <a:rPr lang="en-US" altLang="en-US" b="0" dirty="0" smtClean="0"/>
              <a:t>      , Assuming </a:t>
            </a:r>
            <a:r>
              <a:rPr lang="en-US" altLang="en-US" b="0" dirty="0" smtClean="0"/>
              <a:t>no other charges are present, what’s the potential difference between the wire and the ground, 22 m below?</a:t>
            </a:r>
          </a:p>
        </p:txBody>
      </p:sp>
      <p:sp>
        <p:nvSpPr>
          <p:cNvPr id="450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8BD93E0-AFE6-4EB9-BC12-BF7307EA7B3E}" type="slidenum">
              <a:rPr lang="en-US" altLang="en-US" sz="1400" b="0" smtClean="0"/>
              <a:pPr>
                <a:buFontTx/>
                <a:buNone/>
              </a:pPr>
              <a:t>39</a:t>
            </a:fld>
            <a:endParaRPr lang="en-US" altLang="en-US" sz="1400" b="0" smtClean="0"/>
          </a:p>
        </p:txBody>
      </p:sp>
      <p:graphicFrame>
        <p:nvGraphicFramePr>
          <p:cNvPr id="45062" name="Object 2"/>
          <p:cNvGraphicFramePr>
            <a:graphicFrameLocks noChangeAspect="1"/>
          </p:cNvGraphicFramePr>
          <p:nvPr>
            <p:extLst>
              <p:ext uri="{D42A27DB-BD31-4B8C-83A1-F6EECF244321}">
                <p14:modId xmlns:p14="http://schemas.microsoft.com/office/powerpoint/2010/main" val="2081819212"/>
              </p:ext>
            </p:extLst>
          </p:nvPr>
        </p:nvGraphicFramePr>
        <p:xfrm>
          <a:off x="1327783" y="1889125"/>
          <a:ext cx="2253617" cy="396875"/>
        </p:xfrm>
        <a:graphic>
          <a:graphicData uri="http://schemas.openxmlformats.org/presentationml/2006/ole">
            <mc:AlternateContent xmlns:mc="http://schemas.openxmlformats.org/markup-compatibility/2006">
              <mc:Choice xmlns:v="urn:schemas-microsoft-com:vml" Requires="v">
                <p:oleObj spid="_x0000_s65560" name="Equation" r:id="rId3" imgW="888840" imgH="203040" progId="Equation.3">
                  <p:embed/>
                </p:oleObj>
              </mc:Choice>
              <mc:Fallback>
                <p:oleObj name="Equation" r:id="rId3" imgW="888840" imgH="203040" progId="Equation.3">
                  <p:embed/>
                  <p:pic>
                    <p:nvPicPr>
                      <p:cNvPr id="0" name=""/>
                      <p:cNvPicPr>
                        <a:picLocks noChangeAspect="1" noChangeArrowheads="1"/>
                      </p:cNvPicPr>
                      <p:nvPr/>
                    </p:nvPicPr>
                    <p:blipFill>
                      <a:blip r:embed="rId4"/>
                      <a:srcRect/>
                      <a:stretch>
                        <a:fillRect/>
                      </a:stretch>
                    </p:blipFill>
                    <p:spPr bwMode="auto">
                      <a:xfrm>
                        <a:off x="1327783" y="1889125"/>
                        <a:ext cx="22536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50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774" y="3200400"/>
            <a:ext cx="557419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494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23" y="358775"/>
            <a:ext cx="503761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5933285" y="377829"/>
            <a:ext cx="5584508"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ts val="1200"/>
              </a:spcBef>
            </a:pPr>
            <a:r>
              <a:rPr lang="en-US" altLang="en-US" sz="4000" u="sng">
                <a:solidFill>
                  <a:srgbClr val="0033CC"/>
                </a:solidFill>
              </a:rPr>
              <a:t>Potential Energy</a:t>
            </a:r>
            <a:r>
              <a:rPr lang="en-US" altLang="en-US" sz="3600">
                <a:solidFill>
                  <a:srgbClr val="0033CC"/>
                </a:solidFill>
              </a:rPr>
              <a:t>:</a:t>
            </a:r>
            <a:endParaRPr lang="en-US" altLang="en-US" i="1">
              <a:solidFill>
                <a:srgbClr val="006600"/>
              </a:solidFill>
            </a:endParaRPr>
          </a:p>
          <a:p>
            <a:pPr algn="ctr" eaLnBrk="1" hangingPunct="1">
              <a:spcBef>
                <a:spcPts val="1200"/>
              </a:spcBef>
            </a:pPr>
            <a:r>
              <a:rPr lang="en-US" altLang="en-US" sz="3200" i="1">
                <a:solidFill>
                  <a:srgbClr val="6600CC"/>
                </a:solidFill>
              </a:rPr>
              <a:t>Can </a:t>
            </a:r>
            <a:r>
              <a:rPr lang="en-US" altLang="en-US" sz="3200" i="1" u="sng">
                <a:solidFill>
                  <a:srgbClr val="6600CC"/>
                </a:solidFill>
              </a:rPr>
              <a:t>only be defined</a:t>
            </a:r>
            <a:r>
              <a:rPr lang="en-US" altLang="en-US" sz="3200" i="1">
                <a:solidFill>
                  <a:srgbClr val="6600CC"/>
                </a:solidFill>
              </a:rPr>
              <a:t> for</a:t>
            </a:r>
            <a:endParaRPr lang="en-US" altLang="en-US" sz="3200" i="1" u="sng">
              <a:solidFill>
                <a:srgbClr val="FF0000"/>
              </a:solidFill>
            </a:endParaRPr>
          </a:p>
          <a:p>
            <a:pPr algn="ctr" eaLnBrk="1" hangingPunct="1">
              <a:spcBef>
                <a:spcPts val="1200"/>
              </a:spcBef>
            </a:pPr>
            <a:r>
              <a:rPr lang="en-US" altLang="en-US" sz="4400" i="1" u="sng">
                <a:solidFill>
                  <a:srgbClr val="FF0000"/>
                </a:solidFill>
              </a:rPr>
              <a:t>Conservative</a:t>
            </a:r>
          </a:p>
          <a:p>
            <a:pPr algn="ctr" eaLnBrk="1" hangingPunct="1">
              <a:spcBef>
                <a:spcPts val="1200"/>
              </a:spcBef>
            </a:pPr>
            <a:r>
              <a:rPr lang="en-US" altLang="en-US" sz="4400" i="1" u="sng">
                <a:solidFill>
                  <a:srgbClr val="FF0000"/>
                </a:solidFill>
              </a:rPr>
              <a:t>Forces</a:t>
            </a:r>
            <a:r>
              <a:rPr lang="en-US" altLang="en-US" sz="4400" i="1">
                <a:solidFill>
                  <a:srgbClr val="FF0000"/>
                </a:solidFill>
              </a:rPr>
              <a:t>!</a:t>
            </a:r>
            <a:endParaRPr lang="en-US" altLang="en-US" sz="4400" b="0"/>
          </a:p>
        </p:txBody>
      </p:sp>
      <p:sp>
        <p:nvSpPr>
          <p:cNvPr id="9220" name="Text Box 4"/>
          <p:cNvSpPr txBox="1">
            <a:spLocks noChangeArrowheads="1"/>
          </p:cNvSpPr>
          <p:nvPr/>
        </p:nvSpPr>
        <p:spPr bwMode="auto">
          <a:xfrm>
            <a:off x="352902" y="5743575"/>
            <a:ext cx="1119378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ct val="50000"/>
              </a:spcBef>
            </a:pPr>
            <a:r>
              <a:rPr lang="en-US" altLang="en-US" sz="3200" dirty="0">
                <a:solidFill>
                  <a:srgbClr val="A50021"/>
                </a:solidFill>
              </a:rPr>
              <a:t>End of </a:t>
            </a:r>
            <a:r>
              <a:rPr lang="en-US" altLang="en-US" sz="3200" i="1" u="sng" dirty="0">
                <a:solidFill>
                  <a:srgbClr val="6600CC"/>
                </a:solidFill>
              </a:rPr>
              <a:t>Brief Review</a:t>
            </a:r>
            <a:r>
              <a:rPr lang="en-US" altLang="en-US" sz="3200" i="1" dirty="0">
                <a:solidFill>
                  <a:srgbClr val="6600CC"/>
                </a:solidFill>
              </a:rPr>
              <a:t>!!</a:t>
            </a:r>
            <a:r>
              <a:rPr lang="en-US" altLang="en-US" sz="3200" dirty="0"/>
              <a:t> </a:t>
            </a:r>
          </a:p>
        </p:txBody>
      </p:sp>
      <p:sp>
        <p:nvSpPr>
          <p:cNvPr id="9221" name="Text Box 5"/>
          <p:cNvSpPr txBox="1">
            <a:spLocks noChangeArrowheads="1"/>
          </p:cNvSpPr>
          <p:nvPr/>
        </p:nvSpPr>
        <p:spPr bwMode="auto">
          <a:xfrm>
            <a:off x="214630" y="4279901"/>
            <a:ext cx="11292840"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sz="3000" i="1" dirty="0" smtClean="0">
                <a:solidFill>
                  <a:srgbClr val="006600"/>
                </a:solidFill>
              </a:rPr>
              <a:t>The </a:t>
            </a:r>
            <a:r>
              <a:rPr lang="en-US" altLang="en-US" sz="3000" i="1" u="sng" dirty="0">
                <a:solidFill>
                  <a:srgbClr val="006600"/>
                </a:solidFill>
              </a:rPr>
              <a:t>change</a:t>
            </a:r>
            <a:r>
              <a:rPr lang="en-US" altLang="en-US" sz="3000" i="1" dirty="0">
                <a:solidFill>
                  <a:srgbClr val="006600"/>
                </a:solidFill>
              </a:rPr>
              <a:t> in the Potential Energy is </a:t>
            </a:r>
            <a:r>
              <a:rPr lang="en-US" altLang="en-US" sz="3000" i="1" u="sng" dirty="0">
                <a:solidFill>
                  <a:srgbClr val="006600"/>
                </a:solidFill>
              </a:rPr>
              <a:t>defined</a:t>
            </a:r>
            <a:r>
              <a:rPr lang="en-US" altLang="en-US" sz="3000" i="1" dirty="0">
                <a:solidFill>
                  <a:srgbClr val="006600"/>
                </a:solidFill>
              </a:rPr>
              <a:t> to be </a:t>
            </a:r>
            <a:r>
              <a:rPr lang="en-US" altLang="en-US" sz="2900" i="1" dirty="0">
                <a:solidFill>
                  <a:srgbClr val="006600"/>
                </a:solidFill>
              </a:rPr>
              <a:t>the negative of the work done by the conservative force. </a:t>
            </a:r>
          </a:p>
        </p:txBody>
      </p:sp>
    </p:spTree>
    <p:extLst>
      <p:ext uri="{BB962C8B-B14F-4D97-AF65-F5344CB8AC3E}">
        <p14:creationId xmlns:p14="http://schemas.microsoft.com/office/powerpoint/2010/main" val="2243800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1371600" y="152400"/>
            <a:ext cx="10134600" cy="1143000"/>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46083" name="Rectangle 4"/>
          <p:cNvSpPr>
            <a:spLocks noGrp="1" noChangeArrowheads="1"/>
          </p:cNvSpPr>
          <p:nvPr>
            <p:ph type="body" sz="half" idx="1"/>
          </p:nvPr>
        </p:nvSpPr>
        <p:spPr>
          <a:xfrm>
            <a:off x="297180" y="1447800"/>
            <a:ext cx="11391900" cy="1524000"/>
          </a:xfrm>
        </p:spPr>
        <p:txBody>
          <a:bodyPr/>
          <a:lstStyle/>
          <a:p>
            <a:pPr marL="0" indent="0" eaLnBrk="1" hangingPunct="1">
              <a:buFontTx/>
              <a:buNone/>
            </a:pPr>
            <a:r>
              <a:rPr lang="en-US" altLang="en-US" b="0" dirty="0" smtClean="0"/>
              <a:t>The figure shows three straight paths AB of the same length, each in a different electric field. The field at A is the same in each. Rank the potential differences        </a:t>
            </a:r>
            <a:r>
              <a:rPr lang="en-US" altLang="en-US" b="0" dirty="0" smtClean="0"/>
              <a:t>  in </a:t>
            </a:r>
            <a:r>
              <a:rPr lang="en-US" altLang="en-US" b="0" dirty="0" smtClean="0"/>
              <a:t>increasing order.</a:t>
            </a:r>
            <a:endParaRPr lang="en-US" altLang="en-US" b="0" dirty="0" smtClean="0">
              <a:solidFill>
                <a:srgbClr val="000000"/>
              </a:solidFill>
              <a:cs typeface="Times New Roman" pitchFamily="18" charset="0"/>
            </a:endParaRPr>
          </a:p>
        </p:txBody>
      </p:sp>
      <p:sp>
        <p:nvSpPr>
          <p:cNvPr id="460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91B53155-0EE2-4E44-9229-1E1FC9123841}" type="slidenum">
              <a:rPr lang="en-US" altLang="en-US" sz="1400" b="0" smtClean="0"/>
              <a:pPr>
                <a:buFontTx/>
                <a:buNone/>
              </a:pPr>
              <a:t>40</a:t>
            </a:fld>
            <a:endParaRPr lang="en-US" altLang="en-US" sz="1400" b="0" smtClean="0"/>
          </a:p>
        </p:txBody>
      </p:sp>
      <p:graphicFrame>
        <p:nvGraphicFramePr>
          <p:cNvPr id="46085" name="Object 1"/>
          <p:cNvGraphicFramePr>
            <a:graphicFrameLocks noChangeAspect="1"/>
          </p:cNvGraphicFramePr>
          <p:nvPr/>
        </p:nvGraphicFramePr>
        <p:xfrm>
          <a:off x="5712460" y="3321050"/>
          <a:ext cx="462280" cy="215900"/>
        </p:xfrm>
        <a:graphic>
          <a:graphicData uri="http://schemas.openxmlformats.org/presentationml/2006/ole">
            <mc:AlternateContent xmlns:mc="http://schemas.openxmlformats.org/markup-compatibility/2006">
              <mc:Choice xmlns:v="urn:schemas-microsoft-com:vml" Requires="v">
                <p:oleObj spid="_x0000_s69676" name="Equation" r:id="rId3" imgW="355320" imgH="215640" progId="Equation.3">
                  <p:embed/>
                </p:oleObj>
              </mc:Choice>
              <mc:Fallback>
                <p:oleObj name="Equation" r:id="rId3" imgW="3553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460" y="3321050"/>
                        <a:ext cx="46228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2"/>
          <p:cNvGraphicFramePr>
            <a:graphicFrameLocks noChangeAspect="1"/>
          </p:cNvGraphicFramePr>
          <p:nvPr>
            <p:extLst>
              <p:ext uri="{D42A27DB-BD31-4B8C-83A1-F6EECF244321}">
                <p14:modId xmlns:p14="http://schemas.microsoft.com/office/powerpoint/2010/main" val="4095855424"/>
              </p:ext>
            </p:extLst>
          </p:nvPr>
        </p:nvGraphicFramePr>
        <p:xfrm>
          <a:off x="10935823" y="1828800"/>
          <a:ext cx="742950" cy="347663"/>
        </p:xfrm>
        <a:graphic>
          <a:graphicData uri="http://schemas.openxmlformats.org/presentationml/2006/ole">
            <mc:AlternateContent xmlns:mc="http://schemas.openxmlformats.org/markup-compatibility/2006">
              <mc:Choice xmlns:v="urn:schemas-microsoft-com:vml" Requires="v">
                <p:oleObj spid="_x0000_s69677" name="Equation" r:id="rId5" imgW="355320" imgH="215640" progId="Equation.3">
                  <p:embed/>
                </p:oleObj>
              </mc:Choice>
              <mc:Fallback>
                <p:oleObj name="Equation" r:id="rId5" imgW="3553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5823" y="1828800"/>
                        <a:ext cx="7429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08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026" y="3352800"/>
            <a:ext cx="1056227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183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7" descr="2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25" y="1066800"/>
            <a:ext cx="3883978"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219200"/>
            <a:ext cx="8221980" cy="5486400"/>
          </a:xfrm>
        </p:spPr>
        <p:txBody>
          <a:bodyPr/>
          <a:lstStyle/>
          <a:p>
            <a:pPr eaLnBrk="1" hangingPunct="1"/>
            <a:r>
              <a:rPr lang="en-US" altLang="en-US" smtClean="0"/>
              <a:t>Electric field is always </a:t>
            </a:r>
            <a:r>
              <a:rPr lang="en-US" altLang="en-US" smtClean="0">
                <a:solidFill>
                  <a:schemeClr val="hlink"/>
                </a:solidFill>
              </a:rPr>
              <a:t>perpendicular</a:t>
            </a:r>
            <a:r>
              <a:rPr lang="en-US" altLang="en-US" smtClean="0"/>
              <a:t> to the displacement ds, thus</a:t>
            </a:r>
          </a:p>
          <a:p>
            <a:pPr eaLnBrk="1" hangingPunct="1">
              <a:buFontTx/>
              <a:buNone/>
            </a:pPr>
            <a:endParaRPr lang="en-US" altLang="en-US" smtClean="0"/>
          </a:p>
          <a:p>
            <a:pPr eaLnBrk="1" hangingPunct="1">
              <a:buFontTx/>
              <a:buNone/>
            </a:pPr>
            <a:endParaRPr lang="en-US" altLang="en-US" smtClean="0"/>
          </a:p>
          <a:p>
            <a:pPr eaLnBrk="1" hangingPunct="1"/>
            <a:r>
              <a:rPr lang="en-US" altLang="en-US" smtClean="0"/>
              <a:t>Therefore, the potential difference between </a:t>
            </a:r>
            <a:r>
              <a:rPr lang="en-US" altLang="en-US" i="1" smtClean="0"/>
              <a:t>A</a:t>
            </a:r>
            <a:r>
              <a:rPr lang="en-US" altLang="en-US" smtClean="0"/>
              <a:t> and </a:t>
            </a:r>
            <a:r>
              <a:rPr lang="en-US" altLang="en-US" i="1" smtClean="0"/>
              <a:t>B</a:t>
            </a:r>
            <a:r>
              <a:rPr lang="en-US" altLang="en-US" smtClean="0"/>
              <a:t> is also </a:t>
            </a:r>
            <a:r>
              <a:rPr lang="en-US" altLang="en-US" smtClean="0">
                <a:solidFill>
                  <a:schemeClr val="hlink"/>
                </a:solidFill>
              </a:rPr>
              <a:t>zero</a:t>
            </a:r>
          </a:p>
          <a:p>
            <a:pPr eaLnBrk="1" hangingPunct="1">
              <a:buFontTx/>
              <a:buNone/>
            </a:pPr>
            <a:endParaRPr lang="en-US" altLang="en-US" i="1" smtClean="0"/>
          </a:p>
          <a:p>
            <a:pPr eaLnBrk="1" hangingPunct="1"/>
            <a:r>
              <a:rPr lang="en-US" altLang="en-US" i="1" smtClean="0"/>
              <a:t>V</a:t>
            </a:r>
            <a:r>
              <a:rPr lang="en-US" altLang="en-US" smtClean="0"/>
              <a:t> is </a:t>
            </a:r>
            <a:r>
              <a:rPr lang="en-US" altLang="en-US" smtClean="0">
                <a:solidFill>
                  <a:schemeClr val="hlink"/>
                </a:solidFill>
              </a:rPr>
              <a:t>constant</a:t>
            </a:r>
            <a:r>
              <a:rPr lang="en-US" altLang="en-US" smtClean="0"/>
              <a:t> everywhere on the surface of a charged conductor in equilibrium</a:t>
            </a:r>
          </a:p>
          <a:p>
            <a:pPr eaLnBrk="1" hangingPunct="1">
              <a:buFontTx/>
              <a:buNone/>
            </a:pPr>
            <a:endParaRPr lang="en-US" altLang="en-US" smtClean="0"/>
          </a:p>
          <a:p>
            <a:pPr eaLnBrk="1" hangingPunct="1"/>
            <a:r>
              <a:rPr lang="en-US" altLang="en-US" smtClean="0"/>
              <a:t>Δ</a:t>
            </a:r>
            <a:r>
              <a:rPr lang="en-US" altLang="en-US" i="1" smtClean="0"/>
              <a:t>V</a:t>
            </a:r>
            <a:r>
              <a:rPr lang="en-US" altLang="en-US" smtClean="0"/>
              <a:t> = 0 between any two points on the surface</a:t>
            </a:r>
          </a:p>
        </p:txBody>
      </p:sp>
      <p:graphicFrame>
        <p:nvGraphicFramePr>
          <p:cNvPr id="238595" name="Object 3"/>
          <p:cNvGraphicFramePr>
            <a:graphicFrameLocks noChangeAspect="1"/>
          </p:cNvGraphicFramePr>
          <p:nvPr/>
        </p:nvGraphicFramePr>
        <p:xfrm>
          <a:off x="2773680" y="2057400"/>
          <a:ext cx="2080260" cy="515938"/>
        </p:xfrm>
        <a:graphic>
          <a:graphicData uri="http://schemas.openxmlformats.org/presentationml/2006/ole">
            <mc:AlternateContent xmlns:mc="http://schemas.openxmlformats.org/markup-compatibility/2006">
              <mc:Choice xmlns:v="urn:schemas-microsoft-com:vml" Requires="v">
                <p:oleObj spid="_x0000_s49188" name="Equation" r:id="rId4" imgW="787058" imgH="253890" progId="Equation.DSMT4">
                  <p:embed/>
                </p:oleObj>
              </mc:Choice>
              <mc:Fallback>
                <p:oleObj name="Equation" r:id="rId4" imgW="787058" imgH="25389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3680" y="2057400"/>
                        <a:ext cx="208026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E97E3D0-A82E-41FD-814D-C15254F9B636}" type="slidenum">
              <a:rPr lang="en-US" altLang="en-US" sz="1400" b="0" smtClean="0"/>
              <a:pPr>
                <a:buFontTx/>
                <a:buNone/>
              </a:pPr>
              <a:t>41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8" name="Picture 7" descr="2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225" y="1066800"/>
            <a:ext cx="3883978"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219200"/>
            <a:ext cx="8221980" cy="5486400"/>
          </a:xfrm>
        </p:spPr>
        <p:txBody>
          <a:bodyPr/>
          <a:lstStyle/>
          <a:p>
            <a:pPr eaLnBrk="1" hangingPunct="1"/>
            <a:r>
              <a:rPr lang="en-US" altLang="en-US" smtClean="0"/>
              <a:t>The surface of any charged conductor in electrostatic equilibrium is an equipotential surface</a:t>
            </a:r>
          </a:p>
          <a:p>
            <a:pPr eaLnBrk="1" hangingPunct="1"/>
            <a:endParaRPr lang="en-US" altLang="en-US" smtClean="0"/>
          </a:p>
          <a:p>
            <a:pPr eaLnBrk="1" hangingPunct="1"/>
            <a:r>
              <a:rPr lang="en-US" altLang="en-US" smtClean="0"/>
              <a:t>The charge density is high (low) where the radius of curvature is small (large)</a:t>
            </a:r>
          </a:p>
          <a:p>
            <a:pPr eaLnBrk="1" hangingPunct="1">
              <a:buFontTx/>
              <a:buNone/>
            </a:pPr>
            <a:endParaRPr lang="en-US" altLang="en-US" smtClean="0"/>
          </a:p>
          <a:p>
            <a:pPr eaLnBrk="1" hangingPunct="1"/>
            <a:r>
              <a:rPr lang="en-US" altLang="en-US" smtClean="0"/>
              <a:t>The electric field is large near the convex points (small radii of curvature)</a:t>
            </a:r>
          </a:p>
          <a:p>
            <a:pPr eaLnBrk="1" hangingPunct="1">
              <a:buFontTx/>
              <a:buNone/>
            </a:pPr>
            <a:endParaRPr lang="en-US" altLang="en-US" smtClean="0"/>
          </a:p>
          <a:p>
            <a:pPr eaLnBrk="1" hangingPunct="1"/>
            <a:r>
              <a:rPr lang="en-US" altLang="en-US" smtClean="0"/>
              <a:t>Because </a:t>
            </a:r>
            <a:r>
              <a:rPr lang="en-US" altLang="en-US" i="1" smtClean="0"/>
              <a:t>E</a:t>
            </a:r>
            <a:r>
              <a:rPr lang="en-US" altLang="en-US" smtClean="0"/>
              <a:t> = 0 inside the conductor, the electric potential is constant everywhere inside the conductor and equal to the value at the surface</a:t>
            </a:r>
          </a:p>
        </p:txBody>
      </p:sp>
      <p:sp>
        <p:nvSpPr>
          <p:cNvPr id="501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EC6D4B7-A4AD-4EE9-998A-60D0AE0DBAE4}" type="slidenum">
              <a:rPr lang="en-US" altLang="en-US" sz="1400" b="0" smtClean="0"/>
              <a:pPr>
                <a:buFontTx/>
                <a:buNone/>
              </a:pPr>
              <a:t>42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4" descr="2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980" y="1089029"/>
            <a:ext cx="3467100"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447800"/>
            <a:ext cx="8221980" cy="5257800"/>
          </a:xfrm>
        </p:spPr>
        <p:txBody>
          <a:bodyPr/>
          <a:lstStyle/>
          <a:p>
            <a:pPr eaLnBrk="1" hangingPunct="1"/>
            <a:r>
              <a:rPr lang="en-US" altLang="en-US" smtClean="0"/>
              <a:t>The charge sets up a vector electric field which is related to the force</a:t>
            </a:r>
          </a:p>
          <a:p>
            <a:pPr eaLnBrk="1" hangingPunct="1">
              <a:buFontTx/>
              <a:buNone/>
            </a:pPr>
            <a:endParaRPr lang="en-US" altLang="en-US" smtClean="0"/>
          </a:p>
          <a:p>
            <a:pPr eaLnBrk="1" hangingPunct="1"/>
            <a:r>
              <a:rPr lang="en-US" altLang="en-US" smtClean="0"/>
              <a:t>The charge sets up a scalar potential which is related to the energy</a:t>
            </a:r>
          </a:p>
          <a:p>
            <a:pPr eaLnBrk="1" hangingPunct="1">
              <a:buFontTx/>
              <a:buNone/>
            </a:pPr>
            <a:endParaRPr lang="en-US" altLang="en-US" smtClean="0"/>
          </a:p>
          <a:p>
            <a:pPr eaLnBrk="1" hangingPunct="1"/>
            <a:r>
              <a:rPr lang="en-US" altLang="en-US" smtClean="0"/>
              <a:t>The electric potential is a function of </a:t>
            </a:r>
            <a:r>
              <a:rPr lang="en-US" altLang="en-US" i="1" smtClean="0"/>
              <a:t>r</a:t>
            </a:r>
          </a:p>
          <a:p>
            <a:pPr eaLnBrk="1" hangingPunct="1">
              <a:buFontTx/>
              <a:buNone/>
            </a:pPr>
            <a:endParaRPr lang="en-US" altLang="en-US" smtClean="0"/>
          </a:p>
          <a:p>
            <a:pPr eaLnBrk="1" hangingPunct="1"/>
            <a:r>
              <a:rPr lang="en-US" altLang="en-US" smtClean="0"/>
              <a:t>The electric field is a function of </a:t>
            </a:r>
            <a:r>
              <a:rPr lang="en-US" altLang="en-US" i="1" smtClean="0"/>
              <a:t>r</a:t>
            </a:r>
            <a:r>
              <a:rPr lang="en-US" altLang="en-US" baseline="30000" smtClean="0"/>
              <a:t>2</a:t>
            </a:r>
            <a:endParaRPr lang="en-US" altLang="en-US" smtClean="0"/>
          </a:p>
        </p:txBody>
      </p:sp>
      <p:sp>
        <p:nvSpPr>
          <p:cNvPr id="512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15138E1-7006-4AB8-A6A9-6FA118B7EED8}" type="slidenum">
              <a:rPr lang="en-US" altLang="en-US" sz="1400" b="0" smtClean="0"/>
              <a:pPr>
                <a:buFontTx/>
                <a:buNone/>
              </a:pPr>
              <a:t>43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descr="25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922588"/>
            <a:ext cx="49530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title"/>
          </p:nvPr>
        </p:nvSpPr>
        <p:spPr/>
        <p:txBody>
          <a:bodyPr/>
          <a:lstStyle/>
          <a:p>
            <a:pPr eaLnBrk="1" hangingPunct="1"/>
            <a:r>
              <a:rPr lang="en-US" altLang="en-US" smtClean="0"/>
              <a:t>Cavity in a Conductor</a:t>
            </a:r>
          </a:p>
        </p:txBody>
      </p:sp>
      <p:sp>
        <p:nvSpPr>
          <p:cNvPr id="88068" name="Rectangle 4"/>
          <p:cNvSpPr>
            <a:spLocks noGrp="1" noChangeArrowheads="1"/>
          </p:cNvSpPr>
          <p:nvPr>
            <p:ph idx="1"/>
          </p:nvPr>
        </p:nvSpPr>
        <p:spPr>
          <a:xfrm>
            <a:off x="396240" y="1219200"/>
            <a:ext cx="8618220" cy="5486400"/>
          </a:xfrm>
        </p:spPr>
        <p:txBody>
          <a:bodyPr/>
          <a:lstStyle/>
          <a:p>
            <a:pPr eaLnBrk="1" hangingPunct="1"/>
            <a:r>
              <a:rPr lang="en-US" altLang="en-US" smtClean="0"/>
              <a:t>With no charges inside the cavity, the electric field inside the conductor  must be </a:t>
            </a:r>
            <a:r>
              <a:rPr lang="en-US" altLang="en-US" smtClean="0">
                <a:solidFill>
                  <a:schemeClr val="hlink"/>
                </a:solidFill>
              </a:rPr>
              <a:t>zero</a:t>
            </a:r>
          </a:p>
          <a:p>
            <a:pPr eaLnBrk="1" hangingPunct="1"/>
            <a:endParaRPr lang="en-US" altLang="en-US" smtClean="0"/>
          </a:p>
          <a:p>
            <a:pPr eaLnBrk="1" hangingPunct="1">
              <a:lnSpc>
                <a:spcPct val="90000"/>
              </a:lnSpc>
            </a:pPr>
            <a:r>
              <a:rPr lang="en-US" altLang="en-US" smtClean="0"/>
              <a:t>The electric field inside does not depend on the charge distribution on the outside surface of the conductor</a:t>
            </a:r>
          </a:p>
          <a:p>
            <a:pPr eaLnBrk="1" hangingPunct="1">
              <a:lnSpc>
                <a:spcPct val="90000"/>
              </a:lnSpc>
              <a:buFontTx/>
              <a:buNone/>
            </a:pPr>
            <a:endParaRPr lang="en-US" altLang="en-US" smtClean="0"/>
          </a:p>
          <a:p>
            <a:pPr eaLnBrk="1" hangingPunct="1">
              <a:lnSpc>
                <a:spcPct val="90000"/>
              </a:lnSpc>
            </a:pPr>
            <a:r>
              <a:rPr lang="en-US" altLang="en-US" smtClean="0"/>
              <a:t>For all paths between </a:t>
            </a:r>
            <a:r>
              <a:rPr lang="en-US" altLang="en-US" i="1" smtClean="0"/>
              <a:t>A</a:t>
            </a:r>
            <a:r>
              <a:rPr lang="en-US" altLang="en-US" smtClean="0"/>
              <a:t> and </a:t>
            </a:r>
            <a:r>
              <a:rPr lang="en-US" altLang="en-US" i="1" smtClean="0"/>
              <a:t>B</a:t>
            </a:r>
            <a:r>
              <a:rPr lang="en-US" altLang="en-US" smtClean="0"/>
              <a:t>,</a:t>
            </a:r>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pPr>
            <a:r>
              <a:rPr lang="en-US" altLang="en-US" smtClean="0"/>
              <a:t>Thus, a cavity surrounded by conducting walls is a </a:t>
            </a:r>
            <a:r>
              <a:rPr lang="en-US" altLang="en-US" smtClean="0">
                <a:solidFill>
                  <a:schemeClr val="hlink"/>
                </a:solidFill>
              </a:rPr>
              <a:t>field-free</a:t>
            </a:r>
            <a:r>
              <a:rPr lang="en-US" altLang="en-US" smtClean="0"/>
              <a:t> region as long as no charges are inside the cavity</a:t>
            </a:r>
          </a:p>
        </p:txBody>
      </p:sp>
      <p:graphicFrame>
        <p:nvGraphicFramePr>
          <p:cNvPr id="241666" name="Object 2"/>
          <p:cNvGraphicFramePr>
            <a:graphicFrameLocks noChangeAspect="1"/>
          </p:cNvGraphicFramePr>
          <p:nvPr>
            <p:extLst>
              <p:ext uri="{D42A27DB-BD31-4B8C-83A1-F6EECF244321}">
                <p14:modId xmlns:p14="http://schemas.microsoft.com/office/powerpoint/2010/main" val="1121545953"/>
              </p:ext>
            </p:extLst>
          </p:nvPr>
        </p:nvGraphicFramePr>
        <p:xfrm>
          <a:off x="609600" y="3871912"/>
          <a:ext cx="5287328" cy="893763"/>
        </p:xfrm>
        <a:graphic>
          <a:graphicData uri="http://schemas.openxmlformats.org/presentationml/2006/ole">
            <mc:AlternateContent xmlns:mc="http://schemas.openxmlformats.org/markup-compatibility/2006">
              <mc:Choice xmlns:v="urn:schemas-microsoft-com:vml" Requires="v">
                <p:oleObj spid="_x0000_s52261" name="Equation" r:id="rId4" imgW="1498600" imgH="330200" progId="Equation.DSMT4">
                  <p:embed/>
                </p:oleObj>
              </mc:Choice>
              <mc:Fallback>
                <p:oleObj name="Equation" r:id="rId4" imgW="1498600" imgH="330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71912"/>
                        <a:ext cx="5287328"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64394B99-01C7-4C84-8CE5-6FA485E56A2D}" type="slidenum">
              <a:rPr lang="en-US" altLang="en-US" sz="1400" b="0" smtClean="0"/>
              <a:pPr>
                <a:buFontTx/>
                <a:buNone/>
              </a:pPr>
              <a:t>44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16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1219200" y="152400"/>
            <a:ext cx="10363200" cy="944562"/>
          </a:xfrm>
          <a:solidFill>
            <a:srgbClr val="002060"/>
          </a:solidFill>
        </p:spPr>
        <p:txBody>
          <a:bodyPr/>
          <a:lstStyle/>
          <a:p>
            <a:pPr eaLnBrk="1" hangingPunct="1"/>
            <a:r>
              <a:rPr lang="en-US" altLang="en-US" dirty="0" smtClean="0">
                <a:solidFill>
                  <a:srgbClr val="FFFF00"/>
                </a:solidFill>
              </a:rPr>
              <a:t>Practice Problem</a:t>
            </a:r>
            <a:endParaRPr lang="en-US" altLang="en-US" dirty="0" smtClean="0">
              <a:solidFill>
                <a:srgbClr val="FFFF00"/>
              </a:solidFill>
            </a:endParaRPr>
          </a:p>
        </p:txBody>
      </p:sp>
      <p:sp>
        <p:nvSpPr>
          <p:cNvPr id="53251" name="Rectangle 4"/>
          <p:cNvSpPr>
            <a:spLocks noGrp="1" noChangeArrowheads="1"/>
          </p:cNvSpPr>
          <p:nvPr>
            <p:ph type="body" sz="half" idx="1"/>
          </p:nvPr>
        </p:nvSpPr>
        <p:spPr>
          <a:xfrm>
            <a:off x="297180" y="1524000"/>
            <a:ext cx="11292840" cy="1981200"/>
          </a:xfrm>
        </p:spPr>
        <p:txBody>
          <a:bodyPr/>
          <a:lstStyle/>
          <a:p>
            <a:pPr marL="0" indent="0" eaLnBrk="1" hangingPunct="1">
              <a:buFontTx/>
              <a:buNone/>
            </a:pPr>
            <a:r>
              <a:rPr lang="en-US" altLang="en-US" sz="2000" b="0" dirty="0" smtClean="0"/>
              <a:t>A sphere of radius </a:t>
            </a:r>
            <a:r>
              <a:rPr lang="en-US" altLang="en-US" sz="2000" b="0" i="1" dirty="0" smtClean="0"/>
              <a:t>R</a:t>
            </a:r>
            <a:r>
              <a:rPr lang="en-US" altLang="en-US" sz="2000" b="0" dirty="0" smtClean="0"/>
              <a:t> carries negative charge of magnitude </a:t>
            </a:r>
            <a:r>
              <a:rPr lang="en-US" altLang="en-US" sz="2000" b="0" i="1" dirty="0" smtClean="0"/>
              <a:t>Q</a:t>
            </a:r>
            <a:r>
              <a:rPr lang="en-US" altLang="en-US" sz="2000" b="0" dirty="0" smtClean="0"/>
              <a:t>, distributed in a spherically symmetric way. Find the escape speed for a proton at the sphere’s surface </a:t>
            </a:r>
            <a:r>
              <a:rPr lang="en-US" altLang="en-US" sz="2000" b="0" dirty="0" smtClean="0"/>
              <a:t>that </a:t>
            </a:r>
            <a:r>
              <a:rPr lang="en-US" altLang="en-US" sz="2000" b="0" dirty="0" smtClean="0"/>
              <a:t>is, the speed that would enable the proton to escape to arbitrarily large distances starting at the sphere’s surface.</a:t>
            </a:r>
            <a:endParaRPr lang="en-US" altLang="en-US" sz="2000" b="0" dirty="0" smtClean="0">
              <a:solidFill>
                <a:srgbClr val="000000"/>
              </a:solidFill>
              <a:cs typeface="Times New Roman" pitchFamily="18" charset="0"/>
            </a:endParaRPr>
          </a:p>
        </p:txBody>
      </p:sp>
      <p:sp>
        <p:nvSpPr>
          <p:cNvPr id="532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7F9BA87-4454-4ECF-B7A0-6DBF13DED803}" type="slidenum">
              <a:rPr lang="en-US" altLang="en-US" sz="1400" b="0" smtClean="0"/>
              <a:pPr>
                <a:buFontTx/>
                <a:buNone/>
              </a:pPr>
              <a:t>45</a:t>
            </a:fld>
            <a:endParaRPr lang="en-US" altLang="en-US" sz="1400" b="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8086DFA-DFB9-4E16-833C-59910694072D}" type="slidenum">
              <a:rPr lang="en-US" altLang="en-US" sz="1400" b="0" smtClean="0"/>
              <a:pPr>
                <a:buFontTx/>
                <a:buNone/>
              </a:pPr>
              <a:t>46</a:t>
            </a:fld>
            <a:endParaRPr lang="en-US" altLang="en-US" sz="1400" b="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1600" y="274638"/>
            <a:ext cx="10210800" cy="639762"/>
          </a:xfrm>
          <a:solidFill>
            <a:srgbClr val="002060"/>
          </a:solidFill>
        </p:spPr>
        <p:txBody>
          <a:bodyPr/>
          <a:lstStyle/>
          <a:p>
            <a:pPr eaLnBrk="1" hangingPunct="1"/>
            <a:r>
              <a:rPr lang="en-US" altLang="en-US" dirty="0" smtClean="0">
                <a:solidFill>
                  <a:srgbClr val="FFFF00"/>
                </a:solidFill>
              </a:rPr>
              <a:t>Electric Potential Energy</a:t>
            </a:r>
          </a:p>
        </p:txBody>
      </p:sp>
      <p:pic>
        <p:nvPicPr>
          <p:cNvPr id="501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92482" y="1676400"/>
            <a:ext cx="5041741" cy="3733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333" y="1600200"/>
            <a:ext cx="4457700" cy="514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C381B74-8A8A-4800-A244-8C6935B54D3E}" type="slidenum">
              <a:rPr lang="en-US" altLang="en-US" sz="1400" b="0" smtClean="0"/>
              <a:pPr>
                <a:buFontTx/>
                <a:buNone/>
              </a:pPr>
              <a:t>5</a:t>
            </a:fld>
            <a:endParaRPr lang="en-US" altLang="en-US" sz="1400" b="0" smtClean="0"/>
          </a:p>
        </p:txBody>
      </p:sp>
    </p:spTree>
    <p:extLst>
      <p:ext uri="{BB962C8B-B14F-4D97-AF65-F5344CB8AC3E}">
        <p14:creationId xmlns:p14="http://schemas.microsoft.com/office/powerpoint/2010/main" val="1146468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12" y="274638"/>
            <a:ext cx="9787128" cy="563562"/>
          </a:xfrm>
          <a:solidFill>
            <a:schemeClr val="accent2"/>
          </a:solidFill>
        </p:spPr>
        <p:txBody>
          <a:bodyPr/>
          <a:lstStyle/>
          <a:p>
            <a:pPr lvl="0"/>
            <a:r>
              <a:rPr lang="en-US" altLang="en-US" b="0" dirty="0">
                <a:solidFill>
                  <a:srgbClr val="FFFF00"/>
                </a:solidFill>
                <a:ea typeface="ＭＳ Ｐゴシック"/>
              </a:rPr>
              <a:t>Electrical Potential </a:t>
            </a:r>
            <a:r>
              <a:rPr lang="en-US" altLang="en-US" b="0" dirty="0" smtClean="0">
                <a:solidFill>
                  <a:srgbClr val="FFFF00"/>
                </a:solidFill>
                <a:ea typeface="ＭＳ Ｐゴシック"/>
              </a:rPr>
              <a:t>Energy</a:t>
            </a:r>
            <a:endParaRPr lang="en-US" dirty="0">
              <a:solidFill>
                <a:srgbClr val="FFFF00"/>
              </a:solidFill>
            </a:endParaRPr>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6</a:t>
            </a:fld>
            <a:endParaRPr lang="en-US" altLang="en-US"/>
          </a:p>
        </p:txBody>
      </p:sp>
      <p:sp>
        <p:nvSpPr>
          <p:cNvPr id="6" name="Rectangle 3"/>
          <p:cNvSpPr txBox="1">
            <a:spLocks noChangeArrowheads="1"/>
          </p:cNvSpPr>
          <p:nvPr/>
        </p:nvSpPr>
        <p:spPr bwMode="auto">
          <a:xfrm>
            <a:off x="79248" y="1066800"/>
            <a:ext cx="11649456"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lnSpc>
                <a:spcPts val="2200"/>
              </a:lnSpc>
              <a:spcBef>
                <a:spcPct val="50000"/>
              </a:spcBef>
              <a:spcAft>
                <a:spcPct val="0"/>
              </a:spcAft>
              <a:defRPr>
                <a:solidFill>
                  <a:schemeClr val="tx1"/>
                </a:solidFill>
                <a:latin typeface="+mn-lt"/>
                <a:ea typeface="+mn-ea"/>
                <a:cs typeface="+mn-cs"/>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n-ea"/>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a:lstStyle>
          <a:p>
            <a:pPr marL="0" marR="0" lvl="0" indent="0" algn="l" defTabSz="914400" rtl="0" eaLnBrk="1" fontAlgn="base" latinLnBrk="0" hangingPunct="1">
              <a:lnSpc>
                <a:spcPts val="22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When a test charge is placed in an electric field, it experiences a force.</a:t>
            </a:r>
          </a:p>
          <a:p>
            <a:pPr marL="452438" marR="0" lvl="1" indent="-223838" algn="l" defTabSz="914400" rtl="0" eaLnBrk="1" fontAlgn="base" latinLnBrk="0" hangingPunct="1">
              <a:lnSpc>
                <a:spcPct val="100000"/>
              </a:lnSpc>
              <a:spcBef>
                <a:spcPct val="50000"/>
              </a:spcBef>
              <a:spcAft>
                <a:spcPct val="0"/>
              </a:spcAft>
              <a:buClr>
                <a:srgbClr val="2187BA"/>
              </a:buClr>
              <a:buSzTx/>
              <a:buFont typeface="Wingdings" pitchFamily="2" charset="2"/>
              <a:buChar char="§"/>
              <a:tabLst/>
              <a:defRPr/>
            </a:pP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 </a:t>
            </a:r>
          </a:p>
          <a:p>
            <a:pPr marL="452438" marR="0" lvl="1" indent="-223838" algn="l" defTabSz="914400" rtl="0" eaLnBrk="1" fontAlgn="base" latinLnBrk="0" hangingPunct="1">
              <a:lnSpc>
                <a:spcPct val="100000"/>
              </a:lnSpc>
              <a:spcBef>
                <a:spcPct val="50000"/>
              </a:spcBef>
              <a:spcAft>
                <a:spcPct val="0"/>
              </a:spcAft>
              <a:buClr>
                <a:srgbClr val="2187BA"/>
              </a:buClr>
              <a:buSzTx/>
              <a:buFont typeface="Wingdings" pitchFamily="2" charset="2"/>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The force is conservative.</a:t>
            </a:r>
          </a:p>
          <a:p>
            <a:pPr marL="0" marR="0" lvl="0" indent="0" algn="l" defTabSz="914400" rtl="0" eaLnBrk="1" fontAlgn="base" latinLnBrk="0" hangingPunct="1">
              <a:lnSpc>
                <a:spcPts val="22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If the test charge is moved in the field by some external agent, the work done by the field is the negative of the work done by the external agent.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       is an infinitesimal displacement vector that is oriented tangent to a path through space.</a:t>
            </a:r>
          </a:p>
          <a:p>
            <a:pPr marL="452438" marR="0" lvl="1" indent="-223838" algn="l" defTabSz="914400" rtl="0" eaLnBrk="1" fontAlgn="base" latinLnBrk="0" hangingPunct="1">
              <a:lnSpc>
                <a:spcPct val="90000"/>
              </a:lnSpc>
              <a:spcBef>
                <a:spcPct val="50000"/>
              </a:spcBef>
              <a:spcAft>
                <a:spcPct val="0"/>
              </a:spcAft>
              <a:buClr>
                <a:srgbClr val="2187BA"/>
              </a:buClr>
              <a:buSzTx/>
              <a:buFont typeface="Wingdings" pitchFamily="2" charset="2"/>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The path may be straight or curved and the integral performed along this path is called either a </a:t>
            </a:r>
            <a:r>
              <a:rPr kumimoji="0" lang="en-US" alt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path integral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or a </a:t>
            </a:r>
            <a:r>
              <a:rPr kumimoji="0" lang="en-US" alt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line integral.</a:t>
            </a:r>
            <a:endParaRPr kumimoji="0" lang="en-US" altLang="en-US" sz="20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468469026"/>
              </p:ext>
            </p:extLst>
          </p:nvPr>
        </p:nvGraphicFramePr>
        <p:xfrm>
          <a:off x="633986" y="1524000"/>
          <a:ext cx="1554581" cy="509588"/>
        </p:xfrm>
        <a:graphic>
          <a:graphicData uri="http://schemas.openxmlformats.org/presentationml/2006/ole">
            <mc:AlternateContent xmlns:mc="http://schemas.openxmlformats.org/markup-compatibility/2006">
              <mc:Choice xmlns:v="urn:schemas-microsoft-com:vml" Requires="v">
                <p:oleObj spid="_x0000_s54330" name="Equation" r:id="rId3" imgW="711000" imgH="304560" progId="Equation.DSMT4">
                  <p:embed/>
                </p:oleObj>
              </mc:Choice>
              <mc:Fallback>
                <p:oleObj name="Equation" r:id="rId3" imgW="71100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6" y="1524000"/>
                        <a:ext cx="1554581" cy="509588"/>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964815738"/>
              </p:ext>
            </p:extLst>
          </p:nvPr>
        </p:nvGraphicFramePr>
        <p:xfrm>
          <a:off x="75947" y="3352800"/>
          <a:ext cx="478790" cy="312738"/>
        </p:xfrm>
        <a:graphic>
          <a:graphicData uri="http://schemas.openxmlformats.org/presentationml/2006/ole">
            <mc:AlternateContent xmlns:mc="http://schemas.openxmlformats.org/markup-compatibility/2006">
              <mc:Choice xmlns:v="urn:schemas-microsoft-com:vml" Requires="v">
                <p:oleObj spid="_x0000_s54331" name="Equation" r:id="rId5" imgW="253800" imgH="215640" progId="Equation.DSMT4">
                  <p:embed/>
                </p:oleObj>
              </mc:Choice>
              <mc:Fallback>
                <p:oleObj name="Equation" r:id="rId5" imgW="25380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47" y="3352800"/>
                        <a:ext cx="478790"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3"/>
          <p:cNvSpPr txBox="1">
            <a:spLocks noChangeArrowheads="1"/>
          </p:cNvSpPr>
          <p:nvPr/>
        </p:nvSpPr>
        <p:spPr bwMode="auto">
          <a:xfrm>
            <a:off x="4655820" y="6324600"/>
            <a:ext cx="188214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pitchFamily="34" charset="0"/>
                <a:ea typeface="ＭＳ Ｐゴシック" pitchFamily="34" charset="-128"/>
              </a:rPr>
              <a:t>Section  25.1</a:t>
            </a:r>
          </a:p>
        </p:txBody>
      </p:sp>
      <p:grpSp>
        <p:nvGrpSpPr>
          <p:cNvPr id="12" name="Group 14"/>
          <p:cNvGrpSpPr>
            <a:grpSpLocks noChangeAspect="1"/>
          </p:cNvGrpSpPr>
          <p:nvPr/>
        </p:nvGrpSpPr>
        <p:grpSpPr bwMode="auto">
          <a:xfrm>
            <a:off x="7248444" y="4336048"/>
            <a:ext cx="4418017" cy="2484438"/>
            <a:chOff x="96" y="432"/>
            <a:chExt cx="2102" cy="1441"/>
          </a:xfrm>
        </p:grpSpPr>
        <p:pic>
          <p:nvPicPr>
            <p:cNvPr id="13" name="Picture 7" descr="F24_04"/>
            <p:cNvPicPr>
              <a:picLocks noChangeAspect="1" noChangeArrowheads="1"/>
            </p:cNvPicPr>
            <p:nvPr/>
          </p:nvPicPr>
          <p:blipFill>
            <a:blip r:embed="rId7">
              <a:lum bright="-12000" contrast="36000"/>
              <a:extLst>
                <a:ext uri="{28A0092B-C50C-407E-A947-70E740481C1C}">
                  <a14:useLocalDpi xmlns:a14="http://schemas.microsoft.com/office/drawing/2010/main" val="0"/>
                </a:ext>
              </a:extLst>
            </a:blip>
            <a:srcRect b="20555"/>
            <a:stretch>
              <a:fillRect/>
            </a:stretch>
          </p:blipFill>
          <p:spPr bwMode="auto">
            <a:xfrm>
              <a:off x="96" y="432"/>
              <a:ext cx="2102" cy="144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4" name="Freeform 10"/>
            <p:cNvSpPr>
              <a:spLocks noChangeAspect="1"/>
            </p:cNvSpPr>
            <p:nvPr/>
          </p:nvSpPr>
          <p:spPr bwMode="auto">
            <a:xfrm>
              <a:off x="240" y="688"/>
              <a:ext cx="1584" cy="848"/>
            </a:xfrm>
            <a:custGeom>
              <a:avLst/>
              <a:gdLst>
                <a:gd name="T0" fmla="*/ 0 w 1584"/>
                <a:gd name="T1" fmla="*/ 32 h 848"/>
                <a:gd name="T2" fmla="*/ 384 w 1584"/>
                <a:gd name="T3" fmla="*/ 56 h 848"/>
                <a:gd name="T4" fmla="*/ 828 w 1584"/>
                <a:gd name="T5" fmla="*/ 20 h 848"/>
                <a:gd name="T6" fmla="*/ 1116 w 1584"/>
                <a:gd name="T7" fmla="*/ 176 h 848"/>
                <a:gd name="T8" fmla="*/ 1308 w 1584"/>
                <a:gd name="T9" fmla="*/ 380 h 848"/>
                <a:gd name="T10" fmla="*/ 1440 w 1584"/>
                <a:gd name="T11" fmla="*/ 656 h 848"/>
                <a:gd name="T12" fmla="*/ 1584 w 1584"/>
                <a:gd name="T13" fmla="*/ 848 h 848"/>
              </a:gdLst>
              <a:ahLst/>
              <a:cxnLst>
                <a:cxn ang="0">
                  <a:pos x="T0" y="T1"/>
                </a:cxn>
                <a:cxn ang="0">
                  <a:pos x="T2" y="T3"/>
                </a:cxn>
                <a:cxn ang="0">
                  <a:pos x="T4" y="T5"/>
                </a:cxn>
                <a:cxn ang="0">
                  <a:pos x="T6" y="T7"/>
                </a:cxn>
                <a:cxn ang="0">
                  <a:pos x="T8" y="T9"/>
                </a:cxn>
                <a:cxn ang="0">
                  <a:pos x="T10" y="T11"/>
                </a:cxn>
                <a:cxn ang="0">
                  <a:pos x="T12" y="T13"/>
                </a:cxn>
              </a:cxnLst>
              <a:rect l="0" t="0" r="r" b="b"/>
              <a:pathLst>
                <a:path w="1584" h="848">
                  <a:moveTo>
                    <a:pt x="0" y="32"/>
                  </a:moveTo>
                  <a:cubicBezTo>
                    <a:pt x="64" y="36"/>
                    <a:pt x="246" y="58"/>
                    <a:pt x="384" y="56"/>
                  </a:cubicBezTo>
                  <a:cubicBezTo>
                    <a:pt x="522" y="54"/>
                    <a:pt x="706" y="0"/>
                    <a:pt x="828" y="20"/>
                  </a:cubicBezTo>
                  <a:cubicBezTo>
                    <a:pt x="950" y="40"/>
                    <a:pt x="1036" y="116"/>
                    <a:pt x="1116" y="176"/>
                  </a:cubicBezTo>
                  <a:cubicBezTo>
                    <a:pt x="1196" y="236"/>
                    <a:pt x="1254" y="300"/>
                    <a:pt x="1308" y="380"/>
                  </a:cubicBezTo>
                  <a:cubicBezTo>
                    <a:pt x="1362" y="460"/>
                    <a:pt x="1394" y="578"/>
                    <a:pt x="1440" y="656"/>
                  </a:cubicBezTo>
                  <a:cubicBezTo>
                    <a:pt x="1486" y="734"/>
                    <a:pt x="1560" y="816"/>
                    <a:pt x="1584" y="848"/>
                  </a:cubicBezTo>
                </a:path>
              </a:pathLst>
            </a:custGeom>
            <a:noFill/>
            <a:ln w="28575"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sp>
          <p:nvSpPr>
            <p:cNvPr id="15" name="Line 12"/>
            <p:cNvSpPr>
              <a:spLocks noChangeAspect="1" noChangeShapeType="1"/>
            </p:cNvSpPr>
            <p:nvPr/>
          </p:nvSpPr>
          <p:spPr bwMode="auto">
            <a:xfrm>
              <a:off x="1590" y="1149"/>
              <a:ext cx="36" cy="96"/>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sp>
          <p:nvSpPr>
            <p:cNvPr id="16" name="Line 13"/>
            <p:cNvSpPr>
              <a:spLocks noChangeAspect="1" noChangeShapeType="1"/>
            </p:cNvSpPr>
            <p:nvPr/>
          </p:nvSpPr>
          <p:spPr bwMode="auto">
            <a:xfrm flipV="1">
              <a:off x="816" y="708"/>
              <a:ext cx="144" cy="12"/>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grpSp>
      <mc:AlternateContent xmlns:mc="http://schemas.openxmlformats.org/markup-compatibility/2006">
        <mc:Choice xmlns:p14="http://schemas.microsoft.com/office/powerpoint/2010/main" Requires="p14">
          <p:contentPart p14:bwMode="auto" r:id="rId8">
            <p14:nvContentPartPr>
              <p14:cNvPr id="3" name="Ink 2"/>
              <p14:cNvContentPartPr/>
              <p14:nvPr/>
            </p14:nvContentPartPr>
            <p14:xfrm>
              <a:off x="7608960" y="1170000"/>
              <a:ext cx="2947320" cy="2241720"/>
            </p14:xfrm>
          </p:contentPart>
        </mc:Choice>
        <mc:Fallback>
          <p:pic>
            <p:nvPicPr>
              <p:cNvPr id="3" name="Ink 2"/>
              <p:cNvPicPr/>
              <p:nvPr/>
            </p:nvPicPr>
            <p:blipFill>
              <a:blip r:embed="rId9"/>
              <a:stretch>
                <a:fillRect/>
              </a:stretch>
            </p:blipFill>
            <p:spPr>
              <a:xfrm>
                <a:off x="7599600" y="1160640"/>
                <a:ext cx="2966040" cy="2260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p14:cNvContentPartPr/>
              <p14:nvPr/>
            </p14:nvContentPartPr>
            <p14:xfrm>
              <a:off x="10341720" y="1107360"/>
              <a:ext cx="678960" cy="348840"/>
            </p14:xfrm>
          </p:contentPart>
        </mc:Choice>
        <mc:Fallback>
          <p:pic>
            <p:nvPicPr>
              <p:cNvPr id="5" name="Ink 4"/>
              <p:cNvPicPr/>
              <p:nvPr/>
            </p:nvPicPr>
            <p:blipFill>
              <a:blip r:embed="rId11"/>
              <a:stretch>
                <a:fillRect/>
              </a:stretch>
            </p:blipFill>
            <p:spPr>
              <a:xfrm>
                <a:off x="10332360" y="1098000"/>
                <a:ext cx="697680" cy="367560"/>
              </a:xfrm>
              <a:prstGeom prst="rect">
                <a:avLst/>
              </a:prstGeom>
            </p:spPr>
          </p:pic>
        </mc:Fallback>
      </mc:AlternateContent>
    </p:spTree>
    <p:extLst>
      <p:ext uri="{BB962C8B-B14F-4D97-AF65-F5344CB8AC3E}">
        <p14:creationId xmlns:p14="http://schemas.microsoft.com/office/powerpoint/2010/main" val="169733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143000" y="274638"/>
            <a:ext cx="10149840" cy="1020762"/>
          </a:xfrm>
          <a:solidFill>
            <a:schemeClr val="accent2"/>
          </a:solidFill>
        </p:spPr>
        <p:txBody>
          <a:bodyPr/>
          <a:lstStyle/>
          <a:p>
            <a:pPr eaLnBrk="1" hangingPunct="1"/>
            <a:r>
              <a:rPr lang="en-US" altLang="en-US" dirty="0" smtClean="0">
                <a:solidFill>
                  <a:srgbClr val="FFFF00"/>
                </a:solidFill>
              </a:rPr>
              <a:t>Electric Potential Energy, cont.</a:t>
            </a:r>
            <a:endParaRPr lang="en-US" altLang="en-US" dirty="0" smtClean="0">
              <a:solidFill>
                <a:srgbClr val="FFFF00"/>
              </a:solidFill>
            </a:endParaRPr>
          </a:p>
        </p:txBody>
      </p:sp>
      <mc:AlternateContent xmlns:mc="http://schemas.openxmlformats.org/markup-compatibility/2006">
        <mc:Choice xmlns:a14="http://schemas.microsoft.com/office/drawing/2010/main" Requires="a14">
          <p:sp>
            <p:nvSpPr>
              <p:cNvPr id="2054" name="Rectangle 3"/>
              <p:cNvSpPr>
                <a:spLocks noGrp="1" noChangeArrowheads="1"/>
              </p:cNvSpPr>
              <p:nvPr>
                <p:ph idx="1"/>
              </p:nvPr>
            </p:nvSpPr>
            <p:spPr>
              <a:xfrm>
                <a:off x="316992" y="1371600"/>
                <a:ext cx="11332464" cy="4724399"/>
              </a:xfrm>
            </p:spPr>
            <p:txBody>
              <a:bodyPr/>
              <a:lstStyle/>
              <a:p>
                <a:pPr marL="0" indent="0" eaLnBrk="1" hangingPunct="1"/>
                <a:r>
                  <a:rPr lang="en-US" altLang="en-US" b="0" dirty="0" smtClean="0">
                    <a:latin typeface="Times New Roman" panose="02020603050405020304" pitchFamily="18" charset="0"/>
                    <a:cs typeface="Times New Roman" panose="02020603050405020304" pitchFamily="18" charset="0"/>
                  </a:rPr>
                  <a:t>The work done within the charge-field system by the electric field on the charge is</a:t>
                </a:r>
                <a:endParaRPr lang="en-US" altLang="en-US" b="0" dirty="0">
                  <a:latin typeface="Times New Roman" panose="02020603050405020304" pitchFamily="18" charset="0"/>
                  <a:cs typeface="Times New Roman" panose="02020603050405020304" pitchFamily="18" charset="0"/>
                </a:endParaRPr>
              </a:p>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3200" b="0" i="1" smtClean="0">
                              <a:latin typeface="Cambria Math"/>
                              <a:cs typeface="Times New Roman" panose="02020603050405020304" pitchFamily="18" charset="0"/>
                            </a:rPr>
                          </m:ctrlPr>
                        </m:accPr>
                        <m:e>
                          <m:r>
                            <a:rPr lang="en-US" altLang="en-US" sz="3200" b="0" i="1" smtClean="0">
                              <a:latin typeface="Cambria Math"/>
                              <a:cs typeface="Times New Roman" panose="02020603050405020304" pitchFamily="18" charset="0"/>
                            </a:rPr>
                            <m:t>𝐹</m:t>
                          </m:r>
                        </m:e>
                      </m:acc>
                      <m:r>
                        <a:rPr lang="en-US" altLang="en-US" sz="3200" b="0" i="1" smtClean="0">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𝑑</m:t>
                      </m:r>
                      <m:acc>
                        <m:accPr>
                          <m:chr m:val="⃗"/>
                          <m:ctrlPr>
                            <a:rPr lang="en-US" altLang="en-US" sz="3200" b="0" i="1" smtClean="0">
                              <a:latin typeface="Cambria Math"/>
                              <a:cs typeface="Times New Roman" panose="02020603050405020304" pitchFamily="18" charset="0"/>
                            </a:rPr>
                          </m:ctrlPr>
                        </m:accPr>
                        <m:e>
                          <m:r>
                            <a:rPr lang="en-US" altLang="en-US" sz="3200" b="0" i="1" smtClean="0">
                              <a:latin typeface="Cambria Math"/>
                              <a:cs typeface="Times New Roman" panose="02020603050405020304" pitchFamily="18" charset="0"/>
                            </a:rPr>
                            <m:t>𝑠</m:t>
                          </m:r>
                        </m:e>
                      </m:acc>
                      <m:r>
                        <a:rPr lang="en-US" altLang="en-US" sz="3200" b="0" i="1" smtClean="0">
                          <a:latin typeface="Cambria Math"/>
                          <a:cs typeface="Times New Roman" panose="02020603050405020304" pitchFamily="18" charset="0"/>
                        </a:rPr>
                        <m:t>=</m:t>
                      </m:r>
                      <m:sSub>
                        <m:sSubPr>
                          <m:ctrlPr>
                            <a:rPr lang="en-US" altLang="en-US" sz="3200" b="0" i="1" smtClean="0">
                              <a:latin typeface="Cambria Math"/>
                              <a:cs typeface="Times New Roman" panose="02020603050405020304" pitchFamily="18" charset="0"/>
                            </a:rPr>
                          </m:ctrlPr>
                        </m:sSubPr>
                        <m:e>
                          <m:r>
                            <a:rPr lang="en-US" altLang="en-US" sz="3200" b="0" i="1" smtClean="0">
                              <a:latin typeface="Cambria Math"/>
                              <a:cs typeface="Times New Roman" panose="02020603050405020304" pitchFamily="18" charset="0"/>
                            </a:rPr>
                            <m:t>𝑞</m:t>
                          </m:r>
                        </m:e>
                        <m:sub>
                          <m:r>
                            <a:rPr lang="en-US" altLang="en-US" sz="3200" b="0" i="1" smtClean="0">
                              <a:latin typeface="Cambria Math"/>
                              <a:cs typeface="Times New Roman" panose="02020603050405020304" pitchFamily="18" charset="0"/>
                            </a:rPr>
                            <m:t>0</m:t>
                          </m:r>
                        </m:sub>
                      </m:sSub>
                      <m:acc>
                        <m:accPr>
                          <m:chr m:val="⃗"/>
                          <m:ctrlPr>
                            <a:rPr lang="en-US" altLang="en-US" sz="3200" b="0" i="1" smtClean="0">
                              <a:latin typeface="Cambria Math"/>
                              <a:cs typeface="Times New Roman" panose="02020603050405020304" pitchFamily="18" charset="0"/>
                            </a:rPr>
                          </m:ctrlPr>
                        </m:accPr>
                        <m:e>
                          <m:r>
                            <a:rPr lang="en-US" altLang="en-US" sz="3200" b="0" i="1" smtClean="0">
                              <a:latin typeface="Cambria Math"/>
                              <a:cs typeface="Times New Roman" panose="02020603050405020304" pitchFamily="18" charset="0"/>
                            </a:rPr>
                            <m:t>𝐸</m:t>
                          </m:r>
                        </m:e>
                      </m:acc>
                      <m:r>
                        <a:rPr lang="en-US" altLang="en-US" sz="3200" b="0" i="1" smtClean="0">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𝑑</m:t>
                      </m:r>
                      <m:acc>
                        <m:accPr>
                          <m:chr m:val="⃗"/>
                          <m:ctrlPr>
                            <a:rPr lang="en-US" altLang="en-US" sz="3200" b="0" i="1" smtClean="0">
                              <a:latin typeface="Cambria Math"/>
                              <a:cs typeface="Times New Roman" panose="02020603050405020304" pitchFamily="18" charset="0"/>
                            </a:rPr>
                          </m:ctrlPr>
                        </m:accPr>
                        <m:e>
                          <m:r>
                            <a:rPr lang="en-US" altLang="en-US" sz="3200" b="0" i="1" smtClean="0">
                              <a:latin typeface="Cambria Math"/>
                              <a:cs typeface="Times New Roman" panose="02020603050405020304" pitchFamily="18" charset="0"/>
                            </a:rPr>
                            <m:t>𝑠</m:t>
                          </m:r>
                        </m:e>
                      </m:acc>
                    </m:oMath>
                  </m:oMathPara>
                </a14:m>
                <a:endParaRPr lang="en-US" altLang="en-US" b="0" dirty="0" smtClean="0">
                  <a:latin typeface="Times New Roman" panose="02020603050405020304" pitchFamily="18" charset="0"/>
                  <a:cs typeface="Times New Roman" panose="02020603050405020304" pitchFamily="18" charset="0"/>
                </a:endParaRPr>
              </a:p>
              <a:p>
                <a:pPr marL="0" indent="0" eaLnBrk="1" hangingPunct="1"/>
                <a:r>
                  <a:rPr lang="en-US" altLang="en-US" b="0" dirty="0" smtClean="0">
                    <a:latin typeface="Times New Roman" panose="02020603050405020304" pitchFamily="18" charset="0"/>
                    <a:cs typeface="Times New Roman" panose="02020603050405020304" pitchFamily="18" charset="0"/>
                  </a:rPr>
                  <a:t>As this work is done by the field, the potential energy of the charge-field system is changed by                                  </a:t>
                </a:r>
                <a14:m>
                  <m:oMath xmlns:m="http://schemas.openxmlformats.org/officeDocument/2006/math">
                    <m:r>
                      <a:rPr lang="en-US" altLang="en-US" sz="3200" b="0" i="1" smtClean="0">
                        <a:latin typeface="Cambria Math"/>
                        <a:ea typeface="Cambria Math"/>
                        <a:cs typeface="Times New Roman" panose="02020603050405020304" pitchFamily="18" charset="0"/>
                      </a:rPr>
                      <m:t>∆</m:t>
                    </m:r>
                    <m:r>
                      <a:rPr lang="en-US" altLang="en-US" sz="3200" b="0" i="1" smtClean="0">
                        <a:latin typeface="Cambria Math"/>
                        <a:ea typeface="Cambria Math"/>
                        <a:cs typeface="Times New Roman" panose="02020603050405020304" pitchFamily="18" charset="0"/>
                      </a:rPr>
                      <m:t>𝑈</m:t>
                    </m:r>
                    <m:r>
                      <a:rPr lang="en-US" altLang="en-US" sz="3200" b="0" i="1">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m:t>
                    </m:r>
                    <m:sSub>
                      <m:sSubPr>
                        <m:ctrlPr>
                          <a:rPr lang="en-US" altLang="en-US" sz="3200" b="0" i="1">
                            <a:latin typeface="Cambria Math"/>
                            <a:cs typeface="Times New Roman" panose="02020603050405020304" pitchFamily="18" charset="0"/>
                          </a:rPr>
                        </m:ctrlPr>
                      </m:sSubPr>
                      <m:e>
                        <m:r>
                          <a:rPr lang="en-US" altLang="en-US" sz="3200" b="0" i="1">
                            <a:latin typeface="Cambria Math"/>
                            <a:cs typeface="Times New Roman" panose="02020603050405020304" pitchFamily="18" charset="0"/>
                          </a:rPr>
                          <m:t>𝑞</m:t>
                        </m:r>
                      </m:e>
                      <m:sub>
                        <m:r>
                          <a:rPr lang="en-US" altLang="en-US" sz="3200" b="0" i="1">
                            <a:latin typeface="Cambria Math"/>
                            <a:cs typeface="Times New Roman" panose="02020603050405020304" pitchFamily="18" charset="0"/>
                          </a:rPr>
                          <m:t>0</m:t>
                        </m:r>
                      </m:sub>
                    </m:sSub>
                    <m:acc>
                      <m:accPr>
                        <m:chr m:val="⃗"/>
                        <m:ctrlPr>
                          <a:rPr lang="en-US" altLang="en-US" sz="3200" b="0" i="1">
                            <a:latin typeface="Cambria Math"/>
                            <a:cs typeface="Times New Roman" panose="02020603050405020304" pitchFamily="18" charset="0"/>
                          </a:rPr>
                        </m:ctrlPr>
                      </m:accPr>
                      <m:e>
                        <m:r>
                          <a:rPr lang="en-US" altLang="en-US" sz="3200" b="0" i="1">
                            <a:latin typeface="Cambria Math"/>
                            <a:cs typeface="Times New Roman" panose="02020603050405020304" pitchFamily="18" charset="0"/>
                          </a:rPr>
                          <m:t>𝐸</m:t>
                        </m:r>
                      </m:e>
                    </m:acc>
                    <m:r>
                      <a:rPr lang="en-US" altLang="en-US" sz="3200" b="0" i="1">
                        <a:latin typeface="Cambria Math"/>
                        <a:cs typeface="Times New Roman" panose="02020603050405020304" pitchFamily="18" charset="0"/>
                      </a:rPr>
                      <m:t>.</m:t>
                    </m:r>
                    <m:r>
                      <a:rPr lang="en-US" altLang="en-US" sz="3200" b="0" i="1">
                        <a:latin typeface="Cambria Math"/>
                        <a:cs typeface="Times New Roman" panose="02020603050405020304" pitchFamily="18" charset="0"/>
                      </a:rPr>
                      <m:t>𝑑</m:t>
                    </m:r>
                    <m:acc>
                      <m:accPr>
                        <m:chr m:val="⃗"/>
                        <m:ctrlPr>
                          <a:rPr lang="en-US" altLang="en-US" sz="3200" b="0" i="1">
                            <a:latin typeface="Cambria Math"/>
                            <a:cs typeface="Times New Roman" panose="02020603050405020304" pitchFamily="18" charset="0"/>
                          </a:rPr>
                        </m:ctrlPr>
                      </m:accPr>
                      <m:e>
                        <m:r>
                          <a:rPr lang="en-US" altLang="en-US" sz="3200" b="0" i="1">
                            <a:latin typeface="Cambria Math"/>
                            <a:cs typeface="Times New Roman" panose="02020603050405020304" pitchFamily="18" charset="0"/>
                          </a:rPr>
                          <m:t>𝑠</m:t>
                        </m:r>
                      </m:e>
                    </m:acc>
                  </m:oMath>
                </a14:m>
                <a:endParaRPr lang="en-US" altLang="en-US" b="0" dirty="0" smtClean="0">
                  <a:latin typeface="Times New Roman" panose="02020603050405020304" pitchFamily="18" charset="0"/>
                  <a:cs typeface="Times New Roman" panose="02020603050405020304" pitchFamily="18" charset="0"/>
                </a:endParaRPr>
              </a:p>
              <a:p>
                <a:pPr marL="0" indent="0" eaLnBrk="1" hangingPunct="1">
                  <a:buNone/>
                </a:pPr>
                <a:r>
                  <a:rPr lang="en-US" altLang="en-US" b="0" dirty="0" smtClean="0">
                    <a:latin typeface="Times New Roman" panose="02020603050405020304" pitchFamily="18" charset="0"/>
                    <a:cs typeface="Times New Roman" panose="02020603050405020304" pitchFamily="18" charset="0"/>
                  </a:rPr>
                  <a:t>                    </a:t>
                </a:r>
              </a:p>
              <a:p>
                <a:pPr marL="0" indent="0" eaLnBrk="1" hangingPunct="1"/>
                <a:r>
                  <a:rPr lang="en-US" altLang="en-US" b="0" dirty="0" smtClean="0">
                    <a:latin typeface="Times New Roman" panose="02020603050405020304" pitchFamily="18" charset="0"/>
                    <a:cs typeface="Times New Roman" panose="02020603050405020304" pitchFamily="18" charset="0"/>
                  </a:rPr>
                  <a:t>For a finite displacement of the charge from A to B, the change in potential energy of the system is                              </a:t>
                </a:r>
                <a14:m>
                  <m:oMath xmlns:m="http://schemas.openxmlformats.org/officeDocument/2006/math">
                    <m:r>
                      <a:rPr lang="en-US" altLang="en-US" sz="3200" b="0" i="1">
                        <a:latin typeface="Cambria Math"/>
                        <a:ea typeface="Cambria Math"/>
                        <a:cs typeface="Times New Roman" panose="02020603050405020304" pitchFamily="18" charset="0"/>
                      </a:rPr>
                      <m:t>∆</m:t>
                    </m:r>
                    <m:r>
                      <a:rPr lang="en-US" altLang="en-US" sz="3200" b="0" i="1">
                        <a:latin typeface="Cambria Math"/>
                        <a:ea typeface="Cambria Math"/>
                        <a:cs typeface="Times New Roman" panose="02020603050405020304" pitchFamily="18" charset="0"/>
                      </a:rPr>
                      <m:t>𝑈</m:t>
                    </m:r>
                    <m:r>
                      <a:rPr lang="en-US" altLang="en-US" sz="3200" b="0" i="1" smtClean="0">
                        <a:latin typeface="Cambria Math"/>
                        <a:ea typeface="Cambria Math"/>
                        <a:cs typeface="Times New Roman" panose="02020603050405020304" pitchFamily="18" charset="0"/>
                      </a:rPr>
                      <m:t>=</m:t>
                    </m:r>
                    <m:sSub>
                      <m:sSubPr>
                        <m:ctrlPr>
                          <a:rPr lang="en-US" altLang="en-US" sz="3200" b="0" i="1" smtClean="0">
                            <a:latin typeface="Cambria Math"/>
                            <a:ea typeface="Cambria Math"/>
                            <a:cs typeface="Times New Roman" panose="02020603050405020304" pitchFamily="18" charset="0"/>
                          </a:rPr>
                        </m:ctrlPr>
                      </m:sSubPr>
                      <m:e>
                        <m:r>
                          <a:rPr lang="en-US" altLang="en-US" sz="3200" b="0" i="1" smtClean="0">
                            <a:latin typeface="Cambria Math"/>
                            <a:ea typeface="Cambria Math"/>
                            <a:cs typeface="Times New Roman" panose="02020603050405020304" pitchFamily="18" charset="0"/>
                          </a:rPr>
                          <m:t>𝑈</m:t>
                        </m:r>
                      </m:e>
                      <m:sub>
                        <m:r>
                          <a:rPr lang="en-US" altLang="en-US" sz="3200" b="0" i="1" smtClean="0">
                            <a:latin typeface="Cambria Math"/>
                            <a:ea typeface="Cambria Math"/>
                            <a:cs typeface="Times New Roman" panose="02020603050405020304" pitchFamily="18" charset="0"/>
                          </a:rPr>
                          <m:t>𝐵</m:t>
                        </m:r>
                      </m:sub>
                    </m:sSub>
                    <m:r>
                      <a:rPr lang="en-US" altLang="en-US" sz="3200" b="0" i="1" smtClean="0">
                        <a:latin typeface="Cambria Math"/>
                        <a:ea typeface="Cambria Math"/>
                        <a:cs typeface="Times New Roman" panose="02020603050405020304" pitchFamily="18" charset="0"/>
                      </a:rPr>
                      <m:t>−</m:t>
                    </m:r>
                    <m:sSub>
                      <m:sSubPr>
                        <m:ctrlPr>
                          <a:rPr lang="en-US" altLang="en-US" sz="3200" b="0" i="1" smtClean="0">
                            <a:latin typeface="Cambria Math"/>
                            <a:ea typeface="Cambria Math"/>
                            <a:cs typeface="Times New Roman" panose="02020603050405020304" pitchFamily="18" charset="0"/>
                          </a:rPr>
                        </m:ctrlPr>
                      </m:sSubPr>
                      <m:e>
                        <m:r>
                          <a:rPr lang="en-US" altLang="en-US" sz="3200" b="0" i="1" smtClean="0">
                            <a:latin typeface="Cambria Math"/>
                            <a:ea typeface="Cambria Math"/>
                            <a:cs typeface="Times New Roman" panose="02020603050405020304" pitchFamily="18" charset="0"/>
                          </a:rPr>
                          <m:t>𝑈</m:t>
                        </m:r>
                      </m:e>
                      <m:sub>
                        <m:r>
                          <a:rPr lang="en-US" altLang="en-US" sz="3200" b="0" i="1" smtClean="0">
                            <a:latin typeface="Cambria Math"/>
                            <a:ea typeface="Cambria Math"/>
                            <a:cs typeface="Times New Roman" panose="02020603050405020304" pitchFamily="18" charset="0"/>
                          </a:rPr>
                          <m:t>𝐴</m:t>
                        </m:r>
                      </m:sub>
                    </m:sSub>
                    <m:r>
                      <a:rPr lang="en-US" altLang="en-US" sz="3200" b="0" i="1">
                        <a:latin typeface="Cambria Math"/>
                        <a:cs typeface="Times New Roman" panose="02020603050405020304" pitchFamily="18" charset="0"/>
                      </a:rPr>
                      <m:t>=</m:t>
                    </m:r>
                    <m:r>
                      <a:rPr lang="en-US" altLang="en-US" sz="3200" b="0" i="1">
                        <a:latin typeface="Cambria Math"/>
                        <a:cs typeface="Times New Roman" panose="02020603050405020304" pitchFamily="18" charset="0"/>
                      </a:rPr>
                      <m:t>−</m:t>
                    </m:r>
                    <m:sSub>
                      <m:sSubPr>
                        <m:ctrlPr>
                          <a:rPr lang="en-US" altLang="en-US" sz="3200" b="0" i="1">
                            <a:latin typeface="Cambria Math"/>
                            <a:cs typeface="Times New Roman" panose="02020603050405020304" pitchFamily="18" charset="0"/>
                          </a:rPr>
                        </m:ctrlPr>
                      </m:sSubPr>
                      <m:e>
                        <m:r>
                          <a:rPr lang="en-US" altLang="en-US" sz="3200" b="0" i="1">
                            <a:latin typeface="Cambria Math"/>
                            <a:cs typeface="Times New Roman" panose="02020603050405020304" pitchFamily="18" charset="0"/>
                          </a:rPr>
                          <m:t>𝑞</m:t>
                        </m:r>
                      </m:e>
                      <m:sub>
                        <m:r>
                          <a:rPr lang="en-US" altLang="en-US" sz="3200" b="0" i="1">
                            <a:latin typeface="Cambria Math"/>
                            <a:cs typeface="Times New Roman" panose="02020603050405020304" pitchFamily="18" charset="0"/>
                          </a:rPr>
                          <m:t>0</m:t>
                        </m:r>
                      </m:sub>
                    </m:sSub>
                    <m:nary>
                      <m:naryPr>
                        <m:ctrlPr>
                          <a:rPr lang="en-US" altLang="en-US" sz="3200" b="0" i="1">
                            <a:latin typeface="Cambria Math"/>
                            <a:cs typeface="Times New Roman" panose="02020603050405020304" pitchFamily="18" charset="0"/>
                          </a:rPr>
                        </m:ctrlPr>
                      </m:naryPr>
                      <m:sub>
                        <m:r>
                          <m:rPr>
                            <m:brk m:alnAt="23"/>
                          </m:rPr>
                          <a:rPr lang="en-US" altLang="en-US" sz="3200" b="0" i="1">
                            <a:latin typeface="Cambria Math"/>
                            <a:cs typeface="Times New Roman" panose="02020603050405020304" pitchFamily="18" charset="0"/>
                          </a:rPr>
                          <m:t>𝐴</m:t>
                        </m:r>
                      </m:sub>
                      <m:sup>
                        <m:r>
                          <a:rPr lang="en-US" altLang="en-US" sz="3200" b="0" i="1">
                            <a:latin typeface="Cambria Math"/>
                            <a:cs typeface="Times New Roman" panose="02020603050405020304" pitchFamily="18" charset="0"/>
                          </a:rPr>
                          <m:t>𝐵</m:t>
                        </m:r>
                      </m:sup>
                      <m:e>
                        <m:acc>
                          <m:accPr>
                            <m:chr m:val="⃗"/>
                            <m:ctrlPr>
                              <a:rPr lang="en-US" altLang="en-US" sz="3200" b="0" i="1">
                                <a:latin typeface="Cambria Math"/>
                                <a:cs typeface="Times New Roman" panose="02020603050405020304" pitchFamily="18" charset="0"/>
                              </a:rPr>
                            </m:ctrlPr>
                          </m:accPr>
                          <m:e>
                            <m:r>
                              <a:rPr lang="en-US" altLang="en-US" sz="3200" b="0" i="1">
                                <a:latin typeface="Cambria Math"/>
                                <a:cs typeface="Times New Roman" panose="02020603050405020304" pitchFamily="18" charset="0"/>
                              </a:rPr>
                              <m:t>𝐸</m:t>
                            </m:r>
                          </m:e>
                        </m:acc>
                        <m:r>
                          <a:rPr lang="en-US" altLang="en-US" sz="3200" b="0" i="1" smtClean="0">
                            <a:latin typeface="Cambria Math"/>
                            <a:cs typeface="Times New Roman" panose="02020603050405020304" pitchFamily="18" charset="0"/>
                          </a:rPr>
                          <m:t>.</m:t>
                        </m:r>
                        <m:r>
                          <a:rPr lang="en-US" altLang="en-US" sz="3200" b="0" i="1">
                            <a:latin typeface="Cambria Math"/>
                            <a:cs typeface="Times New Roman" panose="02020603050405020304" pitchFamily="18" charset="0"/>
                          </a:rPr>
                          <m:t>𝑑</m:t>
                        </m:r>
                        <m:acc>
                          <m:accPr>
                            <m:chr m:val="⃗"/>
                            <m:ctrlPr>
                              <a:rPr lang="en-US" altLang="en-US" sz="3200" b="0" i="1">
                                <a:latin typeface="Cambria Math"/>
                                <a:cs typeface="Times New Roman" panose="02020603050405020304" pitchFamily="18" charset="0"/>
                              </a:rPr>
                            </m:ctrlPr>
                          </m:accPr>
                          <m:e>
                            <m:r>
                              <a:rPr lang="en-US" altLang="en-US" sz="3200" b="0" i="1">
                                <a:latin typeface="Cambria Math"/>
                                <a:cs typeface="Times New Roman" panose="02020603050405020304" pitchFamily="18" charset="0"/>
                              </a:rPr>
                              <m:t>𝑠</m:t>
                            </m:r>
                          </m:e>
                        </m:acc>
                      </m:e>
                    </m:nary>
                  </m:oMath>
                </a14:m>
                <a:endParaRPr lang="en-US" altLang="en-US" b="0" dirty="0" smtClean="0">
                  <a:latin typeface="Times New Roman" panose="02020603050405020304" pitchFamily="18" charset="0"/>
                  <a:cs typeface="Times New Roman" panose="02020603050405020304" pitchFamily="18" charset="0"/>
                </a:endParaRPr>
              </a:p>
              <a:p>
                <a:pPr marL="0" indent="0" eaLnBrk="1" hangingPunct="1"/>
                <a:endParaRPr lang="en-US" altLang="en-US" b="0" dirty="0" smtClean="0">
                  <a:latin typeface="Times New Roman" panose="02020603050405020304" pitchFamily="18" charset="0"/>
                  <a:cs typeface="Times New Roman" panose="02020603050405020304" pitchFamily="18" charset="0"/>
                </a:endParaRPr>
              </a:p>
              <a:p>
                <a:pPr marL="0" indent="0" eaLnBrk="1" hangingPunct="1"/>
                <a:r>
                  <a:rPr lang="en-US" altLang="en-US" b="0" dirty="0" smtClean="0">
                    <a:latin typeface="Times New Roman" panose="02020603050405020304" pitchFamily="18" charset="0"/>
                    <a:cs typeface="Times New Roman" panose="02020603050405020304" pitchFamily="18" charset="0"/>
                  </a:rPr>
                  <a:t>Because the force is conservative, the line integral does not depend on the path taken by the charge from A to B.</a:t>
                </a:r>
                <a:endParaRPr lang="en-US" altLang="en-US" dirty="0" smtClean="0"/>
              </a:p>
              <a:p>
                <a:pPr marL="0" indent="0" eaLnBrk="1" hangingPunct="1"/>
                <a:endParaRPr lang="en-US" altLang="en-US" dirty="0" smtClean="0"/>
              </a:p>
            </p:txBody>
          </p:sp>
        </mc:Choice>
        <mc:Fallback>
          <p:sp>
            <p:nvSpPr>
              <p:cNvPr id="2054" name="Rectangle 3"/>
              <p:cNvSpPr>
                <a:spLocks noGrp="1" noRot="1" noChangeAspect="1" noMove="1" noResize="1" noEditPoints="1" noAdjustHandles="1" noChangeArrowheads="1" noChangeShapeType="1" noTextEdit="1"/>
              </p:cNvSpPr>
              <p:nvPr>
                <p:ph idx="1"/>
              </p:nvPr>
            </p:nvSpPr>
            <p:spPr>
              <a:xfrm>
                <a:off x="316992" y="1371600"/>
                <a:ext cx="11332464" cy="4724399"/>
              </a:xfrm>
              <a:blipFill rotWithShape="1">
                <a:blip r:embed="rId2"/>
                <a:stretch>
                  <a:fillRect l="-807" t="-1032"/>
                </a:stretch>
              </a:blipFill>
            </p:spPr>
            <p:txBody>
              <a:bodyPr/>
              <a:lstStyle/>
              <a:p>
                <a:r>
                  <a:rPr lang="en-US">
                    <a:noFill/>
                  </a:rPr>
                  <a:t> </a:t>
                </a:r>
              </a:p>
            </p:txBody>
          </p:sp>
        </mc:Fallback>
      </mc:AlternateContent>
      <p:sp>
        <p:nvSpPr>
          <p:cNvPr id="2055" name="TextBox 3"/>
          <p:cNvSpPr txBox="1">
            <a:spLocks noChangeArrowheads="1"/>
          </p:cNvSpPr>
          <p:nvPr/>
        </p:nvSpPr>
        <p:spPr bwMode="auto">
          <a:xfrm>
            <a:off x="4655820" y="6324600"/>
            <a:ext cx="188214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r>
              <a:rPr lang="en-US" altLang="en-US" sz="1200"/>
              <a:t>Section  25.1</a:t>
            </a:r>
          </a:p>
        </p:txBody>
      </p:sp>
    </p:spTree>
    <p:extLst>
      <p:ext uri="{BB962C8B-B14F-4D97-AF65-F5344CB8AC3E}">
        <p14:creationId xmlns:p14="http://schemas.microsoft.com/office/powerpoint/2010/main" val="1170480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1295400" y="274638"/>
            <a:ext cx="9997440" cy="792162"/>
          </a:xfrm>
          <a:solidFill>
            <a:schemeClr val="accent2"/>
          </a:solidFill>
        </p:spPr>
        <p:txBody>
          <a:bodyPr/>
          <a:lstStyle/>
          <a:p>
            <a:pPr eaLnBrk="1" hangingPunct="1"/>
            <a:r>
              <a:rPr lang="en-US" altLang="en-US" dirty="0" smtClean="0">
                <a:solidFill>
                  <a:srgbClr val="FFFF00"/>
                </a:solidFill>
              </a:rPr>
              <a:t>Electric Potential</a:t>
            </a:r>
          </a:p>
        </p:txBody>
      </p:sp>
      <p:sp>
        <p:nvSpPr>
          <p:cNvPr id="211974" name="Rectangle 6"/>
          <p:cNvSpPr>
            <a:spLocks noGrp="1" noChangeArrowheads="1"/>
          </p:cNvSpPr>
          <p:nvPr>
            <p:ph idx="1"/>
          </p:nvPr>
        </p:nvSpPr>
        <p:spPr>
          <a:xfrm>
            <a:off x="228600" y="1219200"/>
            <a:ext cx="11582400" cy="5410200"/>
          </a:xfrm>
        </p:spPr>
        <p:txBody>
          <a:bodyPr/>
          <a:lstStyle/>
          <a:p>
            <a:pPr eaLnBrk="1" hangingPunct="1"/>
            <a:r>
              <a:rPr lang="en-US" altLang="en-US" dirty="0" smtClean="0"/>
              <a:t>The potential energy per unit charge, </a:t>
            </a:r>
            <a:r>
              <a:rPr lang="en-US" altLang="en-US" i="1" dirty="0" smtClean="0"/>
              <a:t>U</a:t>
            </a:r>
            <a:r>
              <a:rPr lang="en-US" altLang="en-US" dirty="0" smtClean="0"/>
              <a:t>/</a:t>
            </a:r>
            <a:r>
              <a:rPr lang="en-US" altLang="en-US" i="1" dirty="0" err="1" smtClean="0"/>
              <a:t>q</a:t>
            </a:r>
            <a:r>
              <a:rPr lang="en-US" altLang="en-US" baseline="-25000" dirty="0" err="1" smtClean="0"/>
              <a:t>o</a:t>
            </a:r>
            <a:r>
              <a:rPr lang="en-US" altLang="en-US" dirty="0" smtClean="0"/>
              <a:t>, </a:t>
            </a:r>
            <a:r>
              <a:rPr lang="en-US" altLang="en-US" dirty="0" smtClean="0"/>
              <a:t>is the </a:t>
            </a:r>
            <a:r>
              <a:rPr lang="en-US" altLang="en-US" dirty="0" smtClean="0">
                <a:solidFill>
                  <a:srgbClr val="FF0000"/>
                </a:solidFill>
              </a:rPr>
              <a:t>electric potential</a:t>
            </a:r>
          </a:p>
          <a:p>
            <a:pPr eaLnBrk="1" hangingPunct="1">
              <a:buFontTx/>
              <a:buNone/>
            </a:pPr>
            <a:endParaRPr lang="en-US" altLang="en-US" dirty="0" smtClean="0">
              <a:solidFill>
                <a:srgbClr val="FF0000"/>
              </a:solidFill>
            </a:endParaRPr>
          </a:p>
          <a:p>
            <a:pPr eaLnBrk="1" hangingPunct="1">
              <a:buFontTx/>
              <a:buNone/>
            </a:pPr>
            <a:endParaRPr lang="en-US" altLang="en-US" dirty="0" smtClean="0">
              <a:solidFill>
                <a:srgbClr val="FF0000"/>
              </a:solidFill>
            </a:endParaRPr>
          </a:p>
          <a:p>
            <a:pPr eaLnBrk="1" hangingPunct="1">
              <a:buFontTx/>
              <a:buNone/>
            </a:pPr>
            <a:endParaRPr lang="en-US" altLang="en-US" dirty="0" smtClean="0">
              <a:solidFill>
                <a:srgbClr val="FF0000"/>
              </a:solidFill>
            </a:endParaRPr>
          </a:p>
          <a:p>
            <a:pPr eaLnBrk="1" hangingPunct="1"/>
            <a:r>
              <a:rPr lang="en-US" altLang="en-US" dirty="0" smtClean="0"/>
              <a:t>Both electrical potential energy and potential are </a:t>
            </a:r>
            <a:r>
              <a:rPr lang="en-US" altLang="en-US" dirty="0" smtClean="0">
                <a:solidFill>
                  <a:schemeClr val="hlink"/>
                </a:solidFill>
              </a:rPr>
              <a:t>scalar</a:t>
            </a:r>
            <a:r>
              <a:rPr lang="en-US" altLang="en-US" dirty="0" smtClean="0"/>
              <a:t> quantities</a:t>
            </a:r>
          </a:p>
          <a:p>
            <a:pPr eaLnBrk="1" hangingPunct="1"/>
            <a:endParaRPr lang="en-US" altLang="en-US" dirty="0" smtClean="0"/>
          </a:p>
          <a:p>
            <a:pPr eaLnBrk="1" hangingPunct="1"/>
            <a:r>
              <a:rPr lang="en-US" altLang="en-US" dirty="0" smtClean="0"/>
              <a:t>The potential is characteristic of the </a:t>
            </a:r>
            <a:r>
              <a:rPr lang="en-US" altLang="en-US" dirty="0" smtClean="0">
                <a:solidFill>
                  <a:schemeClr val="hlink"/>
                </a:solidFill>
              </a:rPr>
              <a:t>field only</a:t>
            </a:r>
            <a:r>
              <a:rPr lang="en-US" altLang="en-US" dirty="0" smtClean="0">
                <a:solidFill>
                  <a:srgbClr val="3C8C93"/>
                </a:solidFill>
              </a:rPr>
              <a:t> </a:t>
            </a:r>
            <a:r>
              <a:rPr lang="en-US" altLang="en-US" dirty="0" smtClean="0"/>
              <a:t>(independent of the value of </a:t>
            </a:r>
            <a:r>
              <a:rPr lang="en-US" altLang="en-US" i="1" dirty="0" err="1" smtClean="0"/>
              <a:t>q</a:t>
            </a:r>
            <a:r>
              <a:rPr lang="en-US" altLang="en-US" baseline="-25000" dirty="0" err="1" smtClean="0"/>
              <a:t>o</a:t>
            </a:r>
            <a:r>
              <a:rPr lang="en-US" altLang="en-US" dirty="0" smtClean="0"/>
              <a:t>) and has a value at every point in an electric field</a:t>
            </a:r>
          </a:p>
          <a:p>
            <a:pPr eaLnBrk="1" hangingPunct="1">
              <a:buFontTx/>
              <a:buNone/>
            </a:pPr>
            <a:endParaRPr lang="en-US" altLang="en-US" dirty="0" smtClean="0"/>
          </a:p>
          <a:p>
            <a:pPr eaLnBrk="1" hangingPunct="1"/>
            <a:r>
              <a:rPr lang="en-US" altLang="en-US" dirty="0" smtClean="0"/>
              <a:t>As a charged particle moves in an electric field, it will experience a </a:t>
            </a:r>
            <a:r>
              <a:rPr lang="en-US" altLang="en-US" dirty="0" smtClean="0">
                <a:solidFill>
                  <a:schemeClr val="hlink"/>
                </a:solidFill>
              </a:rPr>
              <a:t>change</a:t>
            </a:r>
            <a:r>
              <a:rPr lang="en-US" altLang="en-US" dirty="0" smtClean="0"/>
              <a:t> in </a:t>
            </a:r>
            <a:r>
              <a:rPr lang="en-US" altLang="en-US" dirty="0" smtClean="0"/>
              <a:t>potential</a:t>
            </a:r>
          </a:p>
          <a:p>
            <a:pPr eaLnBrk="1" hangingPunct="1"/>
            <a:endParaRPr lang="en-US" altLang="en-US" dirty="0"/>
          </a:p>
          <a:p>
            <a:pPr eaLnBrk="1" hangingPunct="1"/>
            <a:endParaRPr lang="en-US" altLang="en-US" dirty="0" smtClean="0"/>
          </a:p>
          <a:p>
            <a:pPr eaLnBrk="1" hangingPunct="1"/>
            <a:r>
              <a:rPr lang="en-US" altLang="en-US" b="0" dirty="0">
                <a:solidFill>
                  <a:srgbClr val="000000"/>
                </a:solidFill>
                <a:ea typeface="ＭＳ Ｐゴシック"/>
              </a:rPr>
              <a:t>The infinitesimal displacement is interpreted as the displacement between two points in space rather than the displacement of a point charge.</a:t>
            </a:r>
            <a:endParaRPr lang="en-US" altLang="en-US" dirty="0" smtClean="0"/>
          </a:p>
        </p:txBody>
      </p:sp>
      <p:graphicFrame>
        <p:nvGraphicFramePr>
          <p:cNvPr id="211976" name="Object 8"/>
          <p:cNvGraphicFramePr>
            <a:graphicFrameLocks noChangeAspect="1"/>
          </p:cNvGraphicFramePr>
          <p:nvPr>
            <p:extLst>
              <p:ext uri="{D42A27DB-BD31-4B8C-83A1-F6EECF244321}">
                <p14:modId xmlns:p14="http://schemas.microsoft.com/office/powerpoint/2010/main" val="3005230384"/>
              </p:ext>
            </p:extLst>
          </p:nvPr>
        </p:nvGraphicFramePr>
        <p:xfrm>
          <a:off x="5151121" y="1727200"/>
          <a:ext cx="1368269" cy="939800"/>
        </p:xfrm>
        <a:graphic>
          <a:graphicData uri="http://schemas.openxmlformats.org/presentationml/2006/ole">
            <mc:AlternateContent xmlns:mc="http://schemas.openxmlformats.org/markup-compatibility/2006">
              <mc:Choice xmlns:v="urn:schemas-microsoft-com:vml" Requires="v">
                <p:oleObj spid="_x0000_s20550" name="Equation" r:id="rId3" imgW="482391" imgH="431613" progId="Equation.DSMT4">
                  <p:embed/>
                </p:oleObj>
              </mc:Choice>
              <mc:Fallback>
                <p:oleObj name="Equation" r:id="rId3" imgW="482391" imgH="43161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1" y="1727200"/>
                        <a:ext cx="1368269"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7" name="Object 9"/>
          <p:cNvGraphicFramePr>
            <a:graphicFrameLocks noChangeAspect="1"/>
          </p:cNvGraphicFramePr>
          <p:nvPr>
            <p:extLst>
              <p:ext uri="{D42A27DB-BD31-4B8C-83A1-F6EECF244321}">
                <p14:modId xmlns:p14="http://schemas.microsoft.com/office/powerpoint/2010/main" val="2443479400"/>
              </p:ext>
            </p:extLst>
          </p:nvPr>
        </p:nvGraphicFramePr>
        <p:xfrm>
          <a:off x="3962400" y="4986338"/>
          <a:ext cx="4102737" cy="957262"/>
        </p:xfrm>
        <a:graphic>
          <a:graphicData uri="http://schemas.openxmlformats.org/presentationml/2006/ole">
            <mc:AlternateContent xmlns:mc="http://schemas.openxmlformats.org/markup-compatibility/2006">
              <mc:Choice xmlns:v="urn:schemas-microsoft-com:vml" Requires="v">
                <p:oleObj spid="_x0000_s20551" name="Equation" r:id="rId5" imgW="1422400" imgH="431800" progId="Equation.DSMT4">
                  <p:embed/>
                </p:oleObj>
              </mc:Choice>
              <mc:Fallback>
                <p:oleObj name="Equation" r:id="rId5" imgW="1422400" imgH="431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986338"/>
                        <a:ext cx="4102737"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029"/>
          <p:cNvSpPr>
            <a:spLocks noChangeArrowheads="1"/>
          </p:cNvSpPr>
          <p:nvPr/>
        </p:nvSpPr>
        <p:spPr bwMode="auto">
          <a:xfrm>
            <a:off x="4853940" y="1676400"/>
            <a:ext cx="19812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204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D522E36-D4E6-4E45-A5A5-94406E70E4B7}" type="slidenum">
              <a:rPr lang="en-US" altLang="en-US" sz="1400" b="0" smtClean="0"/>
              <a:pPr>
                <a:buFontTx/>
                <a:buNone/>
              </a:pPr>
              <a:t>8</a:t>
            </a:fld>
            <a:endParaRPr lang="en-US" altLang="en-US" sz="1400" b="0" smtClean="0"/>
          </a:p>
        </p:txBody>
      </p:sp>
      <mc:AlternateContent xmlns:mc="http://schemas.openxmlformats.org/markup-compatibility/2006">
        <mc:Choice xmlns:p14="http://schemas.microsoft.com/office/powerpoint/2010/main" Requires="p14">
          <p:contentPart p14:bwMode="auto" r:id="rId7">
            <p14:nvContentPartPr>
              <p14:cNvPr id="2" name="Ink 1"/>
              <p14:cNvContentPartPr/>
              <p14:nvPr/>
            </p14:nvContentPartPr>
            <p14:xfrm>
              <a:off x="7635600" y="1893240"/>
              <a:ext cx="1599120" cy="1848960"/>
            </p14:xfrm>
          </p:contentPart>
        </mc:Choice>
        <mc:Fallback>
          <p:pic>
            <p:nvPicPr>
              <p:cNvPr id="2" name="Ink 1"/>
              <p:cNvPicPr/>
              <p:nvPr/>
            </p:nvPicPr>
            <p:blipFill>
              <a:blip r:embed="rId8"/>
              <a:stretch>
                <a:fillRect/>
              </a:stretch>
            </p:blipFill>
            <p:spPr>
              <a:xfrm>
                <a:off x="7626240" y="1883880"/>
                <a:ext cx="1617840" cy="1867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197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197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9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19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65133" y="4143376"/>
            <a:ext cx="2389824" cy="2724150"/>
            <a:chOff x="4441" y="1296"/>
            <a:chExt cx="1158" cy="1716"/>
          </a:xfrm>
        </p:grpSpPr>
        <p:pic>
          <p:nvPicPr>
            <p:cNvPr id="215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 y="1296"/>
              <a:ext cx="806"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4"/>
            <p:cNvSpPr txBox="1">
              <a:spLocks noChangeArrowheads="1"/>
            </p:cNvSpPr>
            <p:nvPr/>
          </p:nvSpPr>
          <p:spPr bwMode="auto">
            <a:xfrm>
              <a:off x="4441" y="2256"/>
              <a:ext cx="1158"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lgn="ctr" eaLnBrk="1" hangingPunct="1">
                <a:buFontTx/>
                <a:buNone/>
              </a:pPr>
              <a:r>
                <a:rPr lang="en-US" altLang="en-US" sz="1800" b="0"/>
                <a:t>Alessandro Giuseppe</a:t>
              </a:r>
            </a:p>
            <a:p>
              <a:pPr algn="ctr" eaLnBrk="1" hangingPunct="1">
                <a:buFontTx/>
                <a:buNone/>
              </a:pPr>
              <a:r>
                <a:rPr lang="en-US" altLang="en-US" sz="1800" b="0"/>
                <a:t>Antonio Anastasio </a:t>
              </a:r>
            </a:p>
            <a:p>
              <a:pPr algn="ctr" eaLnBrk="1" hangingPunct="1">
                <a:buFontTx/>
                <a:buNone/>
              </a:pPr>
              <a:r>
                <a:rPr lang="en-US" altLang="en-US" sz="1800" b="0"/>
                <a:t>Volta</a:t>
              </a:r>
            </a:p>
            <a:p>
              <a:pPr algn="ctr" eaLnBrk="1" hangingPunct="1">
                <a:buFontTx/>
                <a:buNone/>
              </a:pPr>
              <a:r>
                <a:rPr lang="en-US" altLang="en-US" sz="1800" b="0"/>
                <a:t>1745-1827 </a:t>
              </a:r>
            </a:p>
          </p:txBody>
        </p:sp>
      </p:grpSp>
      <p:sp>
        <p:nvSpPr>
          <p:cNvPr id="21507" name="Rectangle 5"/>
          <p:cNvSpPr>
            <a:spLocks noGrp="1" noChangeArrowheads="1"/>
          </p:cNvSpPr>
          <p:nvPr>
            <p:ph type="title"/>
          </p:nvPr>
        </p:nvSpPr>
        <p:spPr>
          <a:xfrm>
            <a:off x="1752600" y="274638"/>
            <a:ext cx="9540240" cy="868362"/>
          </a:xfrm>
          <a:solidFill>
            <a:schemeClr val="accent2"/>
          </a:solidFill>
        </p:spPr>
        <p:txBody>
          <a:bodyPr/>
          <a:lstStyle/>
          <a:p>
            <a:pPr eaLnBrk="1" hangingPunct="1"/>
            <a:r>
              <a:rPr lang="en-US" altLang="en-US" dirty="0" smtClean="0">
                <a:solidFill>
                  <a:srgbClr val="FFFF00"/>
                </a:solidFill>
              </a:rPr>
              <a:t>Electric Potential</a:t>
            </a:r>
          </a:p>
        </p:txBody>
      </p:sp>
      <p:sp>
        <p:nvSpPr>
          <p:cNvPr id="215046" name="Rectangle 6"/>
          <p:cNvSpPr>
            <a:spLocks noGrp="1" noChangeArrowheads="1"/>
          </p:cNvSpPr>
          <p:nvPr>
            <p:ph idx="1"/>
          </p:nvPr>
        </p:nvSpPr>
        <p:spPr>
          <a:xfrm>
            <a:off x="304800" y="1219200"/>
            <a:ext cx="11186160" cy="5257800"/>
          </a:xfrm>
        </p:spPr>
        <p:txBody>
          <a:bodyPr/>
          <a:lstStyle/>
          <a:p>
            <a:pPr eaLnBrk="1" hangingPunct="1"/>
            <a:r>
              <a:rPr lang="en-US" altLang="en-US" dirty="0" smtClean="0"/>
              <a:t>We often take the value of the potential to be </a:t>
            </a:r>
            <a:r>
              <a:rPr lang="en-US" altLang="en-US" dirty="0" smtClean="0">
                <a:solidFill>
                  <a:schemeClr val="hlink"/>
                </a:solidFill>
              </a:rPr>
              <a:t>zero</a:t>
            </a:r>
            <a:r>
              <a:rPr lang="en-US" altLang="en-US" dirty="0" smtClean="0"/>
              <a:t> at some convenient point in the </a:t>
            </a:r>
            <a:r>
              <a:rPr lang="en-US" altLang="en-US" dirty="0"/>
              <a:t>field, </a:t>
            </a:r>
            <a:endParaRPr lang="en-US" altLang="en-US" dirty="0" smtClean="0"/>
          </a:p>
          <a:p>
            <a:pPr eaLnBrk="1" hangingPunct="1"/>
            <a:endParaRPr lang="en-US" altLang="en-US" dirty="0" smtClean="0"/>
          </a:p>
          <a:p>
            <a:pPr eaLnBrk="1" hangingPunct="1"/>
            <a:r>
              <a:rPr lang="en-US" altLang="en-US" dirty="0" smtClean="0"/>
              <a:t>SI </a:t>
            </a:r>
            <a:r>
              <a:rPr lang="en-US" altLang="en-US" dirty="0" smtClean="0"/>
              <a:t>unit of potential difference is </a:t>
            </a:r>
            <a:r>
              <a:rPr lang="en-US" altLang="en-US" dirty="0" smtClean="0">
                <a:solidFill>
                  <a:srgbClr val="FF0000"/>
                </a:solidFill>
              </a:rPr>
              <a:t>Volt</a:t>
            </a:r>
            <a:r>
              <a:rPr lang="en-US" altLang="en-US" dirty="0" smtClean="0"/>
              <a:t> (V): 1 V = 1 J/C</a:t>
            </a:r>
          </a:p>
          <a:p>
            <a:pPr eaLnBrk="1" hangingPunct="1">
              <a:buFontTx/>
              <a:buNone/>
            </a:pPr>
            <a:endParaRPr lang="en-US" altLang="en-US" dirty="0" smtClean="0"/>
          </a:p>
          <a:p>
            <a:pPr eaLnBrk="1" hangingPunct="1"/>
            <a:r>
              <a:rPr lang="en-US" altLang="en-US" dirty="0" smtClean="0"/>
              <a:t>The </a:t>
            </a:r>
            <a:r>
              <a:rPr lang="en-US" altLang="en-US" dirty="0" smtClean="0">
                <a:solidFill>
                  <a:srgbClr val="FF0000"/>
                </a:solidFill>
              </a:rPr>
              <a:t>electron volt</a:t>
            </a:r>
            <a:r>
              <a:rPr lang="en-US" altLang="en-US" dirty="0" smtClean="0"/>
              <a:t> (eV) is defined as the energy that an electron gains when accelerated through a potential difference of 1 V: 1 eV = 1.6 x 10</a:t>
            </a:r>
            <a:r>
              <a:rPr lang="en-US" altLang="en-US" baseline="30000" dirty="0" smtClean="0"/>
              <a:t>-19</a:t>
            </a:r>
            <a:r>
              <a:rPr lang="en-US" altLang="en-US" dirty="0" smtClean="0"/>
              <a:t> J</a:t>
            </a:r>
          </a:p>
        </p:txBody>
      </p:sp>
      <p:sp>
        <p:nvSpPr>
          <p:cNvPr id="2150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B61959F-6C13-47AF-8E99-8C3C71D88FBD}" type="slidenum">
              <a:rPr lang="en-US" altLang="en-US" sz="1400" b="0" smtClean="0"/>
              <a:pPr>
                <a:buFontTx/>
                <a:buNone/>
              </a:pPr>
              <a:t>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build="p"/>
    </p:bldLst>
  </p:timing>
</p:sld>
</file>

<file path=ppt/theme/theme1.xml><?xml version="1.0" encoding="utf-8"?>
<a:theme xmlns:a="http://schemas.openxmlformats.org/drawingml/2006/main" name="Theme1">
  <a:themeElements>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TC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C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TC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TC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TC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TC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TC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TC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TC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TC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TC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TC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heme1">
  <a:themeElements>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TC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C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TC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TC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TC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TC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TC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TC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TC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TC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TC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TC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12306</TotalTime>
  <Words>2390</Words>
  <Application>Microsoft Office PowerPoint</Application>
  <PresentationFormat>Custom</PresentationFormat>
  <Paragraphs>272</Paragraphs>
  <Slides>46</Slides>
  <Notes>2</Notes>
  <HiddenSlides>0</HiddenSlides>
  <MMClips>0</MMClips>
  <ScaleCrop>false</ScaleCrop>
  <HeadingPairs>
    <vt:vector size="6" baseType="variant">
      <vt:variant>
        <vt:lpstr>Theme</vt:lpstr>
      </vt:variant>
      <vt:variant>
        <vt:i4>2</vt:i4>
      </vt:variant>
      <vt:variant>
        <vt:lpstr>Embedded OLE Servers</vt:lpstr>
      </vt:variant>
      <vt:variant>
        <vt:i4>3</vt:i4>
      </vt:variant>
      <vt:variant>
        <vt:lpstr>Slide Titles</vt:lpstr>
      </vt:variant>
      <vt:variant>
        <vt:i4>46</vt:i4>
      </vt:variant>
    </vt:vector>
  </HeadingPairs>
  <TitlesOfParts>
    <vt:vector size="51" baseType="lpstr">
      <vt:lpstr>Theme1</vt:lpstr>
      <vt:lpstr>1_Theme1</vt:lpstr>
      <vt:lpstr>Equation</vt:lpstr>
      <vt:lpstr>Photo Editor Photo</vt:lpstr>
      <vt:lpstr>Microsoft Equation 3.0</vt:lpstr>
      <vt:lpstr>Chapter 25 Electric Potential</vt:lpstr>
      <vt:lpstr>PowerPoint Presentation</vt:lpstr>
      <vt:lpstr>PowerPoint Presentation</vt:lpstr>
      <vt:lpstr>PowerPoint Presentation</vt:lpstr>
      <vt:lpstr>Electric Potential Energy</vt:lpstr>
      <vt:lpstr>Electrical Potential Energy</vt:lpstr>
      <vt:lpstr>Electric Potential Energy, cont.</vt:lpstr>
      <vt:lpstr>Electric Potential</vt:lpstr>
      <vt:lpstr>Electric Potential</vt:lpstr>
      <vt:lpstr>Potential Difference in a Uniform Field</vt:lpstr>
      <vt:lpstr>Energy and the Direction of Electric Field</vt:lpstr>
      <vt:lpstr>Energy and the Direction of Electric Field</vt:lpstr>
      <vt:lpstr>Energy and Charge Movements</vt:lpstr>
      <vt:lpstr>Equipotentials</vt:lpstr>
      <vt:lpstr>Problem</vt:lpstr>
      <vt:lpstr> Problem</vt:lpstr>
      <vt:lpstr>Potential of a Point Charge</vt:lpstr>
      <vt:lpstr>Potential of a Point Charge</vt:lpstr>
      <vt:lpstr>Potential of a Point Charge</vt:lpstr>
      <vt:lpstr>Potential of Multiple Point Charges</vt:lpstr>
      <vt:lpstr>Potential Energy of Multiple Point Charges</vt:lpstr>
      <vt:lpstr>Potential Energy of Multiple Point Charges</vt:lpstr>
      <vt:lpstr>Finding E From V</vt:lpstr>
      <vt:lpstr>Equipotential Surfaces</vt:lpstr>
      <vt:lpstr>Problem: 25.4</vt:lpstr>
      <vt:lpstr>Problem: 25.4</vt:lpstr>
      <vt:lpstr>Problem: 25.4</vt:lpstr>
      <vt:lpstr>Potential for a Continuous Charge Distribution</vt:lpstr>
      <vt:lpstr>V From a Known E</vt:lpstr>
      <vt:lpstr>Problem 25.5: Uniformly Charged Ring</vt:lpstr>
      <vt:lpstr>Problem 25.5: Uniformly Charged Ring</vt:lpstr>
      <vt:lpstr>Problem 25.6 : Electric Potential Due to a Uniformly Charged Disk</vt:lpstr>
      <vt:lpstr>Problem 25.6 : Electric Potential Due to a Uniformly Charged Disk</vt:lpstr>
      <vt:lpstr>Practice Problem 25.7:</vt:lpstr>
      <vt:lpstr>Practice Problem</vt:lpstr>
      <vt:lpstr>Practice Problem:</vt:lpstr>
      <vt:lpstr>Practice Problem</vt:lpstr>
      <vt:lpstr>Practice Problem:</vt:lpstr>
      <vt:lpstr>Practice Problem:</vt:lpstr>
      <vt:lpstr>Practice Problem:</vt:lpstr>
      <vt:lpstr>Potentials and Charged Conductors</vt:lpstr>
      <vt:lpstr>Potentials and Charged Conductors</vt:lpstr>
      <vt:lpstr>Potentials and Charged Conductors</vt:lpstr>
      <vt:lpstr>Cavity in a Conductor</vt:lpstr>
      <vt:lpstr>Practice Problem</vt:lpstr>
      <vt:lpstr>PowerPoint Presentation</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dc:title>
  <dc:creator>Brooks/Cole</dc:creator>
  <cp:lastModifiedBy>Ali</cp:lastModifiedBy>
  <cp:revision>322</cp:revision>
  <dcterms:created xsi:type="dcterms:W3CDTF">2002-09-08T02:57:09Z</dcterms:created>
  <dcterms:modified xsi:type="dcterms:W3CDTF">2020-12-22T04:48:17Z</dcterms:modified>
</cp:coreProperties>
</file>