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1"/>
  </p:notesMasterIdLst>
  <p:sldIdLst>
    <p:sldId id="256" r:id="rId2"/>
    <p:sldId id="257" r:id="rId3"/>
    <p:sldId id="258" r:id="rId4"/>
    <p:sldId id="449" r:id="rId5"/>
    <p:sldId id="450" r:id="rId6"/>
    <p:sldId id="590" r:id="rId7"/>
    <p:sldId id="544" r:id="rId8"/>
    <p:sldId id="545" r:id="rId9"/>
    <p:sldId id="546" r:id="rId10"/>
    <p:sldId id="547" r:id="rId11"/>
    <p:sldId id="548" r:id="rId12"/>
    <p:sldId id="549" r:id="rId13"/>
    <p:sldId id="591" r:id="rId14"/>
    <p:sldId id="550" r:id="rId15"/>
    <p:sldId id="551" r:id="rId16"/>
    <p:sldId id="592" r:id="rId17"/>
    <p:sldId id="552" r:id="rId18"/>
    <p:sldId id="553" r:id="rId19"/>
    <p:sldId id="554" r:id="rId20"/>
    <p:sldId id="594" r:id="rId21"/>
    <p:sldId id="593" r:id="rId22"/>
    <p:sldId id="555" r:id="rId23"/>
    <p:sldId id="556" r:id="rId24"/>
    <p:sldId id="557" r:id="rId25"/>
    <p:sldId id="559" r:id="rId26"/>
    <p:sldId id="598" r:id="rId27"/>
    <p:sldId id="589" r:id="rId28"/>
    <p:sldId id="597" r:id="rId29"/>
    <p:sldId id="595" r:id="rId30"/>
    <p:sldId id="560" r:id="rId31"/>
    <p:sldId id="562" r:id="rId32"/>
    <p:sldId id="563" r:id="rId33"/>
    <p:sldId id="564" r:id="rId34"/>
    <p:sldId id="599" r:id="rId35"/>
    <p:sldId id="600" r:id="rId36"/>
    <p:sldId id="565" r:id="rId37"/>
    <p:sldId id="566" r:id="rId38"/>
    <p:sldId id="567" r:id="rId39"/>
    <p:sldId id="568" r:id="rId40"/>
    <p:sldId id="569" r:id="rId41"/>
    <p:sldId id="601" r:id="rId42"/>
    <p:sldId id="571" r:id="rId43"/>
    <p:sldId id="602" r:id="rId44"/>
    <p:sldId id="572" r:id="rId45"/>
    <p:sldId id="605" r:id="rId46"/>
    <p:sldId id="606" r:id="rId47"/>
    <p:sldId id="573" r:id="rId48"/>
    <p:sldId id="607" r:id="rId49"/>
    <p:sldId id="608" r:id="rId50"/>
    <p:sldId id="609" r:id="rId51"/>
    <p:sldId id="574" r:id="rId52"/>
    <p:sldId id="586" r:id="rId53"/>
    <p:sldId id="575" r:id="rId54"/>
    <p:sldId id="611" r:id="rId55"/>
    <p:sldId id="587" r:id="rId56"/>
    <p:sldId id="576" r:id="rId57"/>
    <p:sldId id="577" r:id="rId58"/>
    <p:sldId id="610" r:id="rId59"/>
    <p:sldId id="579" r:id="rId60"/>
    <p:sldId id="580" r:id="rId61"/>
    <p:sldId id="581" r:id="rId62"/>
    <p:sldId id="582" r:id="rId63"/>
    <p:sldId id="583" r:id="rId64"/>
    <p:sldId id="588" r:id="rId65"/>
    <p:sldId id="604" r:id="rId66"/>
    <p:sldId id="303" r:id="rId67"/>
    <p:sldId id="603" r:id="rId68"/>
    <p:sldId id="585" r:id="rId69"/>
    <p:sldId id="58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4648" autoAdjust="0"/>
  </p:normalViewPr>
  <p:slideViewPr>
    <p:cSldViewPr snapToGrid="0">
      <p:cViewPr>
        <p:scale>
          <a:sx n="68" d="100"/>
          <a:sy n="68" d="100"/>
        </p:scale>
        <p:origin x="9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5AA26-71CE-4CB2-A2F0-C7873F5B99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429D52-3D68-46C6-BD92-A92CE70D7310}">
      <dgm:prSet phldrT="[Text]"/>
      <dgm:spPr/>
      <dgm:t>
        <a:bodyPr/>
        <a:lstStyle/>
        <a:p>
          <a:r>
            <a:rPr lang="en-US" dirty="0"/>
            <a:t>Locking protocols</a:t>
          </a:r>
        </a:p>
      </dgm:t>
    </dgm:pt>
    <dgm:pt modelId="{65950F8D-9953-439C-BBAF-ABC3767FBFCE}" type="parTrans" cxnId="{2C6DBB11-A641-48F3-ACFB-AAD8925062FD}">
      <dgm:prSet/>
      <dgm:spPr/>
      <dgm:t>
        <a:bodyPr/>
        <a:lstStyle/>
        <a:p>
          <a:endParaRPr lang="en-US"/>
        </a:p>
      </dgm:t>
    </dgm:pt>
    <dgm:pt modelId="{E1A02232-8BFA-4015-95B7-C0718C806D51}" type="sibTrans" cxnId="{2C6DBB11-A641-48F3-ACFB-AAD8925062FD}">
      <dgm:prSet/>
      <dgm:spPr/>
      <dgm:t>
        <a:bodyPr/>
        <a:lstStyle/>
        <a:p>
          <a:endParaRPr lang="en-US"/>
        </a:p>
      </dgm:t>
    </dgm:pt>
    <dgm:pt modelId="{DDC1687B-6A0D-460D-B409-CDECF00D7391}">
      <dgm:prSet phldrT="[Text]"/>
      <dgm:spPr/>
      <dgm:t>
        <a:bodyPr/>
        <a:lstStyle/>
        <a:p>
          <a:r>
            <a:rPr lang="en-US" dirty="0"/>
            <a:t>Simple locking</a:t>
          </a:r>
        </a:p>
      </dgm:t>
    </dgm:pt>
    <dgm:pt modelId="{C1326C27-7C8E-48BB-A003-C8BC61DEBA40}" type="parTrans" cxnId="{6E281876-A4CB-429C-BFDE-BFD2799A50C2}">
      <dgm:prSet/>
      <dgm:spPr/>
      <dgm:t>
        <a:bodyPr/>
        <a:lstStyle/>
        <a:p>
          <a:endParaRPr lang="en-US"/>
        </a:p>
      </dgm:t>
    </dgm:pt>
    <dgm:pt modelId="{B5AE659C-3B38-42BE-9F27-B9582F7C82BA}" type="sibTrans" cxnId="{6E281876-A4CB-429C-BFDE-BFD2799A50C2}">
      <dgm:prSet/>
      <dgm:spPr/>
      <dgm:t>
        <a:bodyPr/>
        <a:lstStyle/>
        <a:p>
          <a:endParaRPr lang="en-US"/>
        </a:p>
      </dgm:t>
    </dgm:pt>
    <dgm:pt modelId="{A3E4473E-59D4-4002-A1AB-F4C73AFF87C8}">
      <dgm:prSet phldrT="[Text]"/>
      <dgm:spPr/>
      <dgm:t>
        <a:bodyPr/>
        <a:lstStyle/>
        <a:p>
          <a:r>
            <a:rPr lang="en-US" dirty="0"/>
            <a:t>Two phase locking</a:t>
          </a:r>
        </a:p>
      </dgm:t>
    </dgm:pt>
    <dgm:pt modelId="{71804E00-D644-4953-B6BE-A3F68CCA9B39}" type="parTrans" cxnId="{877E09C2-918E-4A6F-AE6C-AE5856F71FB9}">
      <dgm:prSet/>
      <dgm:spPr/>
      <dgm:t>
        <a:bodyPr/>
        <a:lstStyle/>
        <a:p>
          <a:endParaRPr lang="en-US"/>
        </a:p>
      </dgm:t>
    </dgm:pt>
    <dgm:pt modelId="{43DAF2CB-7E1A-40E8-8E6D-EE5B2BEF845F}" type="sibTrans" cxnId="{877E09C2-918E-4A6F-AE6C-AE5856F71FB9}">
      <dgm:prSet/>
      <dgm:spPr/>
      <dgm:t>
        <a:bodyPr/>
        <a:lstStyle/>
        <a:p>
          <a:endParaRPr lang="en-US"/>
        </a:p>
      </dgm:t>
    </dgm:pt>
    <dgm:pt modelId="{2D6266FE-E624-4D45-8E8C-93756C1D433A}">
      <dgm:prSet phldrT="[Text]"/>
      <dgm:spPr/>
      <dgm:t>
        <a:bodyPr/>
        <a:lstStyle/>
        <a:p>
          <a:r>
            <a:rPr lang="en-US" dirty="0"/>
            <a:t>Basic 2PL</a:t>
          </a:r>
        </a:p>
      </dgm:t>
    </dgm:pt>
    <dgm:pt modelId="{DF3ADE7D-FDF8-4F0A-8544-77E78D1F298F}" type="parTrans" cxnId="{675AA5A7-6B85-457E-A900-63E9B082B0A3}">
      <dgm:prSet/>
      <dgm:spPr/>
      <dgm:t>
        <a:bodyPr/>
        <a:lstStyle/>
        <a:p>
          <a:endParaRPr lang="en-US"/>
        </a:p>
      </dgm:t>
    </dgm:pt>
    <dgm:pt modelId="{0B4D65E9-4647-40CF-A72B-7F0443AA5360}" type="sibTrans" cxnId="{675AA5A7-6B85-457E-A900-63E9B082B0A3}">
      <dgm:prSet/>
      <dgm:spPr/>
      <dgm:t>
        <a:bodyPr/>
        <a:lstStyle/>
        <a:p>
          <a:endParaRPr lang="en-US"/>
        </a:p>
      </dgm:t>
    </dgm:pt>
    <dgm:pt modelId="{39F339A6-D0B7-40E6-ABDA-00A210FAED4A}">
      <dgm:prSet phldrT="[Text]"/>
      <dgm:spPr/>
      <dgm:t>
        <a:bodyPr/>
        <a:lstStyle/>
        <a:p>
          <a:r>
            <a:rPr lang="en-US" dirty="0"/>
            <a:t>Conservative  2PL</a:t>
          </a:r>
        </a:p>
      </dgm:t>
    </dgm:pt>
    <dgm:pt modelId="{639D9B59-E86F-4672-801A-7D69F201593F}" type="parTrans" cxnId="{784859CC-0A79-4633-AAFE-E328821EB201}">
      <dgm:prSet/>
      <dgm:spPr/>
      <dgm:t>
        <a:bodyPr/>
        <a:lstStyle/>
        <a:p>
          <a:endParaRPr lang="en-US"/>
        </a:p>
      </dgm:t>
    </dgm:pt>
    <dgm:pt modelId="{5FE3F3C8-0FAB-4252-96F0-16E665CFBE81}" type="sibTrans" cxnId="{784859CC-0A79-4633-AAFE-E328821EB201}">
      <dgm:prSet/>
      <dgm:spPr/>
      <dgm:t>
        <a:bodyPr/>
        <a:lstStyle/>
        <a:p>
          <a:endParaRPr lang="en-US"/>
        </a:p>
      </dgm:t>
    </dgm:pt>
    <dgm:pt modelId="{E3FA13F0-A699-4D44-B429-4405188A038A}">
      <dgm:prSet phldrT="[Text]"/>
      <dgm:spPr/>
      <dgm:t>
        <a:bodyPr/>
        <a:lstStyle/>
        <a:p>
          <a:r>
            <a:rPr lang="en-US" dirty="0"/>
            <a:t>Strict 2PL</a:t>
          </a:r>
        </a:p>
      </dgm:t>
    </dgm:pt>
    <dgm:pt modelId="{F75715C7-10DD-41F0-8C71-96AE9589B8F8}" type="parTrans" cxnId="{843C0B31-B7A4-4783-9038-0D55F8D1FEDF}">
      <dgm:prSet/>
      <dgm:spPr/>
      <dgm:t>
        <a:bodyPr/>
        <a:lstStyle/>
        <a:p>
          <a:endParaRPr lang="en-US"/>
        </a:p>
      </dgm:t>
    </dgm:pt>
    <dgm:pt modelId="{A6EB61E0-1B9C-48F5-B8A3-6FD40BF8B915}" type="sibTrans" cxnId="{843C0B31-B7A4-4783-9038-0D55F8D1FEDF}">
      <dgm:prSet/>
      <dgm:spPr/>
      <dgm:t>
        <a:bodyPr/>
        <a:lstStyle/>
        <a:p>
          <a:endParaRPr lang="en-US"/>
        </a:p>
      </dgm:t>
    </dgm:pt>
    <dgm:pt modelId="{7F79CEE9-A12C-48AB-9950-515FDC78069B}">
      <dgm:prSet phldrT="[Text]"/>
      <dgm:spPr/>
      <dgm:t>
        <a:bodyPr/>
        <a:lstStyle/>
        <a:p>
          <a:r>
            <a:rPr lang="en-US" dirty="0"/>
            <a:t>Rigorous 2PL</a:t>
          </a:r>
        </a:p>
      </dgm:t>
    </dgm:pt>
    <dgm:pt modelId="{5F41255F-91D9-44B9-8714-33E5D69DE39E}" type="parTrans" cxnId="{F112B7B0-6B62-47CC-AC82-6F3F20B094F3}">
      <dgm:prSet/>
      <dgm:spPr/>
      <dgm:t>
        <a:bodyPr/>
        <a:lstStyle/>
        <a:p>
          <a:endParaRPr lang="en-US"/>
        </a:p>
      </dgm:t>
    </dgm:pt>
    <dgm:pt modelId="{8BE6C386-2FBA-4DB9-BF75-DE3BF5B6CC6F}" type="sibTrans" cxnId="{F112B7B0-6B62-47CC-AC82-6F3F20B094F3}">
      <dgm:prSet/>
      <dgm:spPr/>
      <dgm:t>
        <a:bodyPr/>
        <a:lstStyle/>
        <a:p>
          <a:endParaRPr lang="en-US"/>
        </a:p>
      </dgm:t>
    </dgm:pt>
    <dgm:pt modelId="{DAE1782F-3B02-4CB1-A9BB-89A872B4897E}" type="pres">
      <dgm:prSet presAssocID="{8495AA26-71CE-4CB2-A2F0-C7873F5B99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3DE32-17ED-437E-BF0C-C95321039859}" type="pres">
      <dgm:prSet presAssocID="{F2429D52-3D68-46C6-BD92-A92CE70D7310}" presName="hierRoot1" presStyleCnt="0">
        <dgm:presLayoutVars>
          <dgm:hierBranch val="init"/>
        </dgm:presLayoutVars>
      </dgm:prSet>
      <dgm:spPr/>
    </dgm:pt>
    <dgm:pt modelId="{E4CB5CAB-549D-45DF-BDFD-695ADE46565A}" type="pres">
      <dgm:prSet presAssocID="{F2429D52-3D68-46C6-BD92-A92CE70D7310}" presName="rootComposite1" presStyleCnt="0"/>
      <dgm:spPr/>
    </dgm:pt>
    <dgm:pt modelId="{29922713-DF5A-4AF3-9031-462145CC5EB5}" type="pres">
      <dgm:prSet presAssocID="{F2429D52-3D68-46C6-BD92-A92CE70D7310}" presName="rootText1" presStyleLbl="node0" presStyleIdx="0" presStyleCnt="1">
        <dgm:presLayoutVars>
          <dgm:chPref val="3"/>
        </dgm:presLayoutVars>
      </dgm:prSet>
      <dgm:spPr/>
    </dgm:pt>
    <dgm:pt modelId="{1653F592-EB56-43EF-9E7A-D6E46172B31A}" type="pres">
      <dgm:prSet presAssocID="{F2429D52-3D68-46C6-BD92-A92CE70D7310}" presName="rootConnector1" presStyleLbl="node1" presStyleIdx="0" presStyleCnt="0"/>
      <dgm:spPr/>
    </dgm:pt>
    <dgm:pt modelId="{CB37B3C6-550E-4843-B909-C818CFC8B302}" type="pres">
      <dgm:prSet presAssocID="{F2429D52-3D68-46C6-BD92-A92CE70D7310}" presName="hierChild2" presStyleCnt="0"/>
      <dgm:spPr/>
    </dgm:pt>
    <dgm:pt modelId="{A7E97A62-3C81-42A7-A9F9-11A60B14ED0A}" type="pres">
      <dgm:prSet presAssocID="{C1326C27-7C8E-48BB-A003-C8BC61DEBA40}" presName="Name64" presStyleLbl="parChTrans1D2" presStyleIdx="0" presStyleCnt="2"/>
      <dgm:spPr/>
    </dgm:pt>
    <dgm:pt modelId="{D6271EB9-943B-4B01-847D-769840E95024}" type="pres">
      <dgm:prSet presAssocID="{DDC1687B-6A0D-460D-B409-CDECF00D7391}" presName="hierRoot2" presStyleCnt="0">
        <dgm:presLayoutVars>
          <dgm:hierBranch val="init"/>
        </dgm:presLayoutVars>
      </dgm:prSet>
      <dgm:spPr/>
    </dgm:pt>
    <dgm:pt modelId="{E510EBFA-DB0B-4F09-AA73-AE1F47EF19DF}" type="pres">
      <dgm:prSet presAssocID="{DDC1687B-6A0D-460D-B409-CDECF00D7391}" presName="rootComposite" presStyleCnt="0"/>
      <dgm:spPr/>
    </dgm:pt>
    <dgm:pt modelId="{48CEED70-A595-4487-BF45-B5DFBA0C5A58}" type="pres">
      <dgm:prSet presAssocID="{DDC1687B-6A0D-460D-B409-CDECF00D7391}" presName="rootText" presStyleLbl="node2" presStyleIdx="0" presStyleCnt="2">
        <dgm:presLayoutVars>
          <dgm:chPref val="3"/>
        </dgm:presLayoutVars>
      </dgm:prSet>
      <dgm:spPr/>
    </dgm:pt>
    <dgm:pt modelId="{6608DEA8-E2F7-40B5-BC14-6622B5DC04EA}" type="pres">
      <dgm:prSet presAssocID="{DDC1687B-6A0D-460D-B409-CDECF00D7391}" presName="rootConnector" presStyleLbl="node2" presStyleIdx="0" presStyleCnt="2"/>
      <dgm:spPr/>
    </dgm:pt>
    <dgm:pt modelId="{321F5874-BEAA-427E-B759-6603E0D86556}" type="pres">
      <dgm:prSet presAssocID="{DDC1687B-6A0D-460D-B409-CDECF00D7391}" presName="hierChild4" presStyleCnt="0"/>
      <dgm:spPr/>
    </dgm:pt>
    <dgm:pt modelId="{B61C038C-2A2E-4775-AC33-F07CFB4265DC}" type="pres">
      <dgm:prSet presAssocID="{DDC1687B-6A0D-460D-B409-CDECF00D7391}" presName="hierChild5" presStyleCnt="0"/>
      <dgm:spPr/>
    </dgm:pt>
    <dgm:pt modelId="{CDF53C10-857F-47E6-B9B6-1045E324A8BD}" type="pres">
      <dgm:prSet presAssocID="{71804E00-D644-4953-B6BE-A3F68CCA9B39}" presName="Name64" presStyleLbl="parChTrans1D2" presStyleIdx="1" presStyleCnt="2"/>
      <dgm:spPr/>
    </dgm:pt>
    <dgm:pt modelId="{13CA4E39-1F24-4F86-AC14-6E4C875E8F8D}" type="pres">
      <dgm:prSet presAssocID="{A3E4473E-59D4-4002-A1AB-F4C73AFF87C8}" presName="hierRoot2" presStyleCnt="0">
        <dgm:presLayoutVars>
          <dgm:hierBranch val="init"/>
        </dgm:presLayoutVars>
      </dgm:prSet>
      <dgm:spPr/>
    </dgm:pt>
    <dgm:pt modelId="{EC1A0B6E-C4DA-4542-AB62-C39423893658}" type="pres">
      <dgm:prSet presAssocID="{A3E4473E-59D4-4002-A1AB-F4C73AFF87C8}" presName="rootComposite" presStyleCnt="0"/>
      <dgm:spPr/>
    </dgm:pt>
    <dgm:pt modelId="{B7FAD289-1300-4B22-BF49-85E7E60D6205}" type="pres">
      <dgm:prSet presAssocID="{A3E4473E-59D4-4002-A1AB-F4C73AFF87C8}" presName="rootText" presStyleLbl="node2" presStyleIdx="1" presStyleCnt="2">
        <dgm:presLayoutVars>
          <dgm:chPref val="3"/>
        </dgm:presLayoutVars>
      </dgm:prSet>
      <dgm:spPr/>
    </dgm:pt>
    <dgm:pt modelId="{D1C3F92E-E6D6-41EC-8A39-DBB36BF25C3B}" type="pres">
      <dgm:prSet presAssocID="{A3E4473E-59D4-4002-A1AB-F4C73AFF87C8}" presName="rootConnector" presStyleLbl="node2" presStyleIdx="1" presStyleCnt="2"/>
      <dgm:spPr/>
    </dgm:pt>
    <dgm:pt modelId="{A8124A56-AD8F-4D5D-AB34-47BAF34352F9}" type="pres">
      <dgm:prSet presAssocID="{A3E4473E-59D4-4002-A1AB-F4C73AFF87C8}" presName="hierChild4" presStyleCnt="0"/>
      <dgm:spPr/>
    </dgm:pt>
    <dgm:pt modelId="{52E14798-F3FD-4FD7-8D1A-93D630D7CA2F}" type="pres">
      <dgm:prSet presAssocID="{DF3ADE7D-FDF8-4F0A-8544-77E78D1F298F}" presName="Name64" presStyleLbl="parChTrans1D3" presStyleIdx="0" presStyleCnt="4"/>
      <dgm:spPr/>
    </dgm:pt>
    <dgm:pt modelId="{0AE6FEE3-B2B2-44E4-98CF-18AB540A7808}" type="pres">
      <dgm:prSet presAssocID="{2D6266FE-E624-4D45-8E8C-93756C1D433A}" presName="hierRoot2" presStyleCnt="0">
        <dgm:presLayoutVars>
          <dgm:hierBranch val="init"/>
        </dgm:presLayoutVars>
      </dgm:prSet>
      <dgm:spPr/>
    </dgm:pt>
    <dgm:pt modelId="{62801901-2B84-4C93-9956-FCB890F260E7}" type="pres">
      <dgm:prSet presAssocID="{2D6266FE-E624-4D45-8E8C-93756C1D433A}" presName="rootComposite" presStyleCnt="0"/>
      <dgm:spPr/>
    </dgm:pt>
    <dgm:pt modelId="{BB4AED6B-D626-423D-83BF-D55ECD720549}" type="pres">
      <dgm:prSet presAssocID="{2D6266FE-E624-4D45-8E8C-93756C1D433A}" presName="rootText" presStyleLbl="node3" presStyleIdx="0" presStyleCnt="4">
        <dgm:presLayoutVars>
          <dgm:chPref val="3"/>
        </dgm:presLayoutVars>
      </dgm:prSet>
      <dgm:spPr/>
    </dgm:pt>
    <dgm:pt modelId="{A3E7AB1E-6A2A-4D81-B926-43F2ED796B11}" type="pres">
      <dgm:prSet presAssocID="{2D6266FE-E624-4D45-8E8C-93756C1D433A}" presName="rootConnector" presStyleLbl="node3" presStyleIdx="0" presStyleCnt="4"/>
      <dgm:spPr/>
    </dgm:pt>
    <dgm:pt modelId="{6C8516DB-E579-46B1-9D4B-4605F2C98457}" type="pres">
      <dgm:prSet presAssocID="{2D6266FE-E624-4D45-8E8C-93756C1D433A}" presName="hierChild4" presStyleCnt="0"/>
      <dgm:spPr/>
    </dgm:pt>
    <dgm:pt modelId="{FF0DDCD9-62B3-449A-9B41-FF634855218A}" type="pres">
      <dgm:prSet presAssocID="{2D6266FE-E624-4D45-8E8C-93756C1D433A}" presName="hierChild5" presStyleCnt="0"/>
      <dgm:spPr/>
    </dgm:pt>
    <dgm:pt modelId="{6049F44F-BA25-4811-9039-7F58CB5CDA35}" type="pres">
      <dgm:prSet presAssocID="{639D9B59-E86F-4672-801A-7D69F201593F}" presName="Name64" presStyleLbl="parChTrans1D3" presStyleIdx="1" presStyleCnt="4"/>
      <dgm:spPr/>
    </dgm:pt>
    <dgm:pt modelId="{EC6CDC31-EF76-4893-A68A-4A08425D49E2}" type="pres">
      <dgm:prSet presAssocID="{39F339A6-D0B7-40E6-ABDA-00A210FAED4A}" presName="hierRoot2" presStyleCnt="0">
        <dgm:presLayoutVars>
          <dgm:hierBranch val="init"/>
        </dgm:presLayoutVars>
      </dgm:prSet>
      <dgm:spPr/>
    </dgm:pt>
    <dgm:pt modelId="{AB05D72A-F549-4247-A364-2E2435A6AF7A}" type="pres">
      <dgm:prSet presAssocID="{39F339A6-D0B7-40E6-ABDA-00A210FAED4A}" presName="rootComposite" presStyleCnt="0"/>
      <dgm:spPr/>
    </dgm:pt>
    <dgm:pt modelId="{F86AA20F-56F0-445D-88DF-0DA1478D4E98}" type="pres">
      <dgm:prSet presAssocID="{39F339A6-D0B7-40E6-ABDA-00A210FAED4A}" presName="rootText" presStyleLbl="node3" presStyleIdx="1" presStyleCnt="4">
        <dgm:presLayoutVars>
          <dgm:chPref val="3"/>
        </dgm:presLayoutVars>
      </dgm:prSet>
      <dgm:spPr/>
    </dgm:pt>
    <dgm:pt modelId="{5919BC2E-1A29-4C39-8F3C-4ACEF2D28828}" type="pres">
      <dgm:prSet presAssocID="{39F339A6-D0B7-40E6-ABDA-00A210FAED4A}" presName="rootConnector" presStyleLbl="node3" presStyleIdx="1" presStyleCnt="4"/>
      <dgm:spPr/>
    </dgm:pt>
    <dgm:pt modelId="{6D98B638-9308-439C-8185-B8211F7C9FAE}" type="pres">
      <dgm:prSet presAssocID="{39F339A6-D0B7-40E6-ABDA-00A210FAED4A}" presName="hierChild4" presStyleCnt="0"/>
      <dgm:spPr/>
    </dgm:pt>
    <dgm:pt modelId="{A3DF10C2-07E7-4E22-AFEA-71758788BDC6}" type="pres">
      <dgm:prSet presAssocID="{39F339A6-D0B7-40E6-ABDA-00A210FAED4A}" presName="hierChild5" presStyleCnt="0"/>
      <dgm:spPr/>
    </dgm:pt>
    <dgm:pt modelId="{32E41594-DF4D-45CD-86F6-D930F5DD52B5}" type="pres">
      <dgm:prSet presAssocID="{F75715C7-10DD-41F0-8C71-96AE9589B8F8}" presName="Name64" presStyleLbl="parChTrans1D3" presStyleIdx="2" presStyleCnt="4"/>
      <dgm:spPr/>
    </dgm:pt>
    <dgm:pt modelId="{4A62596D-2C0B-4538-9E3F-FB81B131B718}" type="pres">
      <dgm:prSet presAssocID="{E3FA13F0-A699-4D44-B429-4405188A038A}" presName="hierRoot2" presStyleCnt="0">
        <dgm:presLayoutVars>
          <dgm:hierBranch val="init"/>
        </dgm:presLayoutVars>
      </dgm:prSet>
      <dgm:spPr/>
    </dgm:pt>
    <dgm:pt modelId="{F38A717C-39FA-4AA9-A0FD-0076A3D46A5A}" type="pres">
      <dgm:prSet presAssocID="{E3FA13F0-A699-4D44-B429-4405188A038A}" presName="rootComposite" presStyleCnt="0"/>
      <dgm:spPr/>
    </dgm:pt>
    <dgm:pt modelId="{05A3B674-4D14-4293-ACE3-F0ED6BFE8AF7}" type="pres">
      <dgm:prSet presAssocID="{E3FA13F0-A699-4D44-B429-4405188A038A}" presName="rootText" presStyleLbl="node3" presStyleIdx="2" presStyleCnt="4">
        <dgm:presLayoutVars>
          <dgm:chPref val="3"/>
        </dgm:presLayoutVars>
      </dgm:prSet>
      <dgm:spPr/>
    </dgm:pt>
    <dgm:pt modelId="{E85EF91D-FFE8-496A-87C0-B3B3D8386943}" type="pres">
      <dgm:prSet presAssocID="{E3FA13F0-A699-4D44-B429-4405188A038A}" presName="rootConnector" presStyleLbl="node3" presStyleIdx="2" presStyleCnt="4"/>
      <dgm:spPr/>
    </dgm:pt>
    <dgm:pt modelId="{E6BD4DD6-BA6B-4C3D-9B4C-9C93F9C68232}" type="pres">
      <dgm:prSet presAssocID="{E3FA13F0-A699-4D44-B429-4405188A038A}" presName="hierChild4" presStyleCnt="0"/>
      <dgm:spPr/>
    </dgm:pt>
    <dgm:pt modelId="{45CA9D0E-37DD-4EEA-BFEA-58A068D49AEF}" type="pres">
      <dgm:prSet presAssocID="{E3FA13F0-A699-4D44-B429-4405188A038A}" presName="hierChild5" presStyleCnt="0"/>
      <dgm:spPr/>
    </dgm:pt>
    <dgm:pt modelId="{951EFCBF-DD46-424F-AED4-B5E8434DC57A}" type="pres">
      <dgm:prSet presAssocID="{5F41255F-91D9-44B9-8714-33E5D69DE39E}" presName="Name64" presStyleLbl="parChTrans1D3" presStyleIdx="3" presStyleCnt="4"/>
      <dgm:spPr/>
    </dgm:pt>
    <dgm:pt modelId="{B8A47A67-7962-4E8F-BFE7-7622159C546D}" type="pres">
      <dgm:prSet presAssocID="{7F79CEE9-A12C-48AB-9950-515FDC78069B}" presName="hierRoot2" presStyleCnt="0">
        <dgm:presLayoutVars>
          <dgm:hierBranch val="init"/>
        </dgm:presLayoutVars>
      </dgm:prSet>
      <dgm:spPr/>
    </dgm:pt>
    <dgm:pt modelId="{DE8C2F4B-8E47-461B-880F-132BBFCBE562}" type="pres">
      <dgm:prSet presAssocID="{7F79CEE9-A12C-48AB-9950-515FDC78069B}" presName="rootComposite" presStyleCnt="0"/>
      <dgm:spPr/>
    </dgm:pt>
    <dgm:pt modelId="{466EDD76-0896-4D5F-B93D-C32FCF338081}" type="pres">
      <dgm:prSet presAssocID="{7F79CEE9-A12C-48AB-9950-515FDC78069B}" presName="rootText" presStyleLbl="node3" presStyleIdx="3" presStyleCnt="4">
        <dgm:presLayoutVars>
          <dgm:chPref val="3"/>
        </dgm:presLayoutVars>
      </dgm:prSet>
      <dgm:spPr/>
    </dgm:pt>
    <dgm:pt modelId="{F5BF130B-E38E-4C13-9241-A3DE8AF73217}" type="pres">
      <dgm:prSet presAssocID="{7F79CEE9-A12C-48AB-9950-515FDC78069B}" presName="rootConnector" presStyleLbl="node3" presStyleIdx="3" presStyleCnt="4"/>
      <dgm:spPr/>
    </dgm:pt>
    <dgm:pt modelId="{EB2605AC-FE93-468C-9E1E-C96618CDED02}" type="pres">
      <dgm:prSet presAssocID="{7F79CEE9-A12C-48AB-9950-515FDC78069B}" presName="hierChild4" presStyleCnt="0"/>
      <dgm:spPr/>
    </dgm:pt>
    <dgm:pt modelId="{5B61A891-E0DE-4843-9EDC-B536E34164A6}" type="pres">
      <dgm:prSet presAssocID="{7F79CEE9-A12C-48AB-9950-515FDC78069B}" presName="hierChild5" presStyleCnt="0"/>
      <dgm:spPr/>
    </dgm:pt>
    <dgm:pt modelId="{AD5C9BB8-1E9A-4FE1-BDF3-1B0BF8CC519E}" type="pres">
      <dgm:prSet presAssocID="{A3E4473E-59D4-4002-A1AB-F4C73AFF87C8}" presName="hierChild5" presStyleCnt="0"/>
      <dgm:spPr/>
    </dgm:pt>
    <dgm:pt modelId="{2714C1DE-7F7A-472D-BEF0-840EE5B3521C}" type="pres">
      <dgm:prSet presAssocID="{F2429D52-3D68-46C6-BD92-A92CE70D7310}" presName="hierChild3" presStyleCnt="0"/>
      <dgm:spPr/>
    </dgm:pt>
  </dgm:ptLst>
  <dgm:cxnLst>
    <dgm:cxn modelId="{310A5108-3B6D-4939-B28A-3713DD108BC1}" type="presOf" srcId="{639D9B59-E86F-4672-801A-7D69F201593F}" destId="{6049F44F-BA25-4811-9039-7F58CB5CDA35}" srcOrd="0" destOrd="0" presId="urn:microsoft.com/office/officeart/2009/3/layout/HorizontalOrganizationChart"/>
    <dgm:cxn modelId="{2C6DBB11-A641-48F3-ACFB-AAD8925062FD}" srcId="{8495AA26-71CE-4CB2-A2F0-C7873F5B99DA}" destId="{F2429D52-3D68-46C6-BD92-A92CE70D7310}" srcOrd="0" destOrd="0" parTransId="{65950F8D-9953-439C-BBAF-ABC3767FBFCE}" sibTransId="{E1A02232-8BFA-4015-95B7-C0718C806D51}"/>
    <dgm:cxn modelId="{B498C719-638A-452D-BA14-4A3980AB548F}" type="presOf" srcId="{7F79CEE9-A12C-48AB-9950-515FDC78069B}" destId="{F5BF130B-E38E-4C13-9241-A3DE8AF73217}" srcOrd="1" destOrd="0" presId="urn:microsoft.com/office/officeart/2009/3/layout/HorizontalOrganizationChart"/>
    <dgm:cxn modelId="{FB62351A-12CD-433A-B954-155E1A32F619}" type="presOf" srcId="{F75715C7-10DD-41F0-8C71-96AE9589B8F8}" destId="{32E41594-DF4D-45CD-86F6-D930F5DD52B5}" srcOrd="0" destOrd="0" presId="urn:microsoft.com/office/officeart/2009/3/layout/HorizontalOrganizationChart"/>
    <dgm:cxn modelId="{2067972C-899E-4D77-827F-8C6402B98E00}" type="presOf" srcId="{5F41255F-91D9-44B9-8714-33E5D69DE39E}" destId="{951EFCBF-DD46-424F-AED4-B5E8434DC57A}" srcOrd="0" destOrd="0" presId="urn:microsoft.com/office/officeart/2009/3/layout/HorizontalOrganizationChart"/>
    <dgm:cxn modelId="{843C0B31-B7A4-4783-9038-0D55F8D1FEDF}" srcId="{A3E4473E-59D4-4002-A1AB-F4C73AFF87C8}" destId="{E3FA13F0-A699-4D44-B429-4405188A038A}" srcOrd="2" destOrd="0" parTransId="{F75715C7-10DD-41F0-8C71-96AE9589B8F8}" sibTransId="{A6EB61E0-1B9C-48F5-B8A3-6FD40BF8B915}"/>
    <dgm:cxn modelId="{BF94645E-5B47-4716-9CFC-99E7014EE5AF}" type="presOf" srcId="{F2429D52-3D68-46C6-BD92-A92CE70D7310}" destId="{29922713-DF5A-4AF3-9031-462145CC5EB5}" srcOrd="0" destOrd="0" presId="urn:microsoft.com/office/officeart/2009/3/layout/HorizontalOrganizationChart"/>
    <dgm:cxn modelId="{BA1F104F-EF8B-4E16-81F6-AD3E58298ADF}" type="presOf" srcId="{39F339A6-D0B7-40E6-ABDA-00A210FAED4A}" destId="{5919BC2E-1A29-4C39-8F3C-4ACEF2D28828}" srcOrd="1" destOrd="0" presId="urn:microsoft.com/office/officeart/2009/3/layout/HorizontalOrganizationChart"/>
    <dgm:cxn modelId="{6E281876-A4CB-429C-BFDE-BFD2799A50C2}" srcId="{F2429D52-3D68-46C6-BD92-A92CE70D7310}" destId="{DDC1687B-6A0D-460D-B409-CDECF00D7391}" srcOrd="0" destOrd="0" parTransId="{C1326C27-7C8E-48BB-A003-C8BC61DEBA40}" sibTransId="{B5AE659C-3B38-42BE-9F27-B9582F7C82BA}"/>
    <dgm:cxn modelId="{D5449756-6FD4-4739-AB1A-3DB956C76F83}" type="presOf" srcId="{DF3ADE7D-FDF8-4F0A-8544-77E78D1F298F}" destId="{52E14798-F3FD-4FD7-8D1A-93D630D7CA2F}" srcOrd="0" destOrd="0" presId="urn:microsoft.com/office/officeart/2009/3/layout/HorizontalOrganizationChart"/>
    <dgm:cxn modelId="{7A469F7A-F3F0-4147-9216-9E7A31CEE0D6}" type="presOf" srcId="{39F339A6-D0B7-40E6-ABDA-00A210FAED4A}" destId="{F86AA20F-56F0-445D-88DF-0DA1478D4E98}" srcOrd="0" destOrd="0" presId="urn:microsoft.com/office/officeart/2009/3/layout/HorizontalOrganizationChart"/>
    <dgm:cxn modelId="{8A4E4492-2492-49A6-98AF-BE25F341A1D3}" type="presOf" srcId="{8495AA26-71CE-4CB2-A2F0-C7873F5B99DA}" destId="{DAE1782F-3B02-4CB1-A9BB-89A872B4897E}" srcOrd="0" destOrd="0" presId="urn:microsoft.com/office/officeart/2009/3/layout/HorizontalOrganizationChart"/>
    <dgm:cxn modelId="{57856D96-5C0A-493F-85F5-B9913CB6CBC9}" type="presOf" srcId="{A3E4473E-59D4-4002-A1AB-F4C73AFF87C8}" destId="{D1C3F92E-E6D6-41EC-8A39-DBB36BF25C3B}" srcOrd="1" destOrd="0" presId="urn:microsoft.com/office/officeart/2009/3/layout/HorizontalOrganizationChart"/>
    <dgm:cxn modelId="{369B399A-F9E8-4849-830A-473DC48BE1DF}" type="presOf" srcId="{DDC1687B-6A0D-460D-B409-CDECF00D7391}" destId="{48CEED70-A595-4487-BF45-B5DFBA0C5A58}" srcOrd="0" destOrd="0" presId="urn:microsoft.com/office/officeart/2009/3/layout/HorizontalOrganizationChart"/>
    <dgm:cxn modelId="{2C89699C-A30A-400E-A210-724713B7C7CB}" type="presOf" srcId="{E3FA13F0-A699-4D44-B429-4405188A038A}" destId="{E85EF91D-FFE8-496A-87C0-B3B3D8386943}" srcOrd="1" destOrd="0" presId="urn:microsoft.com/office/officeart/2009/3/layout/HorizontalOrganizationChart"/>
    <dgm:cxn modelId="{BAD706A0-228E-4EF1-920D-B074187C9B3D}" type="presOf" srcId="{F2429D52-3D68-46C6-BD92-A92CE70D7310}" destId="{1653F592-EB56-43EF-9E7A-D6E46172B31A}" srcOrd="1" destOrd="0" presId="urn:microsoft.com/office/officeart/2009/3/layout/HorizontalOrganizationChart"/>
    <dgm:cxn modelId="{675AA5A7-6B85-457E-A900-63E9B082B0A3}" srcId="{A3E4473E-59D4-4002-A1AB-F4C73AFF87C8}" destId="{2D6266FE-E624-4D45-8E8C-93756C1D433A}" srcOrd="0" destOrd="0" parTransId="{DF3ADE7D-FDF8-4F0A-8544-77E78D1F298F}" sibTransId="{0B4D65E9-4647-40CF-A72B-7F0443AA5360}"/>
    <dgm:cxn modelId="{F112B7B0-6B62-47CC-AC82-6F3F20B094F3}" srcId="{A3E4473E-59D4-4002-A1AB-F4C73AFF87C8}" destId="{7F79CEE9-A12C-48AB-9950-515FDC78069B}" srcOrd="3" destOrd="0" parTransId="{5F41255F-91D9-44B9-8714-33E5D69DE39E}" sibTransId="{8BE6C386-2FBA-4DB9-BF75-DE3BF5B6CC6F}"/>
    <dgm:cxn modelId="{60BDAFB8-1567-4650-B05E-346085AC6A69}" type="presOf" srcId="{71804E00-D644-4953-B6BE-A3F68CCA9B39}" destId="{CDF53C10-857F-47E6-B9B6-1045E324A8BD}" srcOrd="0" destOrd="0" presId="urn:microsoft.com/office/officeart/2009/3/layout/HorizontalOrganizationChart"/>
    <dgm:cxn modelId="{2E90BEC1-CF80-40F8-82D2-A47501C42B18}" type="presOf" srcId="{2D6266FE-E624-4D45-8E8C-93756C1D433A}" destId="{BB4AED6B-D626-423D-83BF-D55ECD720549}" srcOrd="0" destOrd="0" presId="urn:microsoft.com/office/officeart/2009/3/layout/HorizontalOrganizationChart"/>
    <dgm:cxn modelId="{877E09C2-918E-4A6F-AE6C-AE5856F71FB9}" srcId="{F2429D52-3D68-46C6-BD92-A92CE70D7310}" destId="{A3E4473E-59D4-4002-A1AB-F4C73AFF87C8}" srcOrd="1" destOrd="0" parTransId="{71804E00-D644-4953-B6BE-A3F68CCA9B39}" sibTransId="{43DAF2CB-7E1A-40E8-8E6D-EE5B2BEF845F}"/>
    <dgm:cxn modelId="{5B5991C3-E066-4106-A108-BC77286F7D69}" type="presOf" srcId="{2D6266FE-E624-4D45-8E8C-93756C1D433A}" destId="{A3E7AB1E-6A2A-4D81-B926-43F2ED796B11}" srcOrd="1" destOrd="0" presId="urn:microsoft.com/office/officeart/2009/3/layout/HorizontalOrganizationChart"/>
    <dgm:cxn modelId="{0A21E5C5-C501-4B21-A015-7FCAB4367B34}" type="presOf" srcId="{C1326C27-7C8E-48BB-A003-C8BC61DEBA40}" destId="{A7E97A62-3C81-42A7-A9F9-11A60B14ED0A}" srcOrd="0" destOrd="0" presId="urn:microsoft.com/office/officeart/2009/3/layout/HorizontalOrganizationChart"/>
    <dgm:cxn modelId="{04145CC6-534B-4B77-AF59-943AAE2883B2}" type="presOf" srcId="{E3FA13F0-A699-4D44-B429-4405188A038A}" destId="{05A3B674-4D14-4293-ACE3-F0ED6BFE8AF7}" srcOrd="0" destOrd="0" presId="urn:microsoft.com/office/officeart/2009/3/layout/HorizontalOrganizationChart"/>
    <dgm:cxn modelId="{784859CC-0A79-4633-AAFE-E328821EB201}" srcId="{A3E4473E-59D4-4002-A1AB-F4C73AFF87C8}" destId="{39F339A6-D0B7-40E6-ABDA-00A210FAED4A}" srcOrd="1" destOrd="0" parTransId="{639D9B59-E86F-4672-801A-7D69F201593F}" sibTransId="{5FE3F3C8-0FAB-4252-96F0-16E665CFBE81}"/>
    <dgm:cxn modelId="{3E60B9CC-9E2A-4292-8C96-082F5A702D35}" type="presOf" srcId="{A3E4473E-59D4-4002-A1AB-F4C73AFF87C8}" destId="{B7FAD289-1300-4B22-BF49-85E7E60D6205}" srcOrd="0" destOrd="0" presId="urn:microsoft.com/office/officeart/2009/3/layout/HorizontalOrganizationChart"/>
    <dgm:cxn modelId="{5D506FD6-C626-401F-979D-0EC269E9F781}" type="presOf" srcId="{DDC1687B-6A0D-460D-B409-CDECF00D7391}" destId="{6608DEA8-E2F7-40B5-BC14-6622B5DC04EA}" srcOrd="1" destOrd="0" presId="urn:microsoft.com/office/officeart/2009/3/layout/HorizontalOrganizationChart"/>
    <dgm:cxn modelId="{0A115AFE-F988-4649-822A-28F716ABAB33}" type="presOf" srcId="{7F79CEE9-A12C-48AB-9950-515FDC78069B}" destId="{466EDD76-0896-4D5F-B93D-C32FCF338081}" srcOrd="0" destOrd="0" presId="urn:microsoft.com/office/officeart/2009/3/layout/HorizontalOrganizationChart"/>
    <dgm:cxn modelId="{FAC79E0B-9A80-46B2-9628-58D631B64EEA}" type="presParOf" srcId="{DAE1782F-3B02-4CB1-A9BB-89A872B4897E}" destId="{63F3DE32-17ED-437E-BF0C-C95321039859}" srcOrd="0" destOrd="0" presId="urn:microsoft.com/office/officeart/2009/3/layout/HorizontalOrganizationChart"/>
    <dgm:cxn modelId="{002522CD-1BAC-4DB2-87DF-5A81667B6411}" type="presParOf" srcId="{63F3DE32-17ED-437E-BF0C-C95321039859}" destId="{E4CB5CAB-549D-45DF-BDFD-695ADE46565A}" srcOrd="0" destOrd="0" presId="urn:microsoft.com/office/officeart/2009/3/layout/HorizontalOrganizationChart"/>
    <dgm:cxn modelId="{683FE754-42D4-42B6-B6C0-3BF695C25877}" type="presParOf" srcId="{E4CB5CAB-549D-45DF-BDFD-695ADE46565A}" destId="{29922713-DF5A-4AF3-9031-462145CC5EB5}" srcOrd="0" destOrd="0" presId="urn:microsoft.com/office/officeart/2009/3/layout/HorizontalOrganizationChart"/>
    <dgm:cxn modelId="{C80FD572-0BCF-4962-8C88-593578949D02}" type="presParOf" srcId="{E4CB5CAB-549D-45DF-BDFD-695ADE46565A}" destId="{1653F592-EB56-43EF-9E7A-D6E46172B31A}" srcOrd="1" destOrd="0" presId="urn:microsoft.com/office/officeart/2009/3/layout/HorizontalOrganizationChart"/>
    <dgm:cxn modelId="{1B0197F1-EB76-47F8-8227-FBC0B00A76BB}" type="presParOf" srcId="{63F3DE32-17ED-437E-BF0C-C95321039859}" destId="{CB37B3C6-550E-4843-B909-C818CFC8B302}" srcOrd="1" destOrd="0" presId="urn:microsoft.com/office/officeart/2009/3/layout/HorizontalOrganizationChart"/>
    <dgm:cxn modelId="{A7FA0BC9-B310-40F7-9D60-BFAF908321BD}" type="presParOf" srcId="{CB37B3C6-550E-4843-B909-C818CFC8B302}" destId="{A7E97A62-3C81-42A7-A9F9-11A60B14ED0A}" srcOrd="0" destOrd="0" presId="urn:microsoft.com/office/officeart/2009/3/layout/HorizontalOrganizationChart"/>
    <dgm:cxn modelId="{85FAAF0F-E8EA-4875-A7B5-0ED51CB430A6}" type="presParOf" srcId="{CB37B3C6-550E-4843-B909-C818CFC8B302}" destId="{D6271EB9-943B-4B01-847D-769840E95024}" srcOrd="1" destOrd="0" presId="urn:microsoft.com/office/officeart/2009/3/layout/HorizontalOrganizationChart"/>
    <dgm:cxn modelId="{FA1EA587-11F6-4577-AA36-CFA24A6BA2E8}" type="presParOf" srcId="{D6271EB9-943B-4B01-847D-769840E95024}" destId="{E510EBFA-DB0B-4F09-AA73-AE1F47EF19DF}" srcOrd="0" destOrd="0" presId="urn:microsoft.com/office/officeart/2009/3/layout/HorizontalOrganizationChart"/>
    <dgm:cxn modelId="{ABEF0812-F184-4BE6-930E-52F633AE98D7}" type="presParOf" srcId="{E510EBFA-DB0B-4F09-AA73-AE1F47EF19DF}" destId="{48CEED70-A595-4487-BF45-B5DFBA0C5A58}" srcOrd="0" destOrd="0" presId="urn:microsoft.com/office/officeart/2009/3/layout/HorizontalOrganizationChart"/>
    <dgm:cxn modelId="{F6EE6D00-5A00-4CCA-9A8C-1B58DEFCC4CF}" type="presParOf" srcId="{E510EBFA-DB0B-4F09-AA73-AE1F47EF19DF}" destId="{6608DEA8-E2F7-40B5-BC14-6622B5DC04EA}" srcOrd="1" destOrd="0" presId="urn:microsoft.com/office/officeart/2009/3/layout/HorizontalOrganizationChart"/>
    <dgm:cxn modelId="{314A0018-5BE4-42EE-86F5-3557E4B812CE}" type="presParOf" srcId="{D6271EB9-943B-4B01-847D-769840E95024}" destId="{321F5874-BEAA-427E-B759-6603E0D86556}" srcOrd="1" destOrd="0" presId="urn:microsoft.com/office/officeart/2009/3/layout/HorizontalOrganizationChart"/>
    <dgm:cxn modelId="{6A4D9C58-8CCB-4B6C-85B4-01997DEB7A93}" type="presParOf" srcId="{D6271EB9-943B-4B01-847D-769840E95024}" destId="{B61C038C-2A2E-4775-AC33-F07CFB4265DC}" srcOrd="2" destOrd="0" presId="urn:microsoft.com/office/officeart/2009/3/layout/HorizontalOrganizationChart"/>
    <dgm:cxn modelId="{BD174174-AF51-4983-991F-A67A8FA496AF}" type="presParOf" srcId="{CB37B3C6-550E-4843-B909-C818CFC8B302}" destId="{CDF53C10-857F-47E6-B9B6-1045E324A8BD}" srcOrd="2" destOrd="0" presId="urn:microsoft.com/office/officeart/2009/3/layout/HorizontalOrganizationChart"/>
    <dgm:cxn modelId="{D51931FA-224D-44F6-B2E2-8BD99BF7C2FD}" type="presParOf" srcId="{CB37B3C6-550E-4843-B909-C818CFC8B302}" destId="{13CA4E39-1F24-4F86-AC14-6E4C875E8F8D}" srcOrd="3" destOrd="0" presId="urn:microsoft.com/office/officeart/2009/3/layout/HorizontalOrganizationChart"/>
    <dgm:cxn modelId="{260691FD-B0CB-4C88-98A2-BDE22BBB3067}" type="presParOf" srcId="{13CA4E39-1F24-4F86-AC14-6E4C875E8F8D}" destId="{EC1A0B6E-C4DA-4542-AB62-C39423893658}" srcOrd="0" destOrd="0" presId="urn:microsoft.com/office/officeart/2009/3/layout/HorizontalOrganizationChart"/>
    <dgm:cxn modelId="{A53725F2-CD08-4385-B338-D236F116F1F6}" type="presParOf" srcId="{EC1A0B6E-C4DA-4542-AB62-C39423893658}" destId="{B7FAD289-1300-4B22-BF49-85E7E60D6205}" srcOrd="0" destOrd="0" presId="urn:microsoft.com/office/officeart/2009/3/layout/HorizontalOrganizationChart"/>
    <dgm:cxn modelId="{108D796C-D6DF-4658-ADBD-698C02A88D23}" type="presParOf" srcId="{EC1A0B6E-C4DA-4542-AB62-C39423893658}" destId="{D1C3F92E-E6D6-41EC-8A39-DBB36BF25C3B}" srcOrd="1" destOrd="0" presId="urn:microsoft.com/office/officeart/2009/3/layout/HorizontalOrganizationChart"/>
    <dgm:cxn modelId="{84D90384-60FC-4931-8747-289E5519ACC7}" type="presParOf" srcId="{13CA4E39-1F24-4F86-AC14-6E4C875E8F8D}" destId="{A8124A56-AD8F-4D5D-AB34-47BAF34352F9}" srcOrd="1" destOrd="0" presId="urn:microsoft.com/office/officeart/2009/3/layout/HorizontalOrganizationChart"/>
    <dgm:cxn modelId="{DCF23225-3F91-4071-8EA7-62CFDAB8A257}" type="presParOf" srcId="{A8124A56-AD8F-4D5D-AB34-47BAF34352F9}" destId="{52E14798-F3FD-4FD7-8D1A-93D630D7CA2F}" srcOrd="0" destOrd="0" presId="urn:microsoft.com/office/officeart/2009/3/layout/HorizontalOrganizationChart"/>
    <dgm:cxn modelId="{17856D64-B76C-4D54-ADBB-312E1409219C}" type="presParOf" srcId="{A8124A56-AD8F-4D5D-AB34-47BAF34352F9}" destId="{0AE6FEE3-B2B2-44E4-98CF-18AB540A7808}" srcOrd="1" destOrd="0" presId="urn:microsoft.com/office/officeart/2009/3/layout/HorizontalOrganizationChart"/>
    <dgm:cxn modelId="{BCE9AF32-088C-4F61-B37B-1886C65C1BAC}" type="presParOf" srcId="{0AE6FEE3-B2B2-44E4-98CF-18AB540A7808}" destId="{62801901-2B84-4C93-9956-FCB890F260E7}" srcOrd="0" destOrd="0" presId="urn:microsoft.com/office/officeart/2009/3/layout/HorizontalOrganizationChart"/>
    <dgm:cxn modelId="{78951BDE-3179-40EA-8080-DD0A7D81AF3C}" type="presParOf" srcId="{62801901-2B84-4C93-9956-FCB890F260E7}" destId="{BB4AED6B-D626-423D-83BF-D55ECD720549}" srcOrd="0" destOrd="0" presId="urn:microsoft.com/office/officeart/2009/3/layout/HorizontalOrganizationChart"/>
    <dgm:cxn modelId="{17D36B07-0AB8-4D48-8464-0B92B3CCAD01}" type="presParOf" srcId="{62801901-2B84-4C93-9956-FCB890F260E7}" destId="{A3E7AB1E-6A2A-4D81-B926-43F2ED796B11}" srcOrd="1" destOrd="0" presId="urn:microsoft.com/office/officeart/2009/3/layout/HorizontalOrganizationChart"/>
    <dgm:cxn modelId="{F20F3EA9-6646-438F-8A53-AB810D11154A}" type="presParOf" srcId="{0AE6FEE3-B2B2-44E4-98CF-18AB540A7808}" destId="{6C8516DB-E579-46B1-9D4B-4605F2C98457}" srcOrd="1" destOrd="0" presId="urn:microsoft.com/office/officeart/2009/3/layout/HorizontalOrganizationChart"/>
    <dgm:cxn modelId="{16712DCD-CB8A-4493-90BE-FA124019F8CE}" type="presParOf" srcId="{0AE6FEE3-B2B2-44E4-98CF-18AB540A7808}" destId="{FF0DDCD9-62B3-449A-9B41-FF634855218A}" srcOrd="2" destOrd="0" presId="urn:microsoft.com/office/officeart/2009/3/layout/HorizontalOrganizationChart"/>
    <dgm:cxn modelId="{EC99E399-E34C-49D9-8EEC-FB02479AE5AC}" type="presParOf" srcId="{A8124A56-AD8F-4D5D-AB34-47BAF34352F9}" destId="{6049F44F-BA25-4811-9039-7F58CB5CDA35}" srcOrd="2" destOrd="0" presId="urn:microsoft.com/office/officeart/2009/3/layout/HorizontalOrganizationChart"/>
    <dgm:cxn modelId="{14F430E5-0B37-4BAB-BE6D-5A8B7245A3E5}" type="presParOf" srcId="{A8124A56-AD8F-4D5D-AB34-47BAF34352F9}" destId="{EC6CDC31-EF76-4893-A68A-4A08425D49E2}" srcOrd="3" destOrd="0" presId="urn:microsoft.com/office/officeart/2009/3/layout/HorizontalOrganizationChart"/>
    <dgm:cxn modelId="{59B02D29-91AD-42AB-BDA4-8CB6CADDED48}" type="presParOf" srcId="{EC6CDC31-EF76-4893-A68A-4A08425D49E2}" destId="{AB05D72A-F549-4247-A364-2E2435A6AF7A}" srcOrd="0" destOrd="0" presId="urn:microsoft.com/office/officeart/2009/3/layout/HorizontalOrganizationChart"/>
    <dgm:cxn modelId="{5E7E4B1E-AE9B-4487-AE2D-11F103CD47C7}" type="presParOf" srcId="{AB05D72A-F549-4247-A364-2E2435A6AF7A}" destId="{F86AA20F-56F0-445D-88DF-0DA1478D4E98}" srcOrd="0" destOrd="0" presId="urn:microsoft.com/office/officeart/2009/3/layout/HorizontalOrganizationChart"/>
    <dgm:cxn modelId="{C28D48EA-A25F-4EAD-949A-9B76DAE53F29}" type="presParOf" srcId="{AB05D72A-F549-4247-A364-2E2435A6AF7A}" destId="{5919BC2E-1A29-4C39-8F3C-4ACEF2D28828}" srcOrd="1" destOrd="0" presId="urn:microsoft.com/office/officeart/2009/3/layout/HorizontalOrganizationChart"/>
    <dgm:cxn modelId="{6491A510-4D0B-4E30-A448-9BEE93586592}" type="presParOf" srcId="{EC6CDC31-EF76-4893-A68A-4A08425D49E2}" destId="{6D98B638-9308-439C-8185-B8211F7C9FAE}" srcOrd="1" destOrd="0" presId="urn:microsoft.com/office/officeart/2009/3/layout/HorizontalOrganizationChart"/>
    <dgm:cxn modelId="{0A5B7433-EE58-4467-ADCF-0D1FF3790978}" type="presParOf" srcId="{EC6CDC31-EF76-4893-A68A-4A08425D49E2}" destId="{A3DF10C2-07E7-4E22-AFEA-71758788BDC6}" srcOrd="2" destOrd="0" presId="urn:microsoft.com/office/officeart/2009/3/layout/HorizontalOrganizationChart"/>
    <dgm:cxn modelId="{B68C70E6-C06B-4E50-9F24-75F3736D8AB1}" type="presParOf" srcId="{A8124A56-AD8F-4D5D-AB34-47BAF34352F9}" destId="{32E41594-DF4D-45CD-86F6-D930F5DD52B5}" srcOrd="4" destOrd="0" presId="urn:microsoft.com/office/officeart/2009/3/layout/HorizontalOrganizationChart"/>
    <dgm:cxn modelId="{7B97428A-AC65-4024-8217-5B547DADBB1A}" type="presParOf" srcId="{A8124A56-AD8F-4D5D-AB34-47BAF34352F9}" destId="{4A62596D-2C0B-4538-9E3F-FB81B131B718}" srcOrd="5" destOrd="0" presId="urn:microsoft.com/office/officeart/2009/3/layout/HorizontalOrganizationChart"/>
    <dgm:cxn modelId="{8F0284E4-B621-43BB-B77D-EEB9642E9145}" type="presParOf" srcId="{4A62596D-2C0B-4538-9E3F-FB81B131B718}" destId="{F38A717C-39FA-4AA9-A0FD-0076A3D46A5A}" srcOrd="0" destOrd="0" presId="urn:microsoft.com/office/officeart/2009/3/layout/HorizontalOrganizationChart"/>
    <dgm:cxn modelId="{9D8E7436-F06F-4885-86AB-31E720CFFDA4}" type="presParOf" srcId="{F38A717C-39FA-4AA9-A0FD-0076A3D46A5A}" destId="{05A3B674-4D14-4293-ACE3-F0ED6BFE8AF7}" srcOrd="0" destOrd="0" presId="urn:microsoft.com/office/officeart/2009/3/layout/HorizontalOrganizationChart"/>
    <dgm:cxn modelId="{42ACC355-2B00-4693-88C1-1AF70122642A}" type="presParOf" srcId="{F38A717C-39FA-4AA9-A0FD-0076A3D46A5A}" destId="{E85EF91D-FFE8-496A-87C0-B3B3D8386943}" srcOrd="1" destOrd="0" presId="urn:microsoft.com/office/officeart/2009/3/layout/HorizontalOrganizationChart"/>
    <dgm:cxn modelId="{3F48A318-AD87-4E93-91B1-2D2CA87DA08C}" type="presParOf" srcId="{4A62596D-2C0B-4538-9E3F-FB81B131B718}" destId="{E6BD4DD6-BA6B-4C3D-9B4C-9C93F9C68232}" srcOrd="1" destOrd="0" presId="urn:microsoft.com/office/officeart/2009/3/layout/HorizontalOrganizationChart"/>
    <dgm:cxn modelId="{36286378-F8A4-440D-9F92-3B23FC569AE8}" type="presParOf" srcId="{4A62596D-2C0B-4538-9E3F-FB81B131B718}" destId="{45CA9D0E-37DD-4EEA-BFEA-58A068D49AEF}" srcOrd="2" destOrd="0" presId="urn:microsoft.com/office/officeart/2009/3/layout/HorizontalOrganizationChart"/>
    <dgm:cxn modelId="{F946F734-D8A9-472C-B7E1-CFA985C64E0C}" type="presParOf" srcId="{A8124A56-AD8F-4D5D-AB34-47BAF34352F9}" destId="{951EFCBF-DD46-424F-AED4-B5E8434DC57A}" srcOrd="6" destOrd="0" presId="urn:microsoft.com/office/officeart/2009/3/layout/HorizontalOrganizationChart"/>
    <dgm:cxn modelId="{740A5E5A-2D10-4671-A53E-27875973AE02}" type="presParOf" srcId="{A8124A56-AD8F-4D5D-AB34-47BAF34352F9}" destId="{B8A47A67-7962-4E8F-BFE7-7622159C546D}" srcOrd="7" destOrd="0" presId="urn:microsoft.com/office/officeart/2009/3/layout/HorizontalOrganizationChart"/>
    <dgm:cxn modelId="{7B5A0182-2BE0-4DB2-87F0-B51BAAB9B191}" type="presParOf" srcId="{B8A47A67-7962-4E8F-BFE7-7622159C546D}" destId="{DE8C2F4B-8E47-461B-880F-132BBFCBE562}" srcOrd="0" destOrd="0" presId="urn:microsoft.com/office/officeart/2009/3/layout/HorizontalOrganizationChart"/>
    <dgm:cxn modelId="{10818102-7381-4635-9441-CE46539647ED}" type="presParOf" srcId="{DE8C2F4B-8E47-461B-880F-132BBFCBE562}" destId="{466EDD76-0896-4D5F-B93D-C32FCF338081}" srcOrd="0" destOrd="0" presId="urn:microsoft.com/office/officeart/2009/3/layout/HorizontalOrganizationChart"/>
    <dgm:cxn modelId="{E2114E29-046B-4316-B58B-B38D454DF5F9}" type="presParOf" srcId="{DE8C2F4B-8E47-461B-880F-132BBFCBE562}" destId="{F5BF130B-E38E-4C13-9241-A3DE8AF73217}" srcOrd="1" destOrd="0" presId="urn:microsoft.com/office/officeart/2009/3/layout/HorizontalOrganizationChart"/>
    <dgm:cxn modelId="{645CF792-EE3F-4ABF-AA48-F3BF25A84D59}" type="presParOf" srcId="{B8A47A67-7962-4E8F-BFE7-7622159C546D}" destId="{EB2605AC-FE93-468C-9E1E-C96618CDED02}" srcOrd="1" destOrd="0" presId="urn:microsoft.com/office/officeart/2009/3/layout/HorizontalOrganizationChart"/>
    <dgm:cxn modelId="{39F80690-7627-4E3B-AD9E-D27C28FDBDA3}" type="presParOf" srcId="{B8A47A67-7962-4E8F-BFE7-7622159C546D}" destId="{5B61A891-E0DE-4843-9EDC-B536E34164A6}" srcOrd="2" destOrd="0" presId="urn:microsoft.com/office/officeart/2009/3/layout/HorizontalOrganizationChart"/>
    <dgm:cxn modelId="{1E68C425-7CB4-4CD2-9FAE-4DAB989E08D6}" type="presParOf" srcId="{13CA4E39-1F24-4F86-AC14-6E4C875E8F8D}" destId="{AD5C9BB8-1E9A-4FE1-BDF3-1B0BF8CC519E}" srcOrd="2" destOrd="0" presId="urn:microsoft.com/office/officeart/2009/3/layout/HorizontalOrganizationChart"/>
    <dgm:cxn modelId="{247622E0-8D87-4882-BE96-FC34607E1E3F}" type="presParOf" srcId="{63F3DE32-17ED-437E-BF0C-C95321039859}" destId="{2714C1DE-7F7A-472D-BEF0-840EE5B3521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EFCBF-DD46-424F-AED4-B5E8434DC57A}">
      <dsp:nvSpPr>
        <dsp:cNvPr id="0" name=""/>
        <dsp:cNvSpPr/>
      </dsp:nvSpPr>
      <dsp:spPr>
        <a:xfrm>
          <a:off x="6014890" y="2709333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1762375"/>
              </a:lnTo>
              <a:lnTo>
                <a:pt x="546472" y="176237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41594-DF4D-45CD-86F6-D930F5DD52B5}">
      <dsp:nvSpPr>
        <dsp:cNvPr id="0" name=""/>
        <dsp:cNvSpPr/>
      </dsp:nvSpPr>
      <dsp:spPr>
        <a:xfrm>
          <a:off x="6014890" y="2709333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9F44F-BA25-4811-9039-7F58CB5CDA35}">
      <dsp:nvSpPr>
        <dsp:cNvPr id="0" name=""/>
        <dsp:cNvSpPr/>
      </dsp:nvSpPr>
      <dsp:spPr>
        <a:xfrm>
          <a:off x="6014890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14798-F3FD-4FD7-8D1A-93D630D7CA2F}">
      <dsp:nvSpPr>
        <dsp:cNvPr id="0" name=""/>
        <dsp:cNvSpPr/>
      </dsp:nvSpPr>
      <dsp:spPr>
        <a:xfrm>
          <a:off x="6014890" y="946958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1762375"/>
              </a:moveTo>
              <a:lnTo>
                <a:pt x="273236" y="1762375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3C10-857F-47E6-B9B6-1045E324A8BD}">
      <dsp:nvSpPr>
        <dsp:cNvPr id="0" name=""/>
        <dsp:cNvSpPr/>
      </dsp:nvSpPr>
      <dsp:spPr>
        <a:xfrm>
          <a:off x="2736052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A62-3C81-42A7-A9F9-11A60B14ED0A}">
      <dsp:nvSpPr>
        <dsp:cNvPr id="0" name=""/>
        <dsp:cNvSpPr/>
      </dsp:nvSpPr>
      <dsp:spPr>
        <a:xfrm>
          <a:off x="2736052" y="1534416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2713-DF5A-4AF3-9031-462145CC5EB5}">
      <dsp:nvSpPr>
        <dsp:cNvPr id="0" name=""/>
        <dsp:cNvSpPr/>
      </dsp:nvSpPr>
      <dsp:spPr>
        <a:xfrm>
          <a:off x="3688" y="1705189"/>
          <a:ext cx="2732364" cy="83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Locking protocols</a:t>
          </a:r>
        </a:p>
      </dsp:txBody>
      <dsp:txXfrm>
        <a:off x="3688" y="1705189"/>
        <a:ext cx="2732364" cy="833371"/>
      </dsp:txXfrm>
    </dsp:sp>
    <dsp:sp modelId="{48CEED70-A595-4487-BF45-B5DFBA0C5A58}">
      <dsp:nvSpPr>
        <dsp:cNvPr id="0" name=""/>
        <dsp:cNvSpPr/>
      </dsp:nvSpPr>
      <dsp:spPr>
        <a:xfrm>
          <a:off x="3282525" y="1117731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Simple locking</a:t>
          </a:r>
        </a:p>
      </dsp:txBody>
      <dsp:txXfrm>
        <a:off x="3282525" y="1117731"/>
        <a:ext cx="2732364" cy="833371"/>
      </dsp:txXfrm>
    </dsp:sp>
    <dsp:sp modelId="{B7FAD289-1300-4B22-BF49-85E7E60D6205}">
      <dsp:nvSpPr>
        <dsp:cNvPr id="0" name=""/>
        <dsp:cNvSpPr/>
      </dsp:nvSpPr>
      <dsp:spPr>
        <a:xfrm>
          <a:off x="3282525" y="2292647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 phase locking</a:t>
          </a:r>
        </a:p>
      </dsp:txBody>
      <dsp:txXfrm>
        <a:off x="3282525" y="2292647"/>
        <a:ext cx="2732364" cy="833371"/>
      </dsp:txXfrm>
    </dsp:sp>
    <dsp:sp modelId="{BB4AED6B-D626-423D-83BF-D55ECD720549}">
      <dsp:nvSpPr>
        <dsp:cNvPr id="0" name=""/>
        <dsp:cNvSpPr/>
      </dsp:nvSpPr>
      <dsp:spPr>
        <a:xfrm>
          <a:off x="6561363" y="53027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 2PL</a:t>
          </a:r>
        </a:p>
      </dsp:txBody>
      <dsp:txXfrm>
        <a:off x="6561363" y="530272"/>
        <a:ext cx="2732364" cy="833371"/>
      </dsp:txXfrm>
    </dsp:sp>
    <dsp:sp modelId="{F86AA20F-56F0-445D-88DF-0DA1478D4E98}">
      <dsp:nvSpPr>
        <dsp:cNvPr id="0" name=""/>
        <dsp:cNvSpPr/>
      </dsp:nvSpPr>
      <dsp:spPr>
        <a:xfrm>
          <a:off x="6561363" y="1705189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Conservative  2PL</a:t>
          </a:r>
        </a:p>
      </dsp:txBody>
      <dsp:txXfrm>
        <a:off x="6561363" y="1705189"/>
        <a:ext cx="2732364" cy="833371"/>
      </dsp:txXfrm>
    </dsp:sp>
    <dsp:sp modelId="{05A3B674-4D14-4293-ACE3-F0ED6BFE8AF7}">
      <dsp:nvSpPr>
        <dsp:cNvPr id="0" name=""/>
        <dsp:cNvSpPr/>
      </dsp:nvSpPr>
      <dsp:spPr>
        <a:xfrm>
          <a:off x="6561363" y="2880106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Strict 2PL</a:t>
          </a:r>
        </a:p>
      </dsp:txBody>
      <dsp:txXfrm>
        <a:off x="6561363" y="2880106"/>
        <a:ext cx="2732364" cy="833371"/>
      </dsp:txXfrm>
    </dsp:sp>
    <dsp:sp modelId="{466EDD76-0896-4D5F-B93D-C32FCF338081}">
      <dsp:nvSpPr>
        <dsp:cNvPr id="0" name=""/>
        <dsp:cNvSpPr/>
      </dsp:nvSpPr>
      <dsp:spPr>
        <a:xfrm>
          <a:off x="6561363" y="405502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Rigorous 2PL</a:t>
          </a:r>
        </a:p>
      </dsp:txBody>
      <dsp:txXfrm>
        <a:off x="6561363" y="4055022"/>
        <a:ext cx="2732364" cy="833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557A-E38E-485F-AEC0-B352E1BCC579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384A-91C2-413F-AF7A-733852D3DF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907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read on X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condition is the 2</a:t>
            </a:r>
            <a:r>
              <a:rPr lang="en-US" baseline="30000" dirty="0"/>
              <a:t>nd</a:t>
            </a:r>
            <a:r>
              <a:rPr lang="en-US" dirty="0"/>
              <a:t> or other read i.e. other item may be performing read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condition is some one else is doing write on X so exclusive lock was placed on it wait till then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82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lock just release locks</a:t>
            </a:r>
          </a:p>
          <a:p>
            <a:r>
              <a:rPr lang="en-US" dirty="0"/>
              <a:t>But read locks may have multiple items reading simultaneously so it’ll decrease reading count and if it’s the last reading item then release the lock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054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53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720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65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494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TRANSACTION WILL BE ROLLED BACK?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5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35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21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21 </a:t>
            </a:r>
            <a:br>
              <a:rPr lang="en-US" dirty="0"/>
            </a:br>
            <a:r>
              <a:rPr lang="en-US" dirty="0"/>
              <a:t>Concurrency Control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79229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It is </a:t>
            </a:r>
            <a:r>
              <a:rPr lang="en-US" sz="2400" b="1" u="sng" dirty="0"/>
              <a:t>simple to implement a binary lock</a:t>
            </a:r>
            <a:r>
              <a:rPr lang="en-US" sz="2400" dirty="0"/>
              <a:t>; all that is needed is a binary-valued variable, LOCK, associated with each data item X in the database.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lock manager subsystem in DBMS</a:t>
            </a:r>
            <a:r>
              <a:rPr lang="en-US" sz="2400" dirty="0"/>
              <a:t> keep track of and control access to locks.</a:t>
            </a:r>
          </a:p>
          <a:p>
            <a:pPr algn="just"/>
            <a:r>
              <a:rPr lang="en-US" sz="2400" dirty="0"/>
              <a:t>Lock table contain the locks</a:t>
            </a:r>
          </a:p>
          <a:p>
            <a:pPr lvl="1" algn="just"/>
            <a:r>
              <a:rPr lang="en-US" sz="2200" dirty="0"/>
              <a:t>Each lock can be a record with three fields: </a:t>
            </a:r>
            <a:r>
              <a:rPr lang="en-US" sz="2200" b="1" dirty="0">
                <a:solidFill>
                  <a:srgbClr val="C00000"/>
                </a:solidFill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</a:rPr>
              <a:t>Data_item_name</a:t>
            </a:r>
            <a:r>
              <a:rPr lang="en-US" sz="2200" b="1" dirty="0">
                <a:solidFill>
                  <a:srgbClr val="C00000"/>
                </a:solidFill>
              </a:rPr>
              <a:t>, LOCK, </a:t>
            </a:r>
            <a:r>
              <a:rPr lang="en-US" sz="2200" b="1" dirty="0" err="1">
                <a:solidFill>
                  <a:srgbClr val="C00000"/>
                </a:solidFill>
              </a:rPr>
              <a:t>Locking_transaction</a:t>
            </a:r>
            <a:r>
              <a:rPr lang="en-US" sz="2200" b="1" dirty="0">
                <a:solidFill>
                  <a:srgbClr val="C00000"/>
                </a:solidFill>
              </a:rPr>
              <a:t>&gt; </a:t>
            </a:r>
            <a:r>
              <a:rPr lang="en-US" sz="2200" dirty="0"/>
              <a:t>And a </a:t>
            </a:r>
            <a:r>
              <a:rPr lang="en-US" sz="2200" b="1" dirty="0">
                <a:solidFill>
                  <a:srgbClr val="C00000"/>
                </a:solidFill>
              </a:rPr>
              <a:t>queue for transactions </a:t>
            </a:r>
            <a:r>
              <a:rPr lang="en-US" sz="2200" dirty="0"/>
              <a:t>that are waiting to access the item. </a:t>
            </a:r>
          </a:p>
          <a:p>
            <a:pPr lvl="1" algn="just"/>
            <a:r>
              <a:rPr lang="en-US" sz="2200" dirty="0"/>
              <a:t>The system needs to maintain only these records for the items that are currently </a:t>
            </a:r>
            <a:r>
              <a:rPr lang="en-US" sz="2200" b="1" dirty="0">
                <a:solidFill>
                  <a:srgbClr val="C00000"/>
                </a:solidFill>
              </a:rPr>
              <a:t>locked in a lock table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Items not in the lock table are unlocked. </a:t>
            </a:r>
          </a:p>
        </p:txBody>
      </p:sp>
    </p:spTree>
    <p:extLst>
      <p:ext uri="{BB962C8B-B14F-4D97-AF65-F5344CB8AC3E}">
        <p14:creationId xmlns:p14="http://schemas.microsoft.com/office/powerpoint/2010/main" val="24477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24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For binary locking, </a:t>
            </a:r>
            <a:r>
              <a:rPr lang="en-US" sz="2400" b="1" dirty="0"/>
              <a:t>every transaction must obey the following rules</a:t>
            </a:r>
            <a:r>
              <a:rPr lang="en-US" sz="2400" dirty="0"/>
              <a:t>: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lock_item</a:t>
            </a:r>
            <a:r>
              <a:rPr lang="en-US" sz="2200" b="1" dirty="0"/>
              <a:t>(X) before any </a:t>
            </a:r>
            <a:r>
              <a:rPr lang="en-US" sz="2200" b="1" dirty="0" err="1"/>
              <a:t>read_item</a:t>
            </a:r>
            <a:r>
              <a:rPr lang="en-US" sz="2200" b="1" dirty="0"/>
              <a:t>(X) or </a:t>
            </a:r>
            <a:r>
              <a:rPr lang="en-US" sz="2200" b="1" dirty="0" err="1"/>
              <a:t>write_item</a:t>
            </a:r>
            <a:r>
              <a:rPr lang="en-US" sz="2200" b="1" dirty="0"/>
              <a:t>(X) </a:t>
            </a:r>
            <a:r>
              <a:rPr lang="en-US" sz="2200" dirty="0"/>
              <a:t>operations are performed in T.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unlock_item</a:t>
            </a:r>
            <a:r>
              <a:rPr lang="en-US" sz="2200" b="1" dirty="0"/>
              <a:t>(X) after all </a:t>
            </a:r>
            <a:r>
              <a:rPr lang="en-US" sz="2200" b="1" dirty="0" err="1"/>
              <a:t>read_item</a:t>
            </a:r>
            <a:r>
              <a:rPr lang="en-US" sz="2200" b="1" dirty="0"/>
              <a:t>(X) and </a:t>
            </a:r>
            <a:r>
              <a:rPr lang="en-US" sz="2200" b="1" dirty="0" err="1"/>
              <a:t>write_item</a:t>
            </a:r>
            <a:r>
              <a:rPr lang="en-US" sz="2200" b="1" dirty="0"/>
              <a:t>(X) operations are completed </a:t>
            </a:r>
            <a:r>
              <a:rPr lang="en-US" sz="2200" dirty="0"/>
              <a:t>in T.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 </a:t>
            </a:r>
            <a:r>
              <a:rPr lang="en-US" sz="2200" b="1" dirty="0" err="1"/>
              <a:t>lock_item</a:t>
            </a:r>
            <a:r>
              <a:rPr lang="en-US" sz="2200" b="1" dirty="0"/>
              <a:t>(X) operation if it already holds the lock on item X.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an </a:t>
            </a:r>
            <a:r>
              <a:rPr lang="en-US" sz="2200" b="1" dirty="0" err="1"/>
              <a:t>unlock_item</a:t>
            </a:r>
            <a:r>
              <a:rPr lang="en-US" sz="2200" b="1" dirty="0"/>
              <a:t>(X) operation unless it already holds the lock on item X</a:t>
            </a:r>
            <a:r>
              <a:rPr lang="en-US" sz="2200" dirty="0"/>
              <a:t>.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64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Between the </a:t>
            </a:r>
            <a:r>
              <a:rPr lang="en-US" sz="2400" dirty="0" err="1"/>
              <a:t>lock_item</a:t>
            </a:r>
            <a:r>
              <a:rPr lang="en-US" sz="2400" dirty="0"/>
              <a:t>(X) and </a:t>
            </a:r>
            <a:r>
              <a:rPr lang="en-US" sz="2400" dirty="0" err="1"/>
              <a:t>unlock_item</a:t>
            </a:r>
            <a:r>
              <a:rPr lang="en-US" sz="2400" dirty="0"/>
              <a:t>(X) operations in transaction T, </a:t>
            </a:r>
            <a:r>
              <a:rPr lang="en-US" sz="2400" b="1" dirty="0">
                <a:solidFill>
                  <a:srgbClr val="C00000"/>
                </a:solidFill>
              </a:rPr>
              <a:t>T is said to hold the lock on item X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At most one transaction can hold the lock on a particular item.</a:t>
            </a:r>
          </a:p>
          <a:p>
            <a:pPr algn="just"/>
            <a:r>
              <a:rPr lang="en-US" sz="2400" dirty="0"/>
              <a:t>Thus, </a:t>
            </a:r>
            <a:r>
              <a:rPr lang="en-US" sz="2400" b="1" dirty="0">
                <a:solidFill>
                  <a:srgbClr val="C00000"/>
                </a:solidFill>
              </a:rPr>
              <a:t>no two transactions can access the same item concurrently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Problem:</a:t>
            </a:r>
          </a:p>
          <a:p>
            <a:r>
              <a:rPr lang="en-US" sz="2400" dirty="0"/>
              <a:t>Binary locking scheme is too restrictive for database items because at most one transaction can hold a lock on a given item.</a:t>
            </a:r>
          </a:p>
          <a:p>
            <a:pPr lvl="1"/>
            <a:r>
              <a:rPr lang="en-US" sz="2200" dirty="0"/>
              <a:t>Neither read nor write operation is allowed by any two transactions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20520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1009058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Allow </a:t>
            </a:r>
            <a:r>
              <a:rPr lang="en-US" sz="2400" b="1" dirty="0"/>
              <a:t>several transactions</a:t>
            </a:r>
            <a:r>
              <a:rPr lang="en-US" sz="2400" dirty="0"/>
              <a:t> to </a:t>
            </a:r>
            <a:r>
              <a:rPr lang="en-US" sz="2400" b="1" dirty="0"/>
              <a:t>access the same item</a:t>
            </a:r>
            <a:r>
              <a:rPr lang="en-US" sz="2400" dirty="0"/>
              <a:t> X if they all access X</a:t>
            </a:r>
            <a:r>
              <a:rPr lang="en-US" sz="2400" b="1" dirty="0"/>
              <a:t> for reading purposes only.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As two Read operations at same item are not conflicting</a:t>
            </a:r>
            <a:endParaRPr lang="en-US" sz="2200" dirty="0"/>
          </a:p>
          <a:p>
            <a:pPr algn="just"/>
            <a:r>
              <a:rPr lang="en-US" sz="2400" dirty="0"/>
              <a:t>But for write operation, </a:t>
            </a:r>
            <a:r>
              <a:rPr lang="en-US" sz="2400" b="1" dirty="0">
                <a:solidFill>
                  <a:srgbClr val="C00000"/>
                </a:solidFill>
              </a:rPr>
              <a:t>it must have exclusive access for the data item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705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multiple-mode lock</a:t>
            </a:r>
            <a:r>
              <a:rPr lang="en-US" sz="2400" dirty="0"/>
              <a:t> is used in this scheme. </a:t>
            </a:r>
          </a:p>
          <a:p>
            <a:pPr algn="just"/>
            <a:r>
              <a:rPr lang="en-US" sz="2400" dirty="0"/>
              <a:t>There are three locking operations: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read_lock</a:t>
            </a:r>
            <a:r>
              <a:rPr lang="en-US" sz="2200" b="1" dirty="0">
                <a:solidFill>
                  <a:srgbClr val="C00000"/>
                </a:solidFill>
              </a:rPr>
              <a:t>(X), </a:t>
            </a:r>
            <a:r>
              <a:rPr lang="en-US" sz="2200" b="1" dirty="0" err="1">
                <a:solidFill>
                  <a:srgbClr val="C00000"/>
                </a:solidFill>
              </a:rPr>
              <a:t>write_lock</a:t>
            </a:r>
            <a:r>
              <a:rPr lang="en-US" sz="2200" b="1" dirty="0">
                <a:solidFill>
                  <a:srgbClr val="C00000"/>
                </a:solidFill>
              </a:rPr>
              <a:t>(X), and unlock(X). </a:t>
            </a:r>
          </a:p>
          <a:p>
            <a:pPr algn="just"/>
            <a:r>
              <a:rPr lang="en-US" sz="2400" dirty="0"/>
              <a:t>LOCK(X) has 3 possible states: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read-locked, write-locked, or unlocked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30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read-locked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share-locked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because other transactions are allowed to read the item,</a:t>
            </a:r>
          </a:p>
          <a:p>
            <a:pPr algn="just"/>
            <a:r>
              <a:rPr lang="en-US" sz="2400" dirty="0"/>
              <a:t>A write-locked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exclusive-locked </a:t>
            </a:r>
          </a:p>
          <a:p>
            <a:pPr lvl="1" algn="just"/>
            <a:r>
              <a:rPr lang="en-US" sz="2200" dirty="0"/>
              <a:t>because a single transaction exclusively holds the lock on the item.</a:t>
            </a:r>
          </a:p>
        </p:txBody>
      </p:sp>
    </p:spTree>
    <p:extLst>
      <p:ext uri="{BB962C8B-B14F-4D97-AF65-F5344CB8AC3E}">
        <p14:creationId xmlns:p14="http://schemas.microsoft.com/office/powerpoint/2010/main" val="281944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49577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</a:t>
            </a:r>
          </a:p>
          <a:p>
            <a:pPr algn="just"/>
            <a:r>
              <a:rPr lang="en-US" sz="2400" dirty="0"/>
              <a:t>One method for implementing the operations on a read/write lock is:</a:t>
            </a:r>
          </a:p>
          <a:p>
            <a:pPr lvl="1" algn="just"/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keep track of the number of transactions that hold a shared (read) lock </a:t>
            </a:r>
            <a:r>
              <a:rPr lang="en-US" sz="2200" dirty="0"/>
              <a:t>on an item in the lock table </a:t>
            </a:r>
          </a:p>
          <a:p>
            <a:pPr lvl="1" algn="just"/>
            <a:r>
              <a:rPr lang="en-US" sz="2200" dirty="0"/>
              <a:t>along with the list of transaction ids that hold a shared lock.</a:t>
            </a:r>
          </a:p>
          <a:p>
            <a:pPr algn="just"/>
            <a:r>
              <a:rPr lang="en-US" sz="2400" dirty="0"/>
              <a:t>Each record in the lock table will have four fields: </a:t>
            </a:r>
            <a:r>
              <a:rPr lang="en-US" sz="2400" b="1" dirty="0">
                <a:solidFill>
                  <a:srgbClr val="C00000"/>
                </a:solidFill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</a:rPr>
              <a:t>Data_item_name</a:t>
            </a:r>
            <a:r>
              <a:rPr lang="en-US" sz="2400" b="1" dirty="0">
                <a:solidFill>
                  <a:srgbClr val="C00000"/>
                </a:solidFill>
              </a:rPr>
              <a:t>, LOCK, </a:t>
            </a:r>
            <a:r>
              <a:rPr lang="en-US" sz="2400" b="1" dirty="0" err="1">
                <a:solidFill>
                  <a:srgbClr val="C00000"/>
                </a:solidFill>
              </a:rPr>
              <a:t>No_of_reads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Locking_transaction</a:t>
            </a:r>
            <a:r>
              <a:rPr lang="en-US" sz="2400" b="1" dirty="0">
                <a:solidFill>
                  <a:srgbClr val="C00000"/>
                </a:solidFill>
              </a:rPr>
              <a:t>(s)&gt;. </a:t>
            </a:r>
          </a:p>
        </p:txBody>
      </p:sp>
    </p:spTree>
    <p:extLst>
      <p:ext uri="{BB962C8B-B14F-4D97-AF65-F5344CB8AC3E}">
        <p14:creationId xmlns:p14="http://schemas.microsoft.com/office/powerpoint/2010/main" val="361263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6444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The state of LOCK is either </a:t>
            </a:r>
            <a:r>
              <a:rPr lang="en-US" sz="2400" b="1" dirty="0">
                <a:solidFill>
                  <a:srgbClr val="C00000"/>
                </a:solidFill>
              </a:rPr>
              <a:t>read-locked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write-locked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write-locked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</a:t>
            </a:r>
            <a:r>
              <a:rPr lang="en-US" sz="2200" b="1" dirty="0"/>
              <a:t>a single transaction that holds the exclusive (write) lock on X.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read-locked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a </a:t>
            </a:r>
            <a:r>
              <a:rPr lang="en-US" sz="2200" b="1" dirty="0"/>
              <a:t>list of one or more transactions that hold the shared (read) lock on X.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465371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2962"/>
          <a:stretch/>
        </p:blipFill>
        <p:spPr>
          <a:xfrm>
            <a:off x="1229032" y="2355454"/>
            <a:ext cx="10402529" cy="41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9981268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 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Two-Phase Locking Technique for Concurrency Control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Time stamping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41" y="1307070"/>
            <a:ext cx="7760339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998" b="39650"/>
          <a:stretch/>
        </p:blipFill>
        <p:spPr>
          <a:xfrm>
            <a:off x="1298173" y="2323070"/>
            <a:ext cx="8750395" cy="35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907823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202"/>
          <a:stretch/>
        </p:blipFill>
        <p:spPr>
          <a:xfrm>
            <a:off x="1386348" y="2418736"/>
            <a:ext cx="9627585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1840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Acquire lock first and then perform operation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i.e., Acquire lock first and then perform operation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unlock(X) after all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or the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operations are completed in T.</a:t>
            </a:r>
          </a:p>
        </p:txBody>
      </p:sp>
    </p:spTree>
    <p:extLst>
      <p:ext uri="{BB962C8B-B14F-4D97-AF65-F5344CB8AC3E}">
        <p14:creationId xmlns:p14="http://schemas.microsoft.com/office/powerpoint/2010/main" val="279772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02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a write (exclusive) lock on item X. 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, No two locks allowed at the same time on a data item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write (exclusive) lock on item X.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an unlock(X) operation unless it already holds a read (shared) lock or a write (exclusive) lock on item X.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T cannot unlock unless it has a acquired a lock</a:t>
            </a:r>
          </a:p>
        </p:txBody>
      </p:sp>
    </p:spTree>
    <p:extLst>
      <p:ext uri="{BB962C8B-B14F-4D97-AF65-F5344CB8AC3E}">
        <p14:creationId xmlns:p14="http://schemas.microsoft.com/office/powerpoint/2010/main" val="283320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773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Conversion (Upgrading, Downgrading) of Locks.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A transaction that already holds a lock on item X is allowed to convert the lock from one locked state to another.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upgrade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 is the only transaction holding a read lock on X at the time it issues the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operation, the lock can be upgraded;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otherwise, the transaction must wait.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downgrade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0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A0F36-BEB4-6089-FC33-D5CECFB57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412501"/>
              </p:ext>
            </p:extLst>
          </p:nvPr>
        </p:nvGraphicFramePr>
        <p:xfrm>
          <a:off x="989584" y="1341458"/>
          <a:ext cx="92974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28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5009E-19C5-2543-FBDA-011EA3C72AF5}"/>
              </a:ext>
            </a:extLst>
          </p:cNvPr>
          <p:cNvSpPr txBox="1">
            <a:spLocks/>
          </p:cNvSpPr>
          <p:nvPr/>
        </p:nvSpPr>
        <p:spPr>
          <a:xfrm>
            <a:off x="364296" y="1408672"/>
            <a:ext cx="10259798" cy="534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C00000"/>
                </a:solidFill>
              </a:rPr>
              <a:t>Simple locking: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 transaction is said to follow the Simple locking: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If it performs the read and write operations only after the lock acquisition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And release the lock once work is done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Now we will discuss two transactions that are executed concurrently after using simple locking protocol</a:t>
            </a:r>
          </a:p>
          <a:p>
            <a:pPr algn="just"/>
            <a:r>
              <a:rPr lang="en-US" sz="2600" b="1" u="sng" dirty="0">
                <a:solidFill>
                  <a:srgbClr val="FF0000"/>
                </a:solidFill>
              </a:rPr>
              <a:t>Problem: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Simple locking doesn't always ensure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9145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2" y="142696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Simple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112" y="2011537"/>
            <a:ext cx="6520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Simple locking does not guarantee serializability.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470"/>
          <a:stretch/>
        </p:blipFill>
        <p:spPr>
          <a:xfrm>
            <a:off x="5947354" y="969264"/>
            <a:ext cx="6244646" cy="580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0" y="2496404"/>
            <a:ext cx="3527836" cy="2456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409"/>
          <a:stretch/>
        </p:blipFill>
        <p:spPr>
          <a:xfrm>
            <a:off x="260183" y="4952823"/>
            <a:ext cx="3246597" cy="13218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4C2BAE-D879-997C-365E-CFA66D6A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" y="478477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17970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59798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Guaranteeing </a:t>
            </a:r>
            <a:r>
              <a:rPr lang="en-US" sz="2400" b="1" u="sng" dirty="0" err="1"/>
              <a:t>Serializability</a:t>
            </a:r>
            <a:r>
              <a:rPr lang="en-US" sz="2400" b="1" u="sng" dirty="0"/>
              <a:t> by Two-Phase Locking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 transaction is said to follow the two-phase locking (2PL) protocol if: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all locking operations (</a:t>
            </a:r>
            <a:r>
              <a:rPr lang="en-US" sz="2400" dirty="0" err="1">
                <a:solidFill>
                  <a:schemeClr val="tx1"/>
                </a:solidFill>
              </a:rPr>
              <a:t>read_lock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write_lock</a:t>
            </a:r>
            <a:r>
              <a:rPr lang="en-US" sz="2400" dirty="0">
                <a:solidFill>
                  <a:schemeClr val="tx1"/>
                </a:solidFill>
              </a:rPr>
              <a:t>) are done before the first unlock operation in the transaction.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Such a transaction can be divided into two phases: 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expanding or growing </a:t>
            </a:r>
            <a:r>
              <a:rPr lang="en-US" sz="2400" dirty="0">
                <a:solidFill>
                  <a:schemeClr val="tx1"/>
                </a:solidFill>
              </a:rPr>
              <a:t>phase,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In this phase, new locks on items can be acquired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but no lock can be released even if the data item is no more needed.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shrinking phase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All existing locks can be released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and no new locks can be acquired.</a:t>
            </a:r>
          </a:p>
        </p:txBody>
      </p:sp>
    </p:spTree>
    <p:extLst>
      <p:ext uri="{BB962C8B-B14F-4D97-AF65-F5344CB8AC3E}">
        <p14:creationId xmlns:p14="http://schemas.microsoft.com/office/powerpoint/2010/main" val="96892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6719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Lock point:</a:t>
            </a:r>
          </a:p>
          <a:p>
            <a:pPr lvl="2" algn="just"/>
            <a:r>
              <a:rPr lang="en-US" sz="2000" dirty="0"/>
              <a:t>The point at which locking ends and unlocking starts</a:t>
            </a:r>
          </a:p>
          <a:p>
            <a:pPr lvl="2" algn="just"/>
            <a:r>
              <a:rPr lang="en-US" sz="2000" dirty="0"/>
              <a:t>This point helps in defining serializable schedules</a:t>
            </a:r>
          </a:p>
          <a:p>
            <a:pPr lvl="2" algn="just"/>
            <a:r>
              <a:rPr lang="en-US" sz="2000" b="1" dirty="0"/>
              <a:t>Problems in Basic 2PL:</a:t>
            </a:r>
          </a:p>
          <a:p>
            <a:pPr lvl="3" algn="just"/>
            <a:r>
              <a:rPr lang="en-US" sz="1800" dirty="0"/>
              <a:t>May limit the amount of concurrency between transactions</a:t>
            </a:r>
          </a:p>
          <a:p>
            <a:pPr lvl="4" algn="just"/>
            <a:r>
              <a:rPr lang="en-US" sz="1800" dirty="0"/>
              <a:t>Unnecessary lock acquisition even if the item is not needed right now. i.e., early locking</a:t>
            </a:r>
          </a:p>
          <a:p>
            <a:pPr lvl="4" algn="just"/>
            <a:r>
              <a:rPr lang="en-US" sz="1800" dirty="0"/>
              <a:t>This is the price for guaranteeing serializability  without having to check the schedules them selves</a:t>
            </a:r>
          </a:p>
          <a:p>
            <a:pPr lvl="3" algn="just"/>
            <a:r>
              <a:rPr lang="en-US" sz="1800" dirty="0"/>
              <a:t>Deadlocks might occur</a:t>
            </a:r>
          </a:p>
          <a:p>
            <a:pPr lvl="3" algn="just"/>
            <a:r>
              <a:rPr lang="en-US" sz="1800" dirty="0"/>
              <a:t>cascading rollback is needed</a:t>
            </a:r>
          </a:p>
          <a:p>
            <a:pPr marL="1371600" lvl="3" indent="0" algn="just">
              <a:buNone/>
            </a:pPr>
            <a:endParaRPr lang="en-US" sz="1800" b="1" u="sng" dirty="0"/>
          </a:p>
          <a:p>
            <a:pPr lvl="3" algn="just"/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5592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143067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Different protocols can be used to ensure serializability in schedules</a:t>
            </a:r>
          </a:p>
          <a:p>
            <a:pPr algn="just"/>
            <a:r>
              <a:rPr lang="en-US" sz="2800" dirty="0"/>
              <a:t>DBMS uses some set of protocols to ensure concurrent execution of transactions</a:t>
            </a:r>
          </a:p>
          <a:p>
            <a:pPr algn="just"/>
            <a:r>
              <a:rPr lang="en-US" sz="2800" dirty="0"/>
              <a:t>One important set of protocols </a:t>
            </a:r>
            <a:r>
              <a:rPr lang="en-US" sz="2800" b="1" dirty="0">
                <a:solidFill>
                  <a:srgbClr val="C00000"/>
                </a:solidFill>
              </a:rPr>
              <a:t>two-phase locking protocols</a:t>
            </a:r>
          </a:p>
          <a:p>
            <a:pPr lvl="1" algn="just"/>
            <a:r>
              <a:rPr lang="en-US" sz="2600" dirty="0"/>
              <a:t>employs the technique of locking data items to prevent multiple transactions from accessing the items concurrently.</a:t>
            </a:r>
          </a:p>
          <a:p>
            <a:pPr algn="just"/>
            <a:r>
              <a:rPr lang="en-US" sz="2800" dirty="0"/>
              <a:t>Another set of concurrency control protocols uses </a:t>
            </a:r>
            <a:r>
              <a:rPr lang="en-US" sz="2800" b="1" dirty="0">
                <a:solidFill>
                  <a:srgbClr val="C00000"/>
                </a:solidFill>
              </a:rPr>
              <a:t>timestamps</a:t>
            </a:r>
            <a:r>
              <a:rPr lang="en-US" sz="2800" dirty="0"/>
              <a:t>.</a:t>
            </a:r>
          </a:p>
          <a:p>
            <a:pPr lvl="1" algn="just"/>
            <a:r>
              <a:rPr lang="en-US" sz="2600" dirty="0"/>
              <a:t> A timestamp is a unique identifier for each transaction, generated by the system. </a:t>
            </a:r>
          </a:p>
          <a:p>
            <a:pPr lvl="1" algn="just"/>
            <a:r>
              <a:rPr lang="en-US" sz="2600" dirty="0"/>
              <a:t>Timestamp are generated in order with the execution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4" y="4287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8" y="1408672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30" y="1926099"/>
            <a:ext cx="5817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Transactions T1 and T2 violates the 2PL protocol because: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write_lock</a:t>
            </a:r>
            <a:r>
              <a:rPr lang="en-US" sz="2000" dirty="0"/>
              <a:t>(X) operation follows the unlock(Y) operation in T1,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Similarly, the </a:t>
            </a:r>
            <a:r>
              <a:rPr lang="en-US" sz="2000" dirty="0" err="1"/>
              <a:t>write_lock</a:t>
            </a:r>
            <a:r>
              <a:rPr lang="en-US" sz="2000" dirty="0"/>
              <a:t>(Y) operation follows the unlock(X) operation in T2.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2" y="3961446"/>
            <a:ext cx="3527836" cy="24564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E5D952-9243-8A2D-F802-B2322926ED51}"/>
              </a:ext>
            </a:extLst>
          </p:cNvPr>
          <p:cNvGrpSpPr/>
          <p:nvPr/>
        </p:nvGrpSpPr>
        <p:grpSpPr>
          <a:xfrm>
            <a:off x="6064602" y="1829436"/>
            <a:ext cx="5817872" cy="4588429"/>
            <a:chOff x="6193924" y="2166599"/>
            <a:chExt cx="5543164" cy="4588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924" y="2166599"/>
              <a:ext cx="5543164" cy="45884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CCA08-A8E0-659B-0ADE-36B5E591B38C}"/>
                </a:ext>
              </a:extLst>
            </p:cNvPr>
            <p:cNvSpPr/>
            <p:nvPr/>
          </p:nvSpPr>
          <p:spPr>
            <a:xfrm>
              <a:off x="6620256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F9234C-3AA2-8C91-242C-625C2638C702}"/>
                </a:ext>
              </a:extLst>
            </p:cNvPr>
            <p:cNvSpPr/>
            <p:nvPr/>
          </p:nvSpPr>
          <p:spPr>
            <a:xfrm>
              <a:off x="9144740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3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48344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296" y="2060990"/>
            <a:ext cx="536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After enforcing 2PL, the transactions can be rewritten as T1′ and T2′.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295" y="3064612"/>
            <a:ext cx="53661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Now, the schedule shown is not permitted for T1′ and T2′ because T1′ will issue its </a:t>
            </a:r>
            <a:r>
              <a:rPr lang="en-US" dirty="0" err="1"/>
              <a:t>write_lock</a:t>
            </a:r>
            <a:r>
              <a:rPr lang="en-US" dirty="0"/>
              <a:t>(X) before it unlocks item Y. </a:t>
            </a:r>
          </a:p>
          <a:p>
            <a:pPr algn="just"/>
            <a:r>
              <a:rPr lang="en-US" dirty="0"/>
              <a:t>Consequently, when T2′ issues its </a:t>
            </a:r>
            <a:r>
              <a:rPr lang="en-US" dirty="0" err="1"/>
              <a:t>read_lock</a:t>
            </a:r>
            <a:r>
              <a:rPr lang="en-US" dirty="0"/>
              <a:t>(X), it is forced to wait until T1′ releases the lock by issuing an unlock (X) in the schedule.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this can lead to </a:t>
            </a:r>
            <a:r>
              <a:rPr lang="en-US" b="1" dirty="0">
                <a:solidFill>
                  <a:srgbClr val="C00000"/>
                </a:solidFill>
              </a:rPr>
              <a:t>deadlock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96" y="2131986"/>
            <a:ext cx="6211668" cy="43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928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 in Basic 2PL: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 we have discussed earlier that 2PL may </a:t>
            </a:r>
            <a:r>
              <a:rPr lang="en-US" sz="2400" b="1" dirty="0">
                <a:solidFill>
                  <a:srgbClr val="C00000"/>
                </a:solidFill>
              </a:rPr>
              <a:t>limit the amount of concurrency </a:t>
            </a:r>
            <a:r>
              <a:rPr lang="en-US" sz="2400" dirty="0">
                <a:solidFill>
                  <a:schemeClr val="tx1"/>
                </a:solidFill>
              </a:rPr>
              <a:t>that can occur in a schedule because: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</a:t>
            </a:r>
            <a:r>
              <a:rPr lang="en-US" sz="2200" b="1" dirty="0">
                <a:solidFill>
                  <a:srgbClr val="C00000"/>
                </a:solidFill>
              </a:rPr>
              <a:t>T may not be able to release an item X even though it is done with X because it has to acquire a lick for a data item Y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Or transaction </a:t>
            </a:r>
            <a:r>
              <a:rPr lang="en-US" sz="2200" b="1" dirty="0">
                <a:solidFill>
                  <a:srgbClr val="C00000"/>
                </a:solidFill>
              </a:rPr>
              <a:t>T must lock the additional item Y before it needs it so that it can release X. </a:t>
            </a:r>
          </a:p>
        </p:txBody>
      </p:sp>
    </p:spTree>
    <p:extLst>
      <p:ext uri="{BB962C8B-B14F-4D97-AF65-F5344CB8AC3E}">
        <p14:creationId xmlns:p14="http://schemas.microsoft.com/office/powerpoint/2010/main" val="1143343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There are number of variations of 2PL namely,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Basic 2PL (the one discussed in the preceding slides)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Conservative/static 2PL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Strict 2PL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Rigorous 2PL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93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378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Conservative 2PL (or static 2PL):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requires a transaction to </a:t>
            </a:r>
            <a:r>
              <a:rPr lang="en-US" sz="2200" b="1" dirty="0">
                <a:solidFill>
                  <a:srgbClr val="C00000"/>
                </a:solidFill>
              </a:rPr>
              <a:t>lock all the items it is going to access in future before the transaction begins execution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by predeclaring its read-set and write-set.</a:t>
            </a:r>
            <a:endParaRPr lang="en-US" sz="2200" dirty="0">
              <a:solidFill>
                <a:srgbClr val="7030A0"/>
              </a:solidFill>
            </a:endParaRP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Deadlock free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Cascading roll back</a:t>
            </a:r>
          </a:p>
        </p:txBody>
      </p:sp>
    </p:spTree>
    <p:extLst>
      <p:ext uri="{BB962C8B-B14F-4D97-AF65-F5344CB8AC3E}">
        <p14:creationId xmlns:p14="http://schemas.microsoft.com/office/powerpoint/2010/main" val="264039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Strict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does not release any of its exclusive (write) locks until after it </a:t>
            </a:r>
            <a:r>
              <a:rPr lang="en-US" sz="2200" b="1" dirty="0">
                <a:solidFill>
                  <a:srgbClr val="C00000"/>
                </a:solidFill>
              </a:rPr>
              <a:t>commits or aborts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We have growing phase in which locks are acquired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Shrinking phase will </a:t>
            </a:r>
            <a:r>
              <a:rPr lang="en-US" sz="2200" dirty="0" err="1">
                <a:solidFill>
                  <a:schemeClr val="tx1"/>
                </a:solidFill>
              </a:rPr>
              <a:t>realease</a:t>
            </a:r>
            <a:r>
              <a:rPr lang="en-US" sz="2200" dirty="0">
                <a:solidFill>
                  <a:schemeClr val="tx1"/>
                </a:solidFill>
              </a:rPr>
              <a:t> only read locks , once the commit is done only then Write locks are unlocked.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No dirty read problem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</p:txBody>
      </p:sp>
    </p:spTree>
    <p:extLst>
      <p:ext uri="{BB962C8B-B14F-4D97-AF65-F5344CB8AC3E}">
        <p14:creationId xmlns:p14="http://schemas.microsoft.com/office/powerpoint/2010/main" val="88440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7810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Rigorous 2PL: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 transaction T </a:t>
            </a:r>
            <a:r>
              <a:rPr lang="en-US" sz="2600" b="1" dirty="0">
                <a:solidFill>
                  <a:srgbClr val="C00000"/>
                </a:solidFill>
              </a:rPr>
              <a:t>does not release any of its locks </a:t>
            </a:r>
            <a:r>
              <a:rPr lang="en-US" sz="2600" dirty="0">
                <a:solidFill>
                  <a:schemeClr val="tx1"/>
                </a:solidFill>
              </a:rPr>
              <a:t>(exclusive or shared both) until after it commits or aborts.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580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difference between conservative and rigorous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former must lock all its items before it starts, so once the transaction starts it is in its shrinking phase; the latter does not unlock any of its items until after it terminates (by committing or aborting), so the transaction is in its expanding phase until it ends.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use of locks can causes two additional problems: </a:t>
            </a:r>
            <a:r>
              <a:rPr lang="en-US" sz="2400" b="1" dirty="0">
                <a:solidFill>
                  <a:srgbClr val="C00000"/>
                </a:solidFill>
              </a:rPr>
              <a:t>deadlock and starvation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134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5687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Dealing with Deadlock and Starvation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Deadlock: Occurs when each transaction T in a set of </a:t>
            </a:r>
            <a:r>
              <a:rPr lang="en-US" sz="2800" b="1" dirty="0">
                <a:solidFill>
                  <a:srgbClr val="C00000"/>
                </a:solidFill>
              </a:rPr>
              <a:t>two or more transactions is waiting for some item that is locked by some other transaction T′ in the set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Each transaction in the set is in a waiting queue, waiting for one of the other transactions in the set to release the lock on an item. </a:t>
            </a:r>
          </a:p>
        </p:txBody>
      </p:sp>
    </p:spTree>
    <p:extLst>
      <p:ext uri="{BB962C8B-B14F-4D97-AF65-F5344CB8AC3E}">
        <p14:creationId xmlns:p14="http://schemas.microsoft.com/office/powerpoint/2010/main" val="323517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03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T1′ is in the waiting queue for X, which is locked by T2′, whereas T2′ is in the waiting queue for Y, which is locked by T1′.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Meanwhile, neither T1′ nor T2′ nor any other transaction can access items X and Y.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2" y="1939196"/>
            <a:ext cx="4686300" cy="2400300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C0CF980A-414D-3CDB-941C-664C42B9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6112"/>
            <a:ext cx="4309872" cy="20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22" y="278715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22" y="1599515"/>
            <a:ext cx="10508278" cy="46184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Lock:</a:t>
            </a:r>
          </a:p>
          <a:p>
            <a:pPr lvl="1" algn="just"/>
            <a:r>
              <a:rPr lang="en-US" sz="2200" dirty="0"/>
              <a:t>a variable associated with a data item that describes the status of the item with respect to possible operations that can be applied to it. </a:t>
            </a:r>
          </a:p>
          <a:p>
            <a:pPr lvl="1" algn="just"/>
            <a:r>
              <a:rPr lang="en-US" sz="2200" dirty="0"/>
              <a:t>Generally, one data time has one lock in the database.</a:t>
            </a:r>
          </a:p>
          <a:p>
            <a:pPr lvl="1" algn="just"/>
            <a:r>
              <a:rPr lang="en-US" sz="2200" dirty="0"/>
              <a:t>Used for </a:t>
            </a:r>
            <a:r>
              <a:rPr lang="en-US" sz="2200" b="1" dirty="0">
                <a:solidFill>
                  <a:srgbClr val="C00000"/>
                </a:solidFill>
              </a:rPr>
              <a:t>synchronizing the access </a:t>
            </a:r>
            <a:r>
              <a:rPr lang="en-US" sz="2200" dirty="0"/>
              <a:t>by concurrent transactions to the database items.</a:t>
            </a:r>
          </a:p>
          <a:p>
            <a:pPr algn="just"/>
            <a:r>
              <a:rPr lang="en-US" sz="2400" dirty="0"/>
              <a:t>Now we will discuss:</a:t>
            </a:r>
          </a:p>
          <a:p>
            <a:pPr lvl="1" algn="just"/>
            <a:r>
              <a:rPr lang="en-US" sz="2200" dirty="0"/>
              <a:t>Type of locks</a:t>
            </a:r>
          </a:p>
          <a:p>
            <a:pPr lvl="1" algn="just"/>
            <a:r>
              <a:rPr lang="en-US" sz="2200" dirty="0"/>
              <a:t>How to ensure serializability with locking protocols</a:t>
            </a:r>
          </a:p>
          <a:p>
            <a:pPr lvl="1" algn="just"/>
            <a:r>
              <a:rPr lang="en-US" sz="2200" dirty="0"/>
              <a:t>Problems with locks</a:t>
            </a:r>
          </a:p>
          <a:p>
            <a:pPr lvl="2" algn="just"/>
            <a:r>
              <a:rPr lang="en-US" sz="2000" dirty="0"/>
              <a:t>Deadlock</a:t>
            </a:r>
          </a:p>
          <a:p>
            <a:pPr lvl="2" algn="just"/>
            <a:r>
              <a:rPr lang="en-US" sz="2000" dirty="0"/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2453952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94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dirty="0"/>
              <a:t>There are two approaches:</a:t>
            </a:r>
          </a:p>
          <a:p>
            <a:pPr lvl="1" algn="just"/>
            <a:r>
              <a:rPr lang="en-US" sz="2200" dirty="0"/>
              <a:t>Deadlock prevention</a:t>
            </a:r>
          </a:p>
          <a:p>
            <a:pPr lvl="2" algn="just"/>
            <a:r>
              <a:rPr lang="en-US" sz="2000" dirty="0"/>
              <a:t>Mostly used for real time systems</a:t>
            </a:r>
          </a:p>
          <a:p>
            <a:pPr lvl="2" algn="just"/>
            <a:r>
              <a:rPr lang="en-US" sz="2000" dirty="0"/>
              <a:t>Where delays because of deadlocks are not appreciated</a:t>
            </a:r>
          </a:p>
          <a:p>
            <a:pPr lvl="1" algn="just"/>
            <a:r>
              <a:rPr lang="en-US" sz="2200" dirty="0"/>
              <a:t>Deadlock detection &amp; recovery</a:t>
            </a:r>
          </a:p>
          <a:p>
            <a:pPr lvl="2" algn="just"/>
            <a:r>
              <a:rPr lang="en-US" sz="2000" dirty="0"/>
              <a:t>Used the chances of deadlock occurrence is minimum, </a:t>
            </a:r>
          </a:p>
          <a:p>
            <a:pPr lvl="2" algn="just"/>
            <a:r>
              <a:rPr lang="en-US" sz="2000" dirty="0"/>
              <a:t>Its more likely a reactive approach in case of deadlock occurrence </a:t>
            </a:r>
          </a:p>
        </p:txBody>
      </p:sp>
    </p:spTree>
    <p:extLst>
      <p:ext uri="{BB962C8B-B14F-4D97-AF65-F5344CB8AC3E}">
        <p14:creationId xmlns:p14="http://schemas.microsoft.com/office/powerpoint/2010/main" val="1366205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52" y="0"/>
            <a:ext cx="8596668" cy="1320800"/>
          </a:xfrm>
        </p:spPr>
        <p:txBody>
          <a:bodyPr/>
          <a:lstStyle/>
          <a:p>
            <a:r>
              <a:rPr lang="en-US" dirty="0"/>
              <a:t>2PL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382" y="609600"/>
            <a:ext cx="1147595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u="sng" dirty="0">
                <a:solidFill>
                  <a:schemeClr val="tx1"/>
                </a:solidFill>
              </a:rPr>
              <a:t>One deadlock prevention protocol</a:t>
            </a:r>
            <a:r>
              <a:rPr lang="en-US" sz="2400" dirty="0">
                <a:solidFill>
                  <a:schemeClr val="tx1"/>
                </a:solidFill>
              </a:rPr>
              <a:t>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used in </a:t>
            </a:r>
            <a:r>
              <a:rPr lang="en-US" sz="2200" b="1" dirty="0">
                <a:solidFill>
                  <a:srgbClr val="7030A0"/>
                </a:solidFill>
              </a:rPr>
              <a:t>conservative two-phase locking</a:t>
            </a:r>
            <a:r>
              <a:rPr lang="en-US" sz="2200" dirty="0">
                <a:solidFill>
                  <a:schemeClr val="tx1"/>
                </a:solidFill>
              </a:rPr>
              <a:t>, requires </a:t>
            </a:r>
            <a:r>
              <a:rPr lang="en-US" sz="2200" b="1" dirty="0">
                <a:solidFill>
                  <a:srgbClr val="C00000"/>
                </a:solidFill>
              </a:rPr>
              <a:t>that every transaction lock all the items it needs in advance</a:t>
            </a:r>
            <a:r>
              <a:rPr lang="en-US" sz="2200" dirty="0">
                <a:solidFill>
                  <a:schemeClr val="tx1"/>
                </a:solidFill>
              </a:rPr>
              <a:t> —if any of the items cannot be obtained, </a:t>
            </a:r>
            <a:r>
              <a:rPr lang="en-US" sz="2200" b="1" dirty="0">
                <a:solidFill>
                  <a:srgbClr val="C00000"/>
                </a:solidFill>
              </a:rPr>
              <a:t>none of the items are locked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Obviously, this solution further limits </a:t>
            </a:r>
            <a:r>
              <a:rPr lang="en-US" sz="2200" b="1" dirty="0">
                <a:solidFill>
                  <a:srgbClr val="C00000"/>
                </a:solidFill>
              </a:rPr>
              <a:t>concurrency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second protocol,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involves </a:t>
            </a:r>
            <a:r>
              <a:rPr lang="en-US" sz="2200" b="1" dirty="0">
                <a:solidFill>
                  <a:srgbClr val="7030A0"/>
                </a:solidFill>
              </a:rPr>
              <a:t>ordering all the items in the database and making sure that a transaction that needs several items will lock them according to that order.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This also limits concurrency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third one is </a:t>
            </a:r>
            <a:r>
              <a:rPr lang="en-US" sz="2200" b="1" dirty="0">
                <a:solidFill>
                  <a:srgbClr val="7030A0"/>
                </a:solidFill>
              </a:rPr>
              <a:t>transaction timestamp TS(T′)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a unique identifier assigned to each transaction.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timestamps are based on the order in which transactions are started; if transaction T1 starts before transaction T2, then TS(T1) &lt; TS(T2).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54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Two schemes that uses timestamps to prevent deadlock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wait-die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wound-wait.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413567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Wait-die: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wait(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Die(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timestamp. 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never wait for older ones; they are rolled back instead.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transaction may die several times before acquiring needed data item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4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Wound-wait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 (Ti wounds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 is allowed to wait.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Older transaction wounds (forces rollback) of younger transaction instead of waiting for it.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may wait for older ones.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May be fewer rollbacks than wait-die scheme.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schemes end up aborting the younger of the two transactions that may be involved in a deadlock.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techniques may cause some transactions to be aborted and restarted needlessly, even though those transactions may never actually cause a deadlock.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96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B825A-F5CE-2F72-E2E3-066402D98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28471"/>
              </p:ext>
            </p:extLst>
          </p:nvPr>
        </p:nvGraphicFramePr>
        <p:xfrm>
          <a:off x="1658775" y="272947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8580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5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1 </a:t>
                      </a:r>
                      <a:r>
                        <a:rPr lang="en-US" b="1" baseline="0" dirty="0"/>
                        <a:t>(TS=10)</a:t>
                      </a:r>
                      <a:endParaRPr lang="en-PK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2 </a:t>
                      </a:r>
                      <a:r>
                        <a:rPr lang="en-US" b="1" baseline="0" dirty="0"/>
                        <a:t>(TS=20)</a:t>
                      </a:r>
                      <a:endParaRPr lang="en-PK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82224"/>
                  </a:ext>
                </a:extLst>
              </a:tr>
            </a:tbl>
          </a:graphicData>
        </a:graphic>
      </p:graphicFrame>
      <p:pic>
        <p:nvPicPr>
          <p:cNvPr id="6" name="Picture 5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BDC712B3-89F7-47BA-0199-68913982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97" y="4887966"/>
            <a:ext cx="671380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set of protocols that prevent deadlock without using timestamps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No waiting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Cautious waiting</a:t>
            </a:r>
          </a:p>
        </p:txBody>
      </p:sp>
    </p:spTree>
    <p:extLst>
      <p:ext uri="{BB962C8B-B14F-4D97-AF65-F5344CB8AC3E}">
        <p14:creationId xmlns:p14="http://schemas.microsoft.com/office/powerpoint/2010/main" val="1594548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No waiting Algorithm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a transaction is unable to obtain a lock,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is immediately aborted and then restarted after a certain time delay without checking whether a deadlock will occur or not.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 transaction ever waits, so no deadlock will occur.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will repeatedly be aborted and restarted</a:t>
            </a:r>
          </a:p>
        </p:txBody>
      </p:sp>
    </p:spTree>
    <p:extLst>
      <p:ext uri="{BB962C8B-B14F-4D97-AF65-F5344CB8AC3E}">
        <p14:creationId xmlns:p14="http://schemas.microsoft.com/office/powerpoint/2010/main" val="693899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This algo is Proposed to reduce the number of needless aborts/restarts.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Transaction Ti tries to lock an item X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is not able to do so because,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X is locked by some other transaction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with a conflicting lock.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Cautious waiting rule is 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is not blocked (not waiting for some other locked item),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Ti is blocked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allowed to wait;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Ti.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6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9098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dirty="0"/>
              <a:t>There are 3 types of locks:</a:t>
            </a:r>
          </a:p>
          <a:p>
            <a:pPr lvl="1" algn="just"/>
            <a:r>
              <a:rPr lang="en-US" sz="2200" dirty="0"/>
              <a:t>Binary locks</a:t>
            </a:r>
          </a:p>
          <a:p>
            <a:pPr lvl="1" algn="just"/>
            <a:r>
              <a:rPr lang="en-US" sz="2200" dirty="0"/>
              <a:t>Shared/exclusive locks</a:t>
            </a:r>
          </a:p>
          <a:p>
            <a:pPr lvl="1" algn="just"/>
            <a:r>
              <a:rPr lang="en-US" sz="2200" dirty="0"/>
              <a:t>Certify lock</a:t>
            </a:r>
          </a:p>
        </p:txBody>
      </p:sp>
    </p:spTree>
    <p:extLst>
      <p:ext uri="{BB962C8B-B14F-4D97-AF65-F5344CB8AC3E}">
        <p14:creationId xmlns:p14="http://schemas.microsoft.com/office/powerpoint/2010/main" val="199518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No transaction is </a:t>
            </a:r>
            <a:r>
              <a:rPr lang="en-US" sz="1800" b="1" dirty="0" err="1">
                <a:solidFill>
                  <a:srgbClr val="C00000"/>
                </a:solidFill>
              </a:rPr>
              <a:t>evr</a:t>
            </a:r>
            <a:r>
              <a:rPr lang="en-US" sz="1800" b="1" dirty="0">
                <a:solidFill>
                  <a:srgbClr val="C00000"/>
                </a:solidFill>
              </a:rPr>
              <a:t> waiting for a blocked transaction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Hence, Deadlock free</a:t>
            </a:r>
          </a:p>
        </p:txBody>
      </p:sp>
    </p:spTree>
    <p:extLst>
      <p:ext uri="{BB962C8B-B14F-4D97-AF65-F5344CB8AC3E}">
        <p14:creationId xmlns:p14="http://schemas.microsoft.com/office/powerpoint/2010/main" val="404467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1971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Deadlock Detection: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system checks if a state of deadlock actually exists.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 can use this scheme 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we know that different transactions will rarely access the same items at the same time.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the transactions are short and each transaction locks only a few items. </a:t>
            </a:r>
          </a:p>
        </p:txBody>
      </p:sp>
    </p:spTree>
    <p:extLst>
      <p:ext uri="{BB962C8B-B14F-4D97-AF65-F5344CB8AC3E}">
        <p14:creationId xmlns:p14="http://schemas.microsoft.com/office/powerpoint/2010/main" val="2300901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Way to detect a state of deadlock is for the system to construct and maintain a </a:t>
            </a:r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74" y="3301315"/>
            <a:ext cx="5157570" cy="28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757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43" y="665018"/>
            <a:ext cx="11153921" cy="60900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How to  create a wait-for graph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One node is created in the wait-for graph for each transaction that is currently executing.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a transaction Ti is waiting to lock an item X that is currently locked by a transaction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directed edge (Ti →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 is created 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 err="1">
                <a:solidFill>
                  <a:schemeClr val="tx1"/>
                </a:solidFill>
              </a:rPr>
              <a:t>Tj</a:t>
            </a:r>
            <a:r>
              <a:rPr lang="en-US" sz="2600" dirty="0">
                <a:solidFill>
                  <a:schemeClr val="tx1"/>
                </a:solidFill>
              </a:rPr>
              <a:t> releases the lock(s) on the items that Ti was waiting for,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the (</a:t>
            </a:r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→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) is dropped from the wait-for graph.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We have a state of deadlock if and only if the wait-for graph has a cycle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to Check for a cycle: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every time an edge is added to the wait for graph,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this may cause excessive overhead. </a:t>
            </a:r>
          </a:p>
        </p:txBody>
      </p:sp>
    </p:spTree>
    <p:extLst>
      <p:ext uri="{BB962C8B-B14F-4D97-AF65-F5344CB8AC3E}">
        <p14:creationId xmlns:p14="http://schemas.microsoft.com/office/powerpoint/2010/main" val="40035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4DB215-DAEB-698D-8A4F-C512C91E7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6" t="55748" r="52222" b="19531"/>
          <a:stretch/>
        </p:blipFill>
        <p:spPr>
          <a:xfrm>
            <a:off x="1413245" y="3147313"/>
            <a:ext cx="3542577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628417-2E41-000D-BB53-F9F1D6BC2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8" t="54365" r="28518" b="15555"/>
          <a:stretch/>
        </p:blipFill>
        <p:spPr>
          <a:xfrm>
            <a:off x="6604001" y="3147313"/>
            <a:ext cx="3809879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815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0952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the system is in a state of deadlock,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some of the transactions causing the deadlock must be aborted.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Choosing which transactions to abort is known as </a:t>
            </a:r>
            <a:r>
              <a:rPr lang="en-US" sz="2400" b="1" dirty="0">
                <a:solidFill>
                  <a:srgbClr val="C00000"/>
                </a:solidFill>
              </a:rPr>
              <a:t>victim selection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algorithm for victim selection should: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avoid;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selecting transactions that have been running for a long time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that have performed many updates, (older transactions)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Select;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transactions that have not made many changes (younger transactions).</a:t>
            </a:r>
          </a:p>
        </p:txBody>
      </p:sp>
    </p:spTree>
    <p:extLst>
      <p:ext uri="{BB962C8B-B14F-4D97-AF65-F5344CB8AC3E}">
        <p14:creationId xmlns:p14="http://schemas.microsoft.com/office/powerpoint/2010/main" val="117563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1" y="1511644"/>
            <a:ext cx="10466385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Timeouts.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way to Deal with deadlock is the use of </a:t>
            </a:r>
            <a:r>
              <a:rPr lang="en-US" sz="2400" b="1" dirty="0">
                <a:solidFill>
                  <a:srgbClr val="C00000"/>
                </a:solidFill>
              </a:rPr>
              <a:t>timeouts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How it works?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a transaction waits for a period &gt; the system-defined timeout period,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 system assumes that the transaction may be deadlocked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aborts it regardless of whether a deadlock actually exists.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Practical approach as Low overhead and simple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99214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Problem that may occur when we use locking is starvation,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occurs when a transaction cannot proceed for an indefinite period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while other transactions in the system continue normally. </a:t>
            </a:r>
          </a:p>
        </p:txBody>
      </p:sp>
    </p:spTree>
    <p:extLst>
      <p:ext uri="{BB962C8B-B14F-4D97-AF65-F5344CB8AC3E}">
        <p14:creationId xmlns:p14="http://schemas.microsoft.com/office/powerpoint/2010/main" val="1120315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5" y="1511644"/>
            <a:ext cx="11127793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Why it occurs?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waiting scheme for locked items is unfair in that it </a:t>
            </a:r>
            <a:r>
              <a:rPr lang="en-US" sz="2200" b="1" dirty="0">
                <a:solidFill>
                  <a:srgbClr val="C00000"/>
                </a:solidFill>
              </a:rPr>
              <a:t>gives priority to some transactions over others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Starvation can also occur because of </a:t>
            </a:r>
            <a:r>
              <a:rPr lang="en-US" sz="2000" b="1" dirty="0">
                <a:solidFill>
                  <a:srgbClr val="7030A0"/>
                </a:solidFill>
              </a:rPr>
              <a:t>victim selection </a:t>
            </a:r>
            <a:r>
              <a:rPr lang="en-US" sz="2000" dirty="0">
                <a:solidFill>
                  <a:schemeClr val="tx1"/>
                </a:solidFill>
              </a:rPr>
              <a:t>if the algorithm selects the same transaction as victim repeatedly, thus causing it to abort and never finish execution.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Solutions: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One solution for starvation is to have a fair waiting scheme, such as using a </a:t>
            </a:r>
            <a:r>
              <a:rPr lang="en-US" sz="2200" b="1" dirty="0">
                <a:solidFill>
                  <a:srgbClr val="C00000"/>
                </a:solidFill>
              </a:rPr>
              <a:t>first-come-first-served queue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Another scheme allows some transactions to have priority over others but increases the priority of a transaction the longer it waits, until it eventually gets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1577279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5136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2656"/>
            <a:ext cx="11073614" cy="6435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Timestamps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Unique Id created by DBMS to identify a transaction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Values are assigned in the sequence in which the transactions are submitted to the system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a timestamp could be the </a:t>
            </a:r>
            <a:r>
              <a:rPr lang="en-US" sz="2200" b="1" dirty="0">
                <a:solidFill>
                  <a:srgbClr val="7030A0"/>
                </a:solidFill>
              </a:rPr>
              <a:t>transaction start time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Timestamp generation: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Logical counter: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a counter &amp; increment every time whenever a transactions starts.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Reset the counter to 0 when system is not executing transactions for a period of time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System clock value: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system Date/time to be assigned to transactions. Just make sure that two transactions cannot be submitted at the same clock tick.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Denoted as TS(T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) i.e., Timestamp of transaction 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Advantages: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 locking &amp; hence, no deadlocks</a:t>
            </a:r>
          </a:p>
        </p:txBody>
      </p:sp>
    </p:spTree>
    <p:extLst>
      <p:ext uri="{BB962C8B-B14F-4D97-AF65-F5344CB8AC3E}">
        <p14:creationId xmlns:p14="http://schemas.microsoft.com/office/powerpoint/2010/main" val="2401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10730424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12219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</a:p>
          <a:p>
            <a:pPr lvl="1" algn="just"/>
            <a:r>
              <a:rPr lang="en-US" sz="2200" dirty="0"/>
              <a:t>Most simple type of locks</a:t>
            </a:r>
          </a:p>
          <a:p>
            <a:pPr lvl="1" algn="just"/>
            <a:r>
              <a:rPr lang="en-US" sz="2200" dirty="0"/>
              <a:t>Not frequently used as they are too restrictive for database concurrency control.</a:t>
            </a:r>
          </a:p>
          <a:p>
            <a:pPr lvl="1" algn="just"/>
            <a:r>
              <a:rPr lang="en-US" sz="2200" dirty="0"/>
              <a:t>A unique lock is associated with each database item X.</a:t>
            </a:r>
          </a:p>
          <a:p>
            <a:pPr lvl="1" algn="just"/>
            <a:r>
              <a:rPr lang="en-US" sz="2200" dirty="0"/>
              <a:t>A binary lock can have two states or values:</a:t>
            </a:r>
          </a:p>
          <a:p>
            <a:pPr lvl="2" algn="just"/>
            <a:r>
              <a:rPr lang="en-US" sz="2200" dirty="0"/>
              <a:t>locked (value= 1)</a:t>
            </a:r>
          </a:p>
          <a:p>
            <a:pPr lvl="2" algn="just"/>
            <a:r>
              <a:rPr lang="en-US" sz="2200" dirty="0"/>
              <a:t>unlocked (value= 0) </a:t>
            </a:r>
          </a:p>
          <a:p>
            <a:pPr lvl="1" algn="just"/>
            <a:r>
              <a:rPr lang="en-US" sz="2200" dirty="0"/>
              <a:t>Two operations can be performed on binary locks,</a:t>
            </a:r>
          </a:p>
          <a:p>
            <a:pPr lvl="2" algn="just"/>
            <a:r>
              <a:rPr lang="en-US" sz="2200" dirty="0" err="1"/>
              <a:t>lock_item</a:t>
            </a:r>
            <a:r>
              <a:rPr lang="en-US" sz="2200" dirty="0"/>
              <a:t> </a:t>
            </a:r>
          </a:p>
          <a:p>
            <a:pPr lvl="2" algn="just"/>
            <a:r>
              <a:rPr lang="en-US" sz="2200" dirty="0" err="1"/>
              <a:t>unlock_item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412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349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Timestamp ordering (TO):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Done as per the transactions arrival time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Equivalent serial schedule permitted has the transactions in order of their </a:t>
            </a:r>
            <a:r>
              <a:rPr lang="en-US" sz="2200" b="1" dirty="0">
                <a:solidFill>
                  <a:srgbClr val="C00000"/>
                </a:solidFill>
              </a:rPr>
              <a:t>timestamp values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For example,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If T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starts at 1ns, T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starts at 2ns and 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start at 3ns</a:t>
            </a:r>
            <a:endParaRPr lang="en-US" sz="2200" dirty="0">
              <a:solidFill>
                <a:schemeClr val="tx1"/>
              </a:solidFill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Equivalent serial schedule will be T</a:t>
            </a:r>
            <a:r>
              <a:rPr lang="en-US" sz="2000" baseline="-25000" dirty="0">
                <a:solidFill>
                  <a:schemeClr val="tx1"/>
                </a:solidFill>
              </a:rPr>
              <a:t>1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2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Serializability will be checked w.r.t this equivalent serial schedules.</a:t>
            </a:r>
          </a:p>
          <a:p>
            <a:pPr marL="914400" lvl="2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7F9F3E-5E37-871C-34D8-E4E1849CBBA8}"/>
              </a:ext>
            </a:extLst>
          </p:cNvPr>
          <p:cNvCxnSpPr/>
          <p:nvPr/>
        </p:nvCxnSpPr>
        <p:spPr>
          <a:xfrm>
            <a:off x="6096000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D2981-FF61-A3BC-7A5C-A314D38482D4}"/>
              </a:ext>
            </a:extLst>
          </p:cNvPr>
          <p:cNvCxnSpPr/>
          <p:nvPr/>
        </p:nvCxnSpPr>
        <p:spPr>
          <a:xfrm>
            <a:off x="6714744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59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0192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6" y="243264"/>
            <a:ext cx="11485596" cy="6367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with each database item X, 2 timestamp (TS) values are associated: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read_TS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read timestamp of item X is the largest timestamp among all the timestamps of transactions that have successfully read item X—that is,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= TS(T),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read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write_TS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write timestamp of item X is the largest of all the timestamps of transactions that have successfully written item X—that is,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= TS(T)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write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 </a:t>
            </a:r>
          </a:p>
        </p:txBody>
      </p:sp>
    </p:spTree>
    <p:extLst>
      <p:ext uri="{BB962C8B-B14F-4D97-AF65-F5344CB8AC3E}">
        <p14:creationId xmlns:p14="http://schemas.microsoft.com/office/powerpoint/2010/main" val="400332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616414" cy="53463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Basic Timestamp Ordering (TO) Protocol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some transaction T tries to issue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basic TO algorithm compares the timestamp of T with </a:t>
            </a:r>
            <a:r>
              <a:rPr lang="en-US" sz="2400" dirty="0" err="1">
                <a:solidFill>
                  <a:schemeClr val="tx1"/>
                </a:solidFill>
              </a:rPr>
              <a:t>read_TS</a:t>
            </a:r>
            <a:r>
              <a:rPr lang="en-US" sz="2400" dirty="0">
                <a:solidFill>
                  <a:schemeClr val="tx1"/>
                </a:solidFill>
              </a:rPr>
              <a:t>(X) and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to ensure that the timestamp order of transaction execution is not violated.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this order is violated,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then transaction T is aborted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and resubmitted to the system as a new transaction with a new timestamp.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 is aborted and rolled back, any transaction T1 that may have used a value written by T must also be rolled back.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Similarly, any transaction T2 that may have used a value written by T1 must also be rolled back, and so on.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cascading rollback is one of the problems associated with basic TO. </a:t>
            </a:r>
          </a:p>
        </p:txBody>
      </p:sp>
    </p:spTree>
    <p:extLst>
      <p:ext uri="{BB962C8B-B14F-4D97-AF65-F5344CB8AC3E}">
        <p14:creationId xmlns:p14="http://schemas.microsoft.com/office/powerpoint/2010/main" val="1804615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261032" cy="5346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&gt; TS(T) or 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should be done because some younger transaction with a timestamp greater than TS(T) has already read or written the value of item X before T had a chance to write X, thus violating the timestamp ordering.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execute the </a:t>
            </a:r>
            <a:r>
              <a:rPr lang="en-US" sz="2000" dirty="0" err="1">
                <a:solidFill>
                  <a:schemeClr val="tx1"/>
                </a:solidFill>
              </a:rPr>
              <a:t>write_item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write_TS</a:t>
            </a:r>
            <a:r>
              <a:rPr lang="en-US" sz="20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4196966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2: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 This should be done because some younger transaction with timestamp greater than TS(T) has already written the value of item X before T had a chance to read X.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&lt;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execute the </a:t>
            </a:r>
            <a:r>
              <a:rPr lang="en-US" sz="2000" dirty="0" err="1">
                <a:solidFill>
                  <a:schemeClr val="tx1"/>
                </a:solidFill>
              </a:rPr>
              <a:t>read_item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 to the larger of TS(T) and the current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3762371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8600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462"/>
            <a:ext cx="11219688" cy="669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 &amp; 2 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issues a Read(X):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</a:t>
            </a:r>
            <a:r>
              <a:rPr lang="en-US" sz="2200" dirty="0" err="1">
                <a:solidFill>
                  <a:schemeClr val="tx1"/>
                </a:solidFill>
              </a:rPr>
              <a:t>Ti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Do R(X)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(X)=Max(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(X),TS(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F8ECE-DB03-0263-7C21-AECAD437CF94}"/>
              </a:ext>
            </a:extLst>
          </p:cNvPr>
          <p:cNvSpPr txBox="1"/>
          <p:nvPr/>
        </p:nvSpPr>
        <p:spPr>
          <a:xfrm>
            <a:off x="5879593" y="2074783"/>
            <a:ext cx="53492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issues a Write(X):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&gt; TS(T),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Else 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&gt;TS(</a:t>
            </a:r>
            <a:r>
              <a:rPr lang="en-US" sz="2200" dirty="0" err="1">
                <a:solidFill>
                  <a:schemeClr val="tx1"/>
                </a:solidFill>
              </a:rPr>
              <a:t>Ti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Do W(X)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</a:rPr>
              <a:t>Write_TS</a:t>
            </a:r>
            <a:r>
              <a:rPr lang="en-US" sz="2000" dirty="0">
                <a:solidFill>
                  <a:schemeClr val="tx1"/>
                </a:solidFill>
              </a:rPr>
              <a:t>(x)=TS(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CB1F1-9F07-0BEE-2B40-DB4C98E58CED}"/>
              </a:ext>
            </a:extLst>
          </p:cNvPr>
          <p:cNvCxnSpPr/>
          <p:nvPr/>
        </p:nvCxnSpPr>
        <p:spPr>
          <a:xfrm>
            <a:off x="5614416" y="1801368"/>
            <a:ext cx="0" cy="37358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9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>
            <a:spLocks noGrp="1"/>
          </p:cNvSpPr>
          <p:nvPr>
            <p:ph type="title"/>
          </p:nvPr>
        </p:nvSpPr>
        <p:spPr>
          <a:xfrm>
            <a:off x="2152651" y="365125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401" name="Google Shape;401;p36"/>
          <p:cNvGraphicFramePr/>
          <p:nvPr>
            <p:extLst>
              <p:ext uri="{D42A27DB-BD31-4B8C-83A1-F6EECF244321}">
                <p14:modId xmlns:p14="http://schemas.microsoft.com/office/powerpoint/2010/main" val="791079261"/>
              </p:ext>
            </p:extLst>
          </p:nvPr>
        </p:nvGraphicFramePr>
        <p:xfrm>
          <a:off x="283464" y="1527047"/>
          <a:ext cx="5812536" cy="44167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T1(100)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T2(200)</a:t>
                      </a:r>
                      <a:endParaRPr sz="2400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T3(300)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R(A)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W(A)</a:t>
                      </a:r>
                      <a:endParaRPr sz="2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2" name="Google Shape;402;p36"/>
          <p:cNvSpPr/>
          <p:nvPr/>
        </p:nvSpPr>
        <p:spPr>
          <a:xfrm>
            <a:off x="148082" y="5943784"/>
            <a:ext cx="60833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TRANSACTION WILL BE ROLLED BACK? T2</a:t>
            </a:r>
            <a:endParaRPr sz="2400" dirty="0"/>
          </a:p>
        </p:txBody>
      </p:sp>
      <p:graphicFrame>
        <p:nvGraphicFramePr>
          <p:cNvPr id="403" name="Google Shape;403;p36"/>
          <p:cNvGraphicFramePr/>
          <p:nvPr>
            <p:extLst>
              <p:ext uri="{D42A27DB-BD31-4B8C-83A1-F6EECF244321}">
                <p14:modId xmlns:p14="http://schemas.microsoft.com/office/powerpoint/2010/main" val="2588450284"/>
              </p:ext>
            </p:extLst>
          </p:nvPr>
        </p:nvGraphicFramePr>
        <p:xfrm>
          <a:off x="6645910" y="1526174"/>
          <a:ext cx="4601208" cy="19402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4" name="Google Shape;404;p36"/>
          <p:cNvGraphicFramePr/>
          <p:nvPr>
            <p:extLst>
              <p:ext uri="{D42A27DB-BD31-4B8C-83A1-F6EECF244321}">
                <p14:modId xmlns:p14="http://schemas.microsoft.com/office/powerpoint/2010/main" val="2191510476"/>
              </p:ext>
            </p:extLst>
          </p:nvPr>
        </p:nvGraphicFramePr>
        <p:xfrm>
          <a:off x="6645910" y="3806946"/>
          <a:ext cx="4774948" cy="21368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 </a:t>
                      </a: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u="none" strike="sngStrike" cap="none" dirty="0"/>
                        <a:t>200</a:t>
                      </a:r>
                      <a:r>
                        <a:rPr lang="en" sz="1400" u="none" strike="noStrike" cap="none" dirty="0"/>
                        <a:t> 300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dirty="0"/>
                        <a:t>3</a:t>
                      </a:r>
                      <a:r>
                        <a:rPr lang="en" sz="1400" u="none" strike="noStrike" cap="none" dirty="0"/>
                        <a:t>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Advantages: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the basic TO algorithm detects two conflicting operations that occur in the incorrect order,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rejects the later of the two operations by aborting the transaction that issued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schedules produced by basic TO are hence guaranteed to be conflict serializable.</a:t>
            </a:r>
          </a:p>
        </p:txBody>
      </p:sp>
    </p:spTree>
    <p:extLst>
      <p:ext uri="{BB962C8B-B14F-4D97-AF65-F5344CB8AC3E}">
        <p14:creationId xmlns:p14="http://schemas.microsoft.com/office/powerpoint/2010/main" val="3702496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09406" cy="53463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100" b="1" u="sng" dirty="0">
                <a:solidFill>
                  <a:schemeClr val="accent6">
                    <a:lumMod val="50000"/>
                  </a:schemeClr>
                </a:solidFill>
              </a:rPr>
              <a:t>Thomas’s Write Rule.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modification of the basic TO algorithm, known as Thomas’s write rule, does not enforce conflict </a:t>
            </a:r>
            <a:r>
              <a:rPr lang="en-US" sz="2400" dirty="0" err="1">
                <a:solidFill>
                  <a:schemeClr val="tx1"/>
                </a:solidFill>
              </a:rPr>
              <a:t>serializability</a:t>
            </a:r>
            <a:r>
              <a:rPr lang="en-US" sz="2400" dirty="0">
                <a:solidFill>
                  <a:schemeClr val="tx1"/>
                </a:solidFill>
              </a:rPr>
              <a:t>, but it rejects fewer write operations by modifying the checks for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as follows: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&gt; TS(T), then do not execute the write operation but continue processing. This is because some transaction with timestamp greater than TS(T)—and hence after T in the timestamp ordering—has already written the value of X. Thus, we must ignore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because it is already outdated and obsolete.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Execute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and set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2243755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1900" b="1" u="sng" dirty="0">
                <a:solidFill>
                  <a:schemeClr val="accent6">
                    <a:lumMod val="50000"/>
                  </a:schemeClr>
                </a:solidFill>
              </a:rPr>
              <a:t>Strict Timestamp Ordering (TO).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variation of basic TO called strict TO ensures that the schedules are both strict (for easy recoverability) and (conflict) </a:t>
            </a:r>
            <a:r>
              <a:rPr lang="en-US" sz="2400" dirty="0" err="1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this variation,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such that TS(T) &gt;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has its read or write operation delayed until the transaction T′ that wrote the value of X (hence TS(T′) =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(X)) has committed or aborted.</a:t>
            </a:r>
          </a:p>
        </p:txBody>
      </p:sp>
    </p:spTree>
    <p:extLst>
      <p:ext uri="{BB962C8B-B14F-4D97-AF65-F5344CB8AC3E}">
        <p14:creationId xmlns:p14="http://schemas.microsoft.com/office/powerpoint/2010/main" val="16747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409149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1</a:t>
            </a:r>
            <a:r>
              <a:rPr lang="en-US" sz="2400" dirty="0"/>
              <a:t>,</a:t>
            </a:r>
          </a:p>
          <a:p>
            <a:pPr lvl="1" algn="just"/>
            <a:r>
              <a:rPr lang="en-US" sz="2200" dirty="0"/>
              <a:t> item </a:t>
            </a:r>
            <a:r>
              <a:rPr lang="en-US" sz="2200" b="1" u="sng" dirty="0"/>
              <a:t>X cannot be accessed</a:t>
            </a:r>
            <a:r>
              <a:rPr lang="en-US" sz="2200" dirty="0"/>
              <a:t> by a database operation that requests the item. </a:t>
            </a:r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0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item X </a:t>
            </a:r>
            <a:r>
              <a:rPr lang="en-US" sz="2200" b="1" u="sng" dirty="0"/>
              <a:t>can be accessed when requested</a:t>
            </a:r>
            <a:r>
              <a:rPr lang="en-US" sz="2200" dirty="0"/>
              <a:t>, and the lock value is changed to 1. </a:t>
            </a:r>
            <a:endParaRPr lang="en-US" sz="2400" dirty="0"/>
          </a:p>
          <a:p>
            <a:pPr algn="just"/>
            <a:r>
              <a:rPr lang="en-US" sz="2400" dirty="0"/>
              <a:t>A transaction requests access to an item X by first issuing a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.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1</a:t>
            </a:r>
            <a:r>
              <a:rPr lang="en-US" sz="2200" dirty="0"/>
              <a:t>, the transaction is forced to wait. 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0</a:t>
            </a:r>
            <a:r>
              <a:rPr lang="en-US" sz="2200" dirty="0"/>
              <a:t>, it is set to 1 (the transaction locks the item) and the transaction is allowed to access </a:t>
            </a:r>
            <a:r>
              <a:rPr lang="en-US" sz="2200" b="1" dirty="0">
                <a:solidFill>
                  <a:srgbClr val="C00000"/>
                </a:solidFill>
              </a:rPr>
              <a:t>item X</a:t>
            </a:r>
            <a:r>
              <a:rPr lang="en-US" sz="2200" dirty="0"/>
              <a:t>. </a:t>
            </a:r>
          </a:p>
          <a:p>
            <a:pPr algn="just"/>
            <a:r>
              <a:rPr lang="en-US" sz="2400" dirty="0"/>
              <a:t>When the transaction is done using the item, it issues an </a:t>
            </a:r>
            <a:r>
              <a:rPr lang="en-US" sz="2400" b="1" dirty="0" err="1">
                <a:solidFill>
                  <a:srgbClr val="C00000"/>
                </a:solidFill>
              </a:rPr>
              <a:t>unlock_item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, which sets </a:t>
            </a:r>
            <a:r>
              <a:rPr lang="en-US" sz="2400" b="1" dirty="0">
                <a:solidFill>
                  <a:srgbClr val="C00000"/>
                </a:solidFill>
              </a:rPr>
              <a:t>LOCK(X) back to 0 </a:t>
            </a:r>
            <a:r>
              <a:rPr lang="en-US" sz="2400" dirty="0"/>
              <a:t>so that X may be accessed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5100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8812656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00" y="1958650"/>
            <a:ext cx="7845460" cy="46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995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 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wait command within the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  <a:r>
              <a:rPr lang="en-US" sz="2400" dirty="0"/>
              <a:t>operation is usually implemented by putting the transaction in a waiting queue for item X until X is unlocked, and the transaction can be granted access to it. </a:t>
            </a:r>
          </a:p>
          <a:p>
            <a:pPr algn="just"/>
            <a:r>
              <a:rPr lang="en-US" sz="2400" dirty="0"/>
              <a:t>Other transactions that also want to access X are placed in the </a:t>
            </a:r>
            <a:r>
              <a:rPr lang="en-US" sz="2400" b="1" dirty="0">
                <a:solidFill>
                  <a:srgbClr val="C00000"/>
                </a:solidFill>
              </a:rPr>
              <a:t>same queue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27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3587</TotalTime>
  <Words>5769</Words>
  <Application>Microsoft Office PowerPoint</Application>
  <PresentationFormat>Widescreen</PresentationFormat>
  <Paragraphs>597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Open Sans</vt:lpstr>
      <vt:lpstr>Trebuchet MS</vt:lpstr>
      <vt:lpstr>Wingdings</vt:lpstr>
      <vt:lpstr>Wingdings 3</vt:lpstr>
      <vt:lpstr>Facet</vt:lpstr>
      <vt:lpstr>Chapter 21  Concurrency Control Techniques</vt:lpstr>
      <vt:lpstr>- Introduction    - Two-Phase Locking Technique for Concurrency Control  - Time stamping               </vt:lpstr>
      <vt:lpstr>Introduction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Locking Techniques for Concurrency Control</vt:lpstr>
      <vt:lpstr>Locking Techniques for Concurrency Control</vt:lpstr>
      <vt:lpstr>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2PL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EXAMPLE</vt:lpstr>
      <vt:lpstr>Concurrency Control Based on Timestamp Ordering</vt:lpstr>
      <vt:lpstr>Concurrency Control Based on Timestamp Ordering</vt:lpstr>
      <vt:lpstr>Concurrency Control Based on Timestamp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 Ahmed</cp:lastModifiedBy>
  <cp:revision>1391</cp:revision>
  <dcterms:created xsi:type="dcterms:W3CDTF">2021-08-16T04:03:32Z</dcterms:created>
  <dcterms:modified xsi:type="dcterms:W3CDTF">2022-12-04T00:23:21Z</dcterms:modified>
</cp:coreProperties>
</file>