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5"/>
  </p:notesMasterIdLst>
  <p:sldIdLst>
    <p:sldId id="256" r:id="rId2"/>
    <p:sldId id="257" r:id="rId3"/>
    <p:sldId id="258" r:id="rId4"/>
    <p:sldId id="259" r:id="rId5"/>
    <p:sldId id="260" r:id="rId6"/>
    <p:sldId id="261" r:id="rId7"/>
    <p:sldId id="268" r:id="rId8"/>
    <p:sldId id="267"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355" autoAdjust="0"/>
  </p:normalViewPr>
  <p:slideViewPr>
    <p:cSldViewPr snapToGrid="0">
      <p:cViewPr varScale="1">
        <p:scale>
          <a:sx n="101" d="100"/>
          <a:sy n="101" d="100"/>
        </p:scale>
        <p:origin x="9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42A4B7-40B8-4519-8671-76E723A50D1F}" type="datetimeFigureOut">
              <a:rPr lang="en-US" smtClean="0"/>
              <a:t>11/22/2022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44EE6-4C2D-49B7-9F98-CDC3B7295AAF}" type="slidenum">
              <a:rPr lang="en-US" smtClean="0"/>
              <a:t>‹#›</a:t>
            </a:fld>
            <a:endParaRPr lang="en-US"/>
          </a:p>
        </p:txBody>
      </p:sp>
    </p:spTree>
    <p:extLst>
      <p:ext uri="{BB962C8B-B14F-4D97-AF65-F5344CB8AC3E}">
        <p14:creationId xmlns:p14="http://schemas.microsoft.com/office/powerpoint/2010/main" val="2420422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44EE6-4C2D-49B7-9F98-CDC3B7295AAF}" type="slidenum">
              <a:rPr lang="en-US" smtClean="0"/>
              <a:t>2</a:t>
            </a:fld>
            <a:endParaRPr lang="en-US"/>
          </a:p>
        </p:txBody>
      </p:sp>
    </p:spTree>
    <p:extLst>
      <p:ext uri="{BB962C8B-B14F-4D97-AF65-F5344CB8AC3E}">
        <p14:creationId xmlns:p14="http://schemas.microsoft.com/office/powerpoint/2010/main" val="3471427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44EE6-4C2D-49B7-9F98-CDC3B7295AAF}" type="slidenum">
              <a:rPr lang="en-US" smtClean="0"/>
              <a:t>3</a:t>
            </a:fld>
            <a:endParaRPr lang="en-US"/>
          </a:p>
        </p:txBody>
      </p:sp>
    </p:spTree>
    <p:extLst>
      <p:ext uri="{BB962C8B-B14F-4D97-AF65-F5344CB8AC3E}">
        <p14:creationId xmlns:p14="http://schemas.microsoft.com/office/powerpoint/2010/main" val="18887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44EE6-4C2D-49B7-9F98-CDC3B7295AAF}" type="slidenum">
              <a:rPr lang="en-US" smtClean="0"/>
              <a:t>5</a:t>
            </a:fld>
            <a:endParaRPr lang="en-US"/>
          </a:p>
        </p:txBody>
      </p:sp>
    </p:spTree>
    <p:extLst>
      <p:ext uri="{BB962C8B-B14F-4D97-AF65-F5344CB8AC3E}">
        <p14:creationId xmlns:p14="http://schemas.microsoft.com/office/powerpoint/2010/main" val="2787868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44EE6-4C2D-49B7-9F98-CDC3B7295AAF}" type="slidenum">
              <a:rPr lang="en-US" smtClean="0"/>
              <a:t>6</a:t>
            </a:fld>
            <a:endParaRPr lang="en-US"/>
          </a:p>
        </p:txBody>
      </p:sp>
    </p:spTree>
    <p:extLst>
      <p:ext uri="{BB962C8B-B14F-4D97-AF65-F5344CB8AC3E}">
        <p14:creationId xmlns:p14="http://schemas.microsoft.com/office/powerpoint/2010/main" val="3194136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44EE6-4C2D-49B7-9F98-CDC3B7295AAF}" type="slidenum">
              <a:rPr lang="en-US" smtClean="0"/>
              <a:t>7</a:t>
            </a:fld>
            <a:endParaRPr lang="en-US"/>
          </a:p>
        </p:txBody>
      </p:sp>
    </p:spTree>
    <p:extLst>
      <p:ext uri="{BB962C8B-B14F-4D97-AF65-F5344CB8AC3E}">
        <p14:creationId xmlns:p14="http://schemas.microsoft.com/office/powerpoint/2010/main" val="132166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44EE6-4C2D-49B7-9F98-CDC3B7295AAF}" type="slidenum">
              <a:rPr lang="en-US" smtClean="0"/>
              <a:t>8</a:t>
            </a:fld>
            <a:endParaRPr lang="en-US"/>
          </a:p>
        </p:txBody>
      </p:sp>
    </p:spTree>
    <p:extLst>
      <p:ext uri="{BB962C8B-B14F-4D97-AF65-F5344CB8AC3E}">
        <p14:creationId xmlns:p14="http://schemas.microsoft.com/office/powerpoint/2010/main" val="113719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44EE6-4C2D-49B7-9F98-CDC3B7295AAF}" type="slidenum">
              <a:rPr lang="en-US" smtClean="0"/>
              <a:t>9</a:t>
            </a:fld>
            <a:endParaRPr lang="en-US"/>
          </a:p>
        </p:txBody>
      </p:sp>
    </p:spTree>
    <p:extLst>
      <p:ext uri="{BB962C8B-B14F-4D97-AF65-F5344CB8AC3E}">
        <p14:creationId xmlns:p14="http://schemas.microsoft.com/office/powerpoint/2010/main" val="3802771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44EE6-4C2D-49B7-9F98-CDC3B7295AAF}" type="slidenum">
              <a:rPr lang="en-US" smtClean="0"/>
              <a:t>10</a:t>
            </a:fld>
            <a:endParaRPr lang="en-US"/>
          </a:p>
        </p:txBody>
      </p:sp>
    </p:spTree>
    <p:extLst>
      <p:ext uri="{BB962C8B-B14F-4D97-AF65-F5344CB8AC3E}">
        <p14:creationId xmlns:p14="http://schemas.microsoft.com/office/powerpoint/2010/main" val="500611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44EE6-4C2D-49B7-9F98-CDC3B7295AAF}" type="slidenum">
              <a:rPr lang="en-US" smtClean="0"/>
              <a:t>11</a:t>
            </a:fld>
            <a:endParaRPr lang="en-US"/>
          </a:p>
        </p:txBody>
      </p:sp>
    </p:spTree>
    <p:extLst>
      <p:ext uri="{BB962C8B-B14F-4D97-AF65-F5344CB8AC3E}">
        <p14:creationId xmlns:p14="http://schemas.microsoft.com/office/powerpoint/2010/main" val="3005044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8787-CFCE-460D-807A-7F034A58D77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5E0F819-7D0B-41C1-97F5-C2F69AF836FC}" type="slidenum">
              <a:rPr lang="en-US" smtClean="0"/>
              <a:t>‹#›</a:t>
            </a:fld>
            <a:endParaRPr lang="en-US"/>
          </a:p>
        </p:txBody>
      </p:sp>
    </p:spTree>
    <p:extLst>
      <p:ext uri="{BB962C8B-B14F-4D97-AF65-F5344CB8AC3E}">
        <p14:creationId xmlns:p14="http://schemas.microsoft.com/office/powerpoint/2010/main" val="101220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7E8787-CFCE-460D-807A-7F034A58D77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E0F819-7D0B-41C1-97F5-C2F69AF836FC}" type="slidenum">
              <a:rPr lang="en-US" smtClean="0"/>
              <a:t>‹#›</a:t>
            </a:fld>
            <a:endParaRPr lang="en-US"/>
          </a:p>
        </p:txBody>
      </p:sp>
    </p:spTree>
    <p:extLst>
      <p:ext uri="{BB962C8B-B14F-4D97-AF65-F5344CB8AC3E}">
        <p14:creationId xmlns:p14="http://schemas.microsoft.com/office/powerpoint/2010/main" val="259900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7E8787-CFCE-460D-807A-7F034A58D77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E0F819-7D0B-41C1-97F5-C2F69AF836F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8677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97E8787-CFCE-460D-807A-7F034A58D774}"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E0F819-7D0B-41C1-97F5-C2F69AF836FC}" type="slidenum">
              <a:rPr lang="en-US" smtClean="0"/>
              <a:t>‹#›</a:t>
            </a:fld>
            <a:endParaRPr lang="en-US"/>
          </a:p>
        </p:txBody>
      </p:sp>
    </p:spTree>
    <p:extLst>
      <p:ext uri="{BB962C8B-B14F-4D97-AF65-F5344CB8AC3E}">
        <p14:creationId xmlns:p14="http://schemas.microsoft.com/office/powerpoint/2010/main" val="28916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97E8787-CFCE-460D-807A-7F034A58D774}"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E0F819-7D0B-41C1-97F5-C2F69AF836F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52074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97E8787-CFCE-460D-807A-7F034A58D774}"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E0F819-7D0B-41C1-97F5-C2F69AF836FC}" type="slidenum">
              <a:rPr lang="en-US" smtClean="0"/>
              <a:t>‹#›</a:t>
            </a:fld>
            <a:endParaRPr lang="en-US"/>
          </a:p>
        </p:txBody>
      </p:sp>
    </p:spTree>
    <p:extLst>
      <p:ext uri="{BB962C8B-B14F-4D97-AF65-F5344CB8AC3E}">
        <p14:creationId xmlns:p14="http://schemas.microsoft.com/office/powerpoint/2010/main" val="2700418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7E8787-CFCE-460D-807A-7F034A58D77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E0F819-7D0B-41C1-97F5-C2F69AF836FC}" type="slidenum">
              <a:rPr lang="en-US" smtClean="0"/>
              <a:t>‹#›</a:t>
            </a:fld>
            <a:endParaRPr lang="en-US"/>
          </a:p>
        </p:txBody>
      </p:sp>
    </p:spTree>
    <p:extLst>
      <p:ext uri="{BB962C8B-B14F-4D97-AF65-F5344CB8AC3E}">
        <p14:creationId xmlns:p14="http://schemas.microsoft.com/office/powerpoint/2010/main" val="736354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7E8787-CFCE-460D-807A-7F034A58D77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E0F819-7D0B-41C1-97F5-C2F69AF836FC}" type="slidenum">
              <a:rPr lang="en-US" smtClean="0"/>
              <a:t>‹#›</a:t>
            </a:fld>
            <a:endParaRPr lang="en-US"/>
          </a:p>
        </p:txBody>
      </p:sp>
    </p:spTree>
    <p:extLst>
      <p:ext uri="{BB962C8B-B14F-4D97-AF65-F5344CB8AC3E}">
        <p14:creationId xmlns:p14="http://schemas.microsoft.com/office/powerpoint/2010/main" val="2982446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7E8787-CFCE-460D-807A-7F034A58D77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E0F819-7D0B-41C1-97F5-C2F69AF836FC}" type="slidenum">
              <a:rPr lang="en-US" smtClean="0"/>
              <a:t>‹#›</a:t>
            </a:fld>
            <a:endParaRPr lang="en-US"/>
          </a:p>
        </p:txBody>
      </p:sp>
    </p:spTree>
    <p:extLst>
      <p:ext uri="{BB962C8B-B14F-4D97-AF65-F5344CB8AC3E}">
        <p14:creationId xmlns:p14="http://schemas.microsoft.com/office/powerpoint/2010/main" val="3091830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7E8787-CFCE-460D-807A-7F034A58D774}"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E0F819-7D0B-41C1-97F5-C2F69AF836FC}" type="slidenum">
              <a:rPr lang="en-US" smtClean="0"/>
              <a:t>‹#›</a:t>
            </a:fld>
            <a:endParaRPr lang="en-US"/>
          </a:p>
        </p:txBody>
      </p:sp>
    </p:spTree>
    <p:extLst>
      <p:ext uri="{BB962C8B-B14F-4D97-AF65-F5344CB8AC3E}">
        <p14:creationId xmlns:p14="http://schemas.microsoft.com/office/powerpoint/2010/main" val="372503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7E8787-CFCE-460D-807A-7F034A58D774}"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5E0F819-7D0B-41C1-97F5-C2F69AF836FC}" type="slidenum">
              <a:rPr lang="en-US" smtClean="0"/>
              <a:t>‹#›</a:t>
            </a:fld>
            <a:endParaRPr lang="en-US"/>
          </a:p>
        </p:txBody>
      </p:sp>
    </p:spTree>
    <p:extLst>
      <p:ext uri="{BB962C8B-B14F-4D97-AF65-F5344CB8AC3E}">
        <p14:creationId xmlns:p14="http://schemas.microsoft.com/office/powerpoint/2010/main" val="423308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7E8787-CFCE-460D-807A-7F034A58D774}" type="datetimeFigureOut">
              <a:rPr lang="en-US" smtClean="0"/>
              <a:t>11/22/2022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5E0F819-7D0B-41C1-97F5-C2F69AF836FC}" type="slidenum">
              <a:rPr lang="en-US" smtClean="0"/>
              <a:t>‹#›</a:t>
            </a:fld>
            <a:endParaRPr lang="en-US"/>
          </a:p>
        </p:txBody>
      </p:sp>
    </p:spTree>
    <p:extLst>
      <p:ext uri="{BB962C8B-B14F-4D97-AF65-F5344CB8AC3E}">
        <p14:creationId xmlns:p14="http://schemas.microsoft.com/office/powerpoint/2010/main" val="268410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7E8787-CFCE-460D-807A-7F034A58D774}" type="datetimeFigureOut">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5E0F819-7D0B-41C1-97F5-C2F69AF836FC}" type="slidenum">
              <a:rPr lang="en-US" smtClean="0"/>
              <a:t>‹#›</a:t>
            </a:fld>
            <a:endParaRPr lang="en-US"/>
          </a:p>
        </p:txBody>
      </p:sp>
    </p:spTree>
    <p:extLst>
      <p:ext uri="{BB962C8B-B14F-4D97-AF65-F5344CB8AC3E}">
        <p14:creationId xmlns:p14="http://schemas.microsoft.com/office/powerpoint/2010/main" val="183700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E8787-CFCE-460D-807A-7F034A58D774}" type="datetimeFigureOut">
              <a:rPr lang="en-US" smtClean="0"/>
              <a:t>11/22/2022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E0F819-7D0B-41C1-97F5-C2F69AF836FC}" type="slidenum">
              <a:rPr lang="en-US" smtClean="0"/>
              <a:t>‹#›</a:t>
            </a:fld>
            <a:endParaRPr lang="en-US"/>
          </a:p>
        </p:txBody>
      </p:sp>
    </p:spTree>
    <p:extLst>
      <p:ext uri="{BB962C8B-B14F-4D97-AF65-F5344CB8AC3E}">
        <p14:creationId xmlns:p14="http://schemas.microsoft.com/office/powerpoint/2010/main" val="1041875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7E8787-CFCE-460D-807A-7F034A58D774}"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5E0F819-7D0B-41C1-97F5-C2F69AF836FC}" type="slidenum">
              <a:rPr lang="en-US" smtClean="0"/>
              <a:t>‹#›</a:t>
            </a:fld>
            <a:endParaRPr lang="en-US"/>
          </a:p>
        </p:txBody>
      </p:sp>
    </p:spTree>
    <p:extLst>
      <p:ext uri="{BB962C8B-B14F-4D97-AF65-F5344CB8AC3E}">
        <p14:creationId xmlns:p14="http://schemas.microsoft.com/office/powerpoint/2010/main" val="241381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7E8787-CFCE-460D-807A-7F034A58D774}"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E0F819-7D0B-41C1-97F5-C2F69AF836FC}" type="slidenum">
              <a:rPr lang="en-US" smtClean="0"/>
              <a:t>‹#›</a:t>
            </a:fld>
            <a:endParaRPr lang="en-US"/>
          </a:p>
        </p:txBody>
      </p:sp>
    </p:spTree>
    <p:extLst>
      <p:ext uri="{BB962C8B-B14F-4D97-AF65-F5344CB8AC3E}">
        <p14:creationId xmlns:p14="http://schemas.microsoft.com/office/powerpoint/2010/main" val="345202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97E8787-CFCE-460D-807A-7F034A58D774}" type="datetimeFigureOut">
              <a:rPr lang="en-US" smtClean="0"/>
              <a:t>11/22/2022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5E0F819-7D0B-41C1-97F5-C2F69AF836FC}" type="slidenum">
              <a:rPr lang="en-US" smtClean="0"/>
              <a:t>‹#›</a:t>
            </a:fld>
            <a:endParaRPr lang="en-US"/>
          </a:p>
        </p:txBody>
      </p:sp>
    </p:spTree>
    <p:extLst>
      <p:ext uri="{BB962C8B-B14F-4D97-AF65-F5344CB8AC3E}">
        <p14:creationId xmlns:p14="http://schemas.microsoft.com/office/powerpoint/2010/main" val="348359402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72615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524001" y="1248"/>
            <a:ext cx="9143999" cy="102615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1524000" y="1"/>
            <a:ext cx="9090762" cy="1019937"/>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1523120" y="52960"/>
            <a:ext cx="9145643" cy="900811"/>
          </a:xfrm>
          <a:prstGeom prst="rect">
            <a:avLst/>
          </a:prstGeom>
          <a:blipFill>
            <a:blip r:embed="rId7" cstate="print"/>
            <a:stretch>
              <a:fillRect/>
            </a:stretch>
          </a:blipFill>
        </p:spPr>
        <p:txBody>
          <a:bodyPr wrap="square" lIns="0" tIns="0" rIns="0" bIns="0" rtlCol="0"/>
          <a:lstStyle/>
          <a:p>
            <a:endParaRPr/>
          </a:p>
        </p:txBody>
      </p:sp>
      <p:sp>
        <p:nvSpPr>
          <p:cNvPr id="7" name="object 7"/>
          <p:cNvSpPr txBox="1"/>
          <p:nvPr/>
        </p:nvSpPr>
        <p:spPr>
          <a:xfrm>
            <a:off x="2059941" y="1076300"/>
            <a:ext cx="7934325" cy="5001895"/>
          </a:xfrm>
          <a:prstGeom prst="rect">
            <a:avLst/>
          </a:prstGeom>
        </p:spPr>
        <p:txBody>
          <a:bodyPr vert="horz" wrap="square" lIns="0" tIns="91440" rIns="0" bIns="0" rtlCol="0">
            <a:spAutoFit/>
          </a:bodyPr>
          <a:lstStyle/>
          <a:p>
            <a:pPr marL="285115" indent="-272415">
              <a:spcBef>
                <a:spcPts val="720"/>
              </a:spcBef>
              <a:buClr>
                <a:srgbClr val="0AD0D9"/>
              </a:buClr>
              <a:buSzPct val="94230"/>
              <a:buFont typeface="Arial"/>
              <a:buChar char=""/>
              <a:tabLst>
                <a:tab pos="285750" algn="l"/>
              </a:tabLst>
            </a:pPr>
            <a:r>
              <a:rPr sz="2600" b="1" spc="-75" dirty="0">
                <a:latin typeface="Times New Roman"/>
                <a:cs typeface="Times New Roman"/>
              </a:rPr>
              <a:t>CONSISTENCY</a:t>
            </a:r>
            <a:r>
              <a:rPr sz="2600" b="1" spc="-105" dirty="0">
                <a:latin typeface="Times New Roman"/>
                <a:cs typeface="Times New Roman"/>
              </a:rPr>
              <a:t> </a:t>
            </a:r>
            <a:r>
              <a:rPr sz="2600" b="1" spc="-70" dirty="0">
                <a:latin typeface="Times New Roman"/>
                <a:cs typeface="Times New Roman"/>
              </a:rPr>
              <a:t>CHECKING</a:t>
            </a:r>
            <a:endParaRPr sz="2600">
              <a:latin typeface="Times New Roman"/>
              <a:cs typeface="Times New Roman"/>
            </a:endParaRPr>
          </a:p>
          <a:p>
            <a:pPr marL="285115" indent="-272415">
              <a:spcBef>
                <a:spcPts val="625"/>
              </a:spcBef>
              <a:buClr>
                <a:srgbClr val="0AD0D9"/>
              </a:buClr>
              <a:buSzPct val="94230"/>
              <a:buFont typeface="Arial"/>
              <a:buChar char=""/>
              <a:tabLst>
                <a:tab pos="285750" algn="l"/>
              </a:tabLst>
            </a:pPr>
            <a:r>
              <a:rPr sz="2600" spc="105" dirty="0">
                <a:latin typeface="Times New Roman"/>
                <a:cs typeface="Times New Roman"/>
              </a:rPr>
              <a:t>Why</a:t>
            </a:r>
            <a:r>
              <a:rPr sz="2600" spc="-70" dirty="0">
                <a:latin typeface="Times New Roman"/>
                <a:cs typeface="Times New Roman"/>
              </a:rPr>
              <a:t> </a:t>
            </a:r>
            <a:r>
              <a:rPr sz="2600" spc="-25" dirty="0">
                <a:latin typeface="Times New Roman"/>
                <a:cs typeface="Times New Roman"/>
              </a:rPr>
              <a:t>?</a:t>
            </a:r>
            <a:endParaRPr sz="2600">
              <a:latin typeface="Times New Roman"/>
              <a:cs typeface="Times New Roman"/>
            </a:endParaRPr>
          </a:p>
          <a:p>
            <a:pPr marL="652780" marR="5080" lvl="1" indent="-247015">
              <a:spcBef>
                <a:spcPts val="590"/>
              </a:spcBef>
              <a:buClr>
                <a:srgbClr val="0E6EC5"/>
              </a:buClr>
              <a:buSzPct val="85416"/>
              <a:buFont typeface="Arial"/>
              <a:buChar char=""/>
              <a:tabLst>
                <a:tab pos="653415" algn="l"/>
              </a:tabLst>
            </a:pPr>
            <a:r>
              <a:rPr sz="2400" spc="40" dirty="0">
                <a:latin typeface="Times New Roman"/>
                <a:cs typeface="Times New Roman"/>
              </a:rPr>
              <a:t>Because </a:t>
            </a:r>
            <a:r>
              <a:rPr sz="2400" spc="90" dirty="0">
                <a:latin typeface="Times New Roman"/>
                <a:cs typeface="Times New Roman"/>
              </a:rPr>
              <a:t>static </a:t>
            </a:r>
            <a:r>
              <a:rPr sz="2400" spc="20" dirty="0">
                <a:latin typeface="Times New Roman"/>
                <a:cs typeface="Times New Roman"/>
              </a:rPr>
              <a:t>view of </a:t>
            </a:r>
            <a:r>
              <a:rPr sz="2400" spc="145" dirty="0">
                <a:latin typeface="Times New Roman"/>
                <a:cs typeface="Times New Roman"/>
              </a:rPr>
              <a:t>the </a:t>
            </a:r>
            <a:r>
              <a:rPr sz="2400" spc="70" dirty="0">
                <a:latin typeface="Times New Roman"/>
                <a:cs typeface="Times New Roman"/>
              </a:rPr>
              <a:t>system </a:t>
            </a:r>
            <a:r>
              <a:rPr sz="2400" spc="145" dirty="0">
                <a:latin typeface="Times New Roman"/>
                <a:cs typeface="Times New Roman"/>
              </a:rPr>
              <a:t>and </a:t>
            </a:r>
            <a:r>
              <a:rPr sz="2400" spc="85" dirty="0">
                <a:latin typeface="Times New Roman"/>
                <a:cs typeface="Times New Roman"/>
              </a:rPr>
              <a:t>dynamic </a:t>
            </a:r>
            <a:r>
              <a:rPr sz="2400" spc="20" dirty="0">
                <a:latin typeface="Times New Roman"/>
                <a:cs typeface="Times New Roman"/>
              </a:rPr>
              <a:t>view of  </a:t>
            </a:r>
            <a:r>
              <a:rPr sz="2400" spc="145" dirty="0">
                <a:latin typeface="Times New Roman"/>
                <a:cs typeface="Times New Roman"/>
              </a:rPr>
              <a:t>the</a:t>
            </a:r>
            <a:r>
              <a:rPr sz="2400" spc="-114" dirty="0">
                <a:latin typeface="Times New Roman"/>
                <a:cs typeface="Times New Roman"/>
              </a:rPr>
              <a:t> </a:t>
            </a:r>
            <a:r>
              <a:rPr sz="2400" spc="70" dirty="0">
                <a:latin typeface="Times New Roman"/>
                <a:cs typeface="Times New Roman"/>
              </a:rPr>
              <a:t>system</a:t>
            </a:r>
            <a:r>
              <a:rPr sz="2400" spc="-80" dirty="0">
                <a:latin typeface="Times New Roman"/>
                <a:cs typeface="Times New Roman"/>
              </a:rPr>
              <a:t> </a:t>
            </a:r>
            <a:r>
              <a:rPr sz="2400" spc="145" dirty="0">
                <a:latin typeface="Times New Roman"/>
                <a:cs typeface="Times New Roman"/>
              </a:rPr>
              <a:t>and</a:t>
            </a:r>
            <a:r>
              <a:rPr sz="2400" spc="5" dirty="0">
                <a:latin typeface="Times New Roman"/>
                <a:cs typeface="Times New Roman"/>
              </a:rPr>
              <a:t> </a:t>
            </a:r>
            <a:r>
              <a:rPr sz="2400" spc="100" dirty="0">
                <a:latin typeface="Times New Roman"/>
                <a:cs typeface="Times New Roman"/>
              </a:rPr>
              <a:t>interaction</a:t>
            </a:r>
            <a:r>
              <a:rPr sz="2400" spc="-114" dirty="0">
                <a:latin typeface="Times New Roman"/>
                <a:cs typeface="Times New Roman"/>
              </a:rPr>
              <a:t> </a:t>
            </a:r>
            <a:r>
              <a:rPr sz="2400" spc="20" dirty="0">
                <a:latin typeface="Times New Roman"/>
                <a:cs typeface="Times New Roman"/>
              </a:rPr>
              <a:t>view</a:t>
            </a:r>
            <a:r>
              <a:rPr sz="2400" spc="-110" dirty="0">
                <a:latin typeface="Times New Roman"/>
                <a:cs typeface="Times New Roman"/>
              </a:rPr>
              <a:t> </a:t>
            </a:r>
            <a:r>
              <a:rPr sz="2400" spc="20" dirty="0">
                <a:latin typeface="Times New Roman"/>
                <a:cs typeface="Times New Roman"/>
              </a:rPr>
              <a:t>of</a:t>
            </a:r>
            <a:r>
              <a:rPr sz="2400" spc="35" dirty="0">
                <a:latin typeface="Times New Roman"/>
                <a:cs typeface="Times New Roman"/>
              </a:rPr>
              <a:t> </a:t>
            </a:r>
            <a:r>
              <a:rPr sz="2400" spc="145" dirty="0">
                <a:latin typeface="Times New Roman"/>
                <a:cs typeface="Times New Roman"/>
              </a:rPr>
              <a:t>the</a:t>
            </a:r>
            <a:r>
              <a:rPr sz="2400" spc="-114" dirty="0">
                <a:latin typeface="Times New Roman"/>
                <a:cs typeface="Times New Roman"/>
              </a:rPr>
              <a:t> </a:t>
            </a:r>
            <a:r>
              <a:rPr sz="2400" spc="70" dirty="0">
                <a:latin typeface="Times New Roman"/>
                <a:cs typeface="Times New Roman"/>
              </a:rPr>
              <a:t>system</a:t>
            </a:r>
            <a:r>
              <a:rPr sz="2400" spc="-95" dirty="0">
                <a:latin typeface="Times New Roman"/>
                <a:cs typeface="Times New Roman"/>
              </a:rPr>
              <a:t> </a:t>
            </a:r>
            <a:r>
              <a:rPr sz="2400" spc="85" dirty="0">
                <a:latin typeface="Times New Roman"/>
                <a:cs typeface="Times New Roman"/>
              </a:rPr>
              <a:t>are</a:t>
            </a:r>
            <a:r>
              <a:rPr sz="2400" spc="-80" dirty="0">
                <a:latin typeface="Times New Roman"/>
                <a:cs typeface="Times New Roman"/>
              </a:rPr>
              <a:t> </a:t>
            </a:r>
            <a:r>
              <a:rPr sz="2400" spc="140" dirty="0">
                <a:latin typeface="Times New Roman"/>
                <a:cs typeface="Times New Roman"/>
              </a:rPr>
              <a:t>under  </a:t>
            </a:r>
            <a:r>
              <a:rPr sz="2400" spc="100" dirty="0">
                <a:latin typeface="Times New Roman"/>
                <a:cs typeface="Times New Roman"/>
              </a:rPr>
              <a:t>development in</a:t>
            </a:r>
            <a:r>
              <a:rPr sz="2400" spc="-229" dirty="0">
                <a:latin typeface="Times New Roman"/>
                <a:cs typeface="Times New Roman"/>
              </a:rPr>
              <a:t> </a:t>
            </a:r>
            <a:r>
              <a:rPr sz="2400" spc="55" dirty="0">
                <a:latin typeface="Times New Roman"/>
                <a:cs typeface="Times New Roman"/>
              </a:rPr>
              <a:t>parallel.</a:t>
            </a:r>
            <a:endParaRPr sz="2400">
              <a:latin typeface="Times New Roman"/>
              <a:cs typeface="Times New Roman"/>
            </a:endParaRPr>
          </a:p>
          <a:p>
            <a:pPr marL="652780" marR="294005" lvl="1" indent="-247015">
              <a:spcBef>
                <a:spcPts val="575"/>
              </a:spcBef>
              <a:buClr>
                <a:srgbClr val="0E6EC5"/>
              </a:buClr>
              <a:buSzPct val="85416"/>
              <a:buFont typeface="Arial"/>
              <a:buChar char=""/>
              <a:tabLst>
                <a:tab pos="653415" algn="l"/>
              </a:tabLst>
            </a:pPr>
            <a:r>
              <a:rPr sz="2400" spc="65" dirty="0">
                <a:latin typeface="Times New Roman"/>
                <a:cs typeface="Times New Roman"/>
              </a:rPr>
              <a:t>Consistency</a:t>
            </a:r>
            <a:r>
              <a:rPr sz="2400" spc="-95" dirty="0">
                <a:latin typeface="Times New Roman"/>
                <a:cs typeface="Times New Roman"/>
              </a:rPr>
              <a:t> </a:t>
            </a:r>
            <a:r>
              <a:rPr sz="2400" spc="75" dirty="0">
                <a:latin typeface="Times New Roman"/>
                <a:cs typeface="Times New Roman"/>
              </a:rPr>
              <a:t>checking</a:t>
            </a:r>
            <a:r>
              <a:rPr sz="2400" spc="10" dirty="0">
                <a:latin typeface="Times New Roman"/>
                <a:cs typeface="Times New Roman"/>
              </a:rPr>
              <a:t> </a:t>
            </a:r>
            <a:r>
              <a:rPr sz="2400" spc="20" dirty="0">
                <a:latin typeface="Times New Roman"/>
                <a:cs typeface="Times New Roman"/>
              </a:rPr>
              <a:t>is</a:t>
            </a:r>
            <a:r>
              <a:rPr sz="2400" spc="-50" dirty="0">
                <a:latin typeface="Times New Roman"/>
                <a:cs typeface="Times New Roman"/>
              </a:rPr>
              <a:t> </a:t>
            </a:r>
            <a:r>
              <a:rPr sz="2400" spc="65" dirty="0">
                <a:latin typeface="Times New Roman"/>
                <a:cs typeface="Times New Roman"/>
              </a:rPr>
              <a:t>necessary</a:t>
            </a:r>
            <a:r>
              <a:rPr sz="2400" spc="-60" dirty="0">
                <a:latin typeface="Times New Roman"/>
                <a:cs typeface="Times New Roman"/>
              </a:rPr>
              <a:t> </a:t>
            </a:r>
            <a:r>
              <a:rPr sz="2400" spc="114" dirty="0">
                <a:latin typeface="Times New Roman"/>
                <a:cs typeface="Times New Roman"/>
              </a:rPr>
              <a:t>to</a:t>
            </a:r>
            <a:r>
              <a:rPr sz="2400" spc="-120" dirty="0">
                <a:latin typeface="Times New Roman"/>
                <a:cs typeface="Times New Roman"/>
              </a:rPr>
              <a:t> </a:t>
            </a:r>
            <a:r>
              <a:rPr sz="2400" spc="85" dirty="0">
                <a:latin typeface="Times New Roman"/>
                <a:cs typeface="Times New Roman"/>
              </a:rPr>
              <a:t>check</a:t>
            </a:r>
            <a:r>
              <a:rPr sz="2400" spc="-5" dirty="0">
                <a:latin typeface="Times New Roman"/>
                <a:cs typeface="Times New Roman"/>
              </a:rPr>
              <a:t> </a:t>
            </a:r>
            <a:r>
              <a:rPr sz="2400" spc="-25" dirty="0">
                <a:latin typeface="Times New Roman"/>
                <a:cs typeface="Times New Roman"/>
              </a:rPr>
              <a:t>if</a:t>
            </a:r>
            <a:r>
              <a:rPr sz="2400" spc="-20" dirty="0">
                <a:latin typeface="Times New Roman"/>
                <a:cs typeface="Times New Roman"/>
              </a:rPr>
              <a:t> </a:t>
            </a:r>
            <a:r>
              <a:rPr sz="2400" spc="30" dirty="0">
                <a:latin typeface="Times New Roman"/>
                <a:cs typeface="Times New Roman"/>
              </a:rPr>
              <a:t>all</a:t>
            </a:r>
            <a:r>
              <a:rPr sz="2400" spc="-15" dirty="0">
                <a:latin typeface="Times New Roman"/>
                <a:cs typeface="Times New Roman"/>
              </a:rPr>
              <a:t> </a:t>
            </a:r>
            <a:r>
              <a:rPr sz="2400" spc="145" dirty="0">
                <a:latin typeface="Times New Roman"/>
                <a:cs typeface="Times New Roman"/>
              </a:rPr>
              <a:t>the</a:t>
            </a:r>
            <a:r>
              <a:rPr sz="2400" spc="-60" dirty="0">
                <a:latin typeface="Times New Roman"/>
                <a:cs typeface="Times New Roman"/>
              </a:rPr>
              <a:t> </a:t>
            </a:r>
            <a:r>
              <a:rPr sz="2400" spc="-395" dirty="0">
                <a:latin typeface="Times New Roman"/>
                <a:cs typeface="Times New Roman"/>
              </a:rPr>
              <a:t>3  </a:t>
            </a:r>
            <a:r>
              <a:rPr sz="2400" spc="20" dirty="0">
                <a:latin typeface="Times New Roman"/>
                <a:cs typeface="Times New Roman"/>
              </a:rPr>
              <a:t>views of </a:t>
            </a:r>
            <a:r>
              <a:rPr sz="2400" spc="145" dirty="0">
                <a:latin typeface="Times New Roman"/>
                <a:cs typeface="Times New Roman"/>
              </a:rPr>
              <a:t>the </a:t>
            </a:r>
            <a:r>
              <a:rPr sz="2400" spc="70" dirty="0">
                <a:latin typeface="Times New Roman"/>
                <a:cs typeface="Times New Roman"/>
              </a:rPr>
              <a:t>system </a:t>
            </a:r>
            <a:r>
              <a:rPr sz="2400" spc="105" dirty="0">
                <a:latin typeface="Times New Roman"/>
                <a:cs typeface="Times New Roman"/>
              </a:rPr>
              <a:t>has </a:t>
            </a:r>
            <a:r>
              <a:rPr sz="2400" spc="145" dirty="0">
                <a:latin typeface="Times New Roman"/>
                <a:cs typeface="Times New Roman"/>
              </a:rPr>
              <a:t>the </a:t>
            </a:r>
            <a:r>
              <a:rPr sz="2400" spc="105" dirty="0">
                <a:latin typeface="Times New Roman"/>
                <a:cs typeface="Times New Roman"/>
              </a:rPr>
              <a:t>same assumptions </a:t>
            </a:r>
            <a:r>
              <a:rPr sz="2400" spc="300" dirty="0">
                <a:latin typeface="Times New Roman"/>
                <a:cs typeface="Times New Roman"/>
              </a:rPr>
              <a:t>/  </a:t>
            </a:r>
            <a:r>
              <a:rPr sz="2400" spc="70" dirty="0">
                <a:latin typeface="Times New Roman"/>
                <a:cs typeface="Times New Roman"/>
              </a:rPr>
              <a:t>decisions </a:t>
            </a:r>
            <a:r>
              <a:rPr sz="2400" spc="145" dirty="0">
                <a:latin typeface="Times New Roman"/>
                <a:cs typeface="Times New Roman"/>
              </a:rPr>
              <a:t>and </a:t>
            </a:r>
            <a:r>
              <a:rPr sz="2400" spc="85" dirty="0">
                <a:latin typeface="Times New Roman"/>
                <a:cs typeface="Times New Roman"/>
              </a:rPr>
              <a:t>terminology</a:t>
            </a:r>
            <a:r>
              <a:rPr sz="2400" spc="-434" dirty="0">
                <a:latin typeface="Times New Roman"/>
                <a:cs typeface="Times New Roman"/>
              </a:rPr>
              <a:t> </a:t>
            </a:r>
            <a:r>
              <a:rPr sz="2400" spc="85" dirty="0">
                <a:latin typeface="Times New Roman"/>
                <a:cs typeface="Times New Roman"/>
              </a:rPr>
              <a:t>used.</a:t>
            </a:r>
            <a:endParaRPr sz="2400">
              <a:latin typeface="Times New Roman"/>
              <a:cs typeface="Times New Roman"/>
            </a:endParaRPr>
          </a:p>
          <a:p>
            <a:pPr marL="652780" lvl="1" indent="-247015">
              <a:spcBef>
                <a:spcPts val="575"/>
              </a:spcBef>
              <a:buClr>
                <a:srgbClr val="0E6EC5"/>
              </a:buClr>
              <a:buSzPct val="85416"/>
              <a:buFont typeface="Arial"/>
              <a:buChar char=""/>
              <a:tabLst>
                <a:tab pos="653415" algn="l"/>
              </a:tabLst>
            </a:pPr>
            <a:r>
              <a:rPr sz="2400" spc="65" dirty="0">
                <a:latin typeface="Times New Roman"/>
                <a:cs typeface="Times New Roman"/>
              </a:rPr>
              <a:t>Consistency</a:t>
            </a:r>
            <a:r>
              <a:rPr sz="2400" spc="-45" dirty="0">
                <a:latin typeface="Times New Roman"/>
                <a:cs typeface="Times New Roman"/>
              </a:rPr>
              <a:t> </a:t>
            </a:r>
            <a:r>
              <a:rPr sz="2400" spc="65" dirty="0">
                <a:latin typeface="Times New Roman"/>
                <a:cs typeface="Times New Roman"/>
              </a:rPr>
              <a:t>Checking</a:t>
            </a:r>
            <a:r>
              <a:rPr sz="2400" spc="5" dirty="0">
                <a:latin typeface="Times New Roman"/>
                <a:cs typeface="Times New Roman"/>
              </a:rPr>
              <a:t> </a:t>
            </a:r>
            <a:r>
              <a:rPr sz="2400" spc="20" dirty="0">
                <a:latin typeface="Times New Roman"/>
                <a:cs typeface="Times New Roman"/>
              </a:rPr>
              <a:t>is</a:t>
            </a:r>
            <a:r>
              <a:rPr sz="2400" spc="-105" dirty="0">
                <a:latin typeface="Times New Roman"/>
                <a:cs typeface="Times New Roman"/>
              </a:rPr>
              <a:t> </a:t>
            </a:r>
            <a:r>
              <a:rPr sz="2400" spc="130" dirty="0">
                <a:latin typeface="Times New Roman"/>
                <a:cs typeface="Times New Roman"/>
              </a:rPr>
              <a:t>done</a:t>
            </a:r>
            <a:r>
              <a:rPr sz="2400" spc="-50" dirty="0">
                <a:latin typeface="Times New Roman"/>
                <a:cs typeface="Times New Roman"/>
              </a:rPr>
              <a:t> </a:t>
            </a:r>
            <a:r>
              <a:rPr sz="2400" spc="30" dirty="0">
                <a:latin typeface="Times New Roman"/>
                <a:cs typeface="Times New Roman"/>
              </a:rPr>
              <a:t>by</a:t>
            </a:r>
            <a:r>
              <a:rPr sz="2400" spc="-65" dirty="0">
                <a:latin typeface="Times New Roman"/>
                <a:cs typeface="Times New Roman"/>
              </a:rPr>
              <a:t> </a:t>
            </a:r>
            <a:r>
              <a:rPr sz="2400" spc="80" dirty="0">
                <a:latin typeface="Times New Roman"/>
                <a:cs typeface="Times New Roman"/>
              </a:rPr>
              <a:t>forming</a:t>
            </a:r>
            <a:r>
              <a:rPr sz="2400" spc="-60" dirty="0">
                <a:latin typeface="Times New Roman"/>
                <a:cs typeface="Times New Roman"/>
              </a:rPr>
              <a:t> </a:t>
            </a:r>
            <a:r>
              <a:rPr sz="2400" spc="85" dirty="0">
                <a:latin typeface="Times New Roman"/>
                <a:cs typeface="Times New Roman"/>
              </a:rPr>
              <a:t>a</a:t>
            </a:r>
            <a:r>
              <a:rPr sz="2400" spc="-110" dirty="0">
                <a:latin typeface="Times New Roman"/>
                <a:cs typeface="Times New Roman"/>
              </a:rPr>
              <a:t> </a:t>
            </a:r>
            <a:r>
              <a:rPr sz="2400" spc="70" dirty="0">
                <a:latin typeface="Times New Roman"/>
                <a:cs typeface="Times New Roman"/>
              </a:rPr>
              <a:t>small</a:t>
            </a:r>
            <a:r>
              <a:rPr sz="2400" spc="-15" dirty="0">
                <a:latin typeface="Times New Roman"/>
                <a:cs typeface="Times New Roman"/>
              </a:rPr>
              <a:t> </a:t>
            </a:r>
            <a:r>
              <a:rPr sz="2400" spc="105" dirty="0">
                <a:latin typeface="Times New Roman"/>
                <a:cs typeface="Times New Roman"/>
              </a:rPr>
              <a:t>team.</a:t>
            </a:r>
            <a:endParaRPr sz="2400">
              <a:latin typeface="Times New Roman"/>
              <a:cs typeface="Times New Roman"/>
            </a:endParaRPr>
          </a:p>
          <a:p>
            <a:pPr marL="652780" lvl="1" indent="-247015">
              <a:spcBef>
                <a:spcPts val="580"/>
              </a:spcBef>
              <a:buClr>
                <a:srgbClr val="0E6EC5"/>
              </a:buClr>
              <a:buSzPct val="85416"/>
              <a:buFont typeface="Arial"/>
              <a:buChar char=""/>
              <a:tabLst>
                <a:tab pos="653415" algn="l"/>
              </a:tabLst>
            </a:pPr>
            <a:r>
              <a:rPr sz="2400" spc="45" dirty="0">
                <a:latin typeface="Times New Roman"/>
                <a:cs typeface="Times New Roman"/>
              </a:rPr>
              <a:t>Team </a:t>
            </a:r>
            <a:r>
              <a:rPr sz="2400" spc="125" dirty="0">
                <a:latin typeface="Times New Roman"/>
                <a:cs typeface="Times New Roman"/>
              </a:rPr>
              <a:t>members</a:t>
            </a:r>
            <a:r>
              <a:rPr sz="2400" spc="-135" dirty="0">
                <a:latin typeface="Times New Roman"/>
                <a:cs typeface="Times New Roman"/>
              </a:rPr>
              <a:t> </a:t>
            </a:r>
            <a:r>
              <a:rPr sz="2400" spc="25" dirty="0">
                <a:latin typeface="Times New Roman"/>
                <a:cs typeface="Times New Roman"/>
              </a:rPr>
              <a:t>5-6.</a:t>
            </a:r>
            <a:endParaRPr sz="2400">
              <a:latin typeface="Times New Roman"/>
              <a:cs typeface="Times New Roman"/>
            </a:endParaRPr>
          </a:p>
          <a:p>
            <a:pPr marL="652780" marR="130175" lvl="1" indent="-247015">
              <a:spcBef>
                <a:spcPts val="575"/>
              </a:spcBef>
              <a:buClr>
                <a:srgbClr val="0E6EC5"/>
              </a:buClr>
              <a:buSzPct val="85416"/>
              <a:buFont typeface="Arial"/>
              <a:buChar char=""/>
              <a:tabLst>
                <a:tab pos="653415" algn="l"/>
              </a:tabLst>
            </a:pPr>
            <a:r>
              <a:rPr sz="2400" spc="35" dirty="0">
                <a:latin typeface="Times New Roman"/>
                <a:cs typeface="Times New Roman"/>
              </a:rPr>
              <a:t>Analyst,</a:t>
            </a:r>
            <a:r>
              <a:rPr sz="2400" dirty="0">
                <a:latin typeface="Times New Roman"/>
                <a:cs typeface="Times New Roman"/>
              </a:rPr>
              <a:t> </a:t>
            </a:r>
            <a:r>
              <a:rPr sz="2400" spc="45" dirty="0">
                <a:latin typeface="Times New Roman"/>
                <a:cs typeface="Times New Roman"/>
              </a:rPr>
              <a:t>Designer,</a:t>
            </a:r>
            <a:r>
              <a:rPr sz="2400" spc="5" dirty="0">
                <a:latin typeface="Times New Roman"/>
                <a:cs typeface="Times New Roman"/>
              </a:rPr>
              <a:t> </a:t>
            </a:r>
            <a:r>
              <a:rPr sz="2400" spc="95" dirty="0">
                <a:latin typeface="Times New Roman"/>
                <a:cs typeface="Times New Roman"/>
              </a:rPr>
              <a:t>Customer</a:t>
            </a:r>
            <a:r>
              <a:rPr sz="2400" spc="-80" dirty="0">
                <a:latin typeface="Times New Roman"/>
                <a:cs typeface="Times New Roman"/>
              </a:rPr>
              <a:t> </a:t>
            </a:r>
            <a:r>
              <a:rPr sz="2400" spc="300" dirty="0">
                <a:latin typeface="Times New Roman"/>
                <a:cs typeface="Times New Roman"/>
              </a:rPr>
              <a:t>/</a:t>
            </a:r>
            <a:r>
              <a:rPr sz="2400" spc="-10" dirty="0">
                <a:latin typeface="Times New Roman"/>
                <a:cs typeface="Times New Roman"/>
              </a:rPr>
              <a:t> </a:t>
            </a:r>
            <a:r>
              <a:rPr sz="2400" spc="95" dirty="0">
                <a:latin typeface="Times New Roman"/>
                <a:cs typeface="Times New Roman"/>
              </a:rPr>
              <a:t>Customer</a:t>
            </a:r>
            <a:r>
              <a:rPr sz="2400" spc="-80" dirty="0">
                <a:latin typeface="Times New Roman"/>
                <a:cs typeface="Times New Roman"/>
              </a:rPr>
              <a:t> </a:t>
            </a:r>
            <a:r>
              <a:rPr sz="2400" spc="5" dirty="0">
                <a:latin typeface="Times New Roman"/>
                <a:cs typeface="Times New Roman"/>
              </a:rPr>
              <a:t>Rep.,</a:t>
            </a:r>
            <a:r>
              <a:rPr sz="2400" spc="-5" dirty="0">
                <a:latin typeface="Times New Roman"/>
                <a:cs typeface="Times New Roman"/>
              </a:rPr>
              <a:t> </a:t>
            </a:r>
            <a:r>
              <a:rPr sz="2400" spc="70" dirty="0">
                <a:latin typeface="Times New Roman"/>
                <a:cs typeface="Times New Roman"/>
              </a:rPr>
              <a:t>Domain  experts.</a:t>
            </a:r>
            <a:endParaRPr sz="2400">
              <a:latin typeface="Times New Roman"/>
              <a:cs typeface="Times New Roman"/>
            </a:endParaRPr>
          </a:p>
        </p:txBody>
      </p:sp>
      <p:sp>
        <p:nvSpPr>
          <p:cNvPr id="8" name="object 8"/>
          <p:cNvSpPr txBox="1">
            <a:spLocks noGrp="1"/>
          </p:cNvSpPr>
          <p:nvPr>
            <p:ph type="title"/>
          </p:nvPr>
        </p:nvSpPr>
        <p:spPr>
          <a:xfrm>
            <a:off x="2362200" y="682940"/>
            <a:ext cx="10515600" cy="689932"/>
          </a:xfrm>
          <a:prstGeom prst="rect">
            <a:avLst/>
          </a:prstGeom>
        </p:spPr>
        <p:txBody>
          <a:bodyPr vert="horz" wrap="square" lIns="0" tIns="12700" rIns="0" bIns="0" rtlCol="0" anchor="ctr">
            <a:spAutoFit/>
          </a:bodyPr>
          <a:lstStyle/>
          <a:p>
            <a:pPr marL="12700">
              <a:lnSpc>
                <a:spcPct val="100000"/>
              </a:lnSpc>
              <a:spcBef>
                <a:spcPts val="100"/>
              </a:spcBef>
            </a:pPr>
            <a:r>
              <a:rPr spc="-200" dirty="0"/>
              <a:t>Homogenization</a:t>
            </a:r>
          </a:p>
        </p:txBody>
      </p:sp>
    </p:spTree>
    <p:extLst>
      <p:ext uri="{BB962C8B-B14F-4D97-AF65-F5344CB8AC3E}">
        <p14:creationId xmlns:p14="http://schemas.microsoft.com/office/powerpoint/2010/main" val="419820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524001" y="1248"/>
            <a:ext cx="9143999" cy="102615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1524000" y="1"/>
            <a:ext cx="9090762" cy="1019937"/>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1523120" y="52960"/>
            <a:ext cx="9145643" cy="900811"/>
          </a:xfrm>
          <a:prstGeom prst="rect">
            <a:avLst/>
          </a:prstGeom>
          <a:blipFill>
            <a:blip r:embed="rId7" cstate="print"/>
            <a:stretch>
              <a:fillRect/>
            </a:stretch>
          </a:blipFill>
        </p:spPr>
        <p:txBody>
          <a:bodyPr wrap="square" lIns="0" tIns="0" rIns="0" bIns="0" rtlCol="0"/>
          <a:lstStyle/>
          <a:p>
            <a:endParaRPr/>
          </a:p>
        </p:txBody>
      </p:sp>
      <p:sp>
        <p:nvSpPr>
          <p:cNvPr id="7" name="object 7"/>
          <p:cNvSpPr txBox="1"/>
          <p:nvPr/>
        </p:nvSpPr>
        <p:spPr>
          <a:xfrm>
            <a:off x="2059941" y="1076299"/>
            <a:ext cx="7784465" cy="5177790"/>
          </a:xfrm>
          <a:prstGeom prst="rect">
            <a:avLst/>
          </a:prstGeom>
        </p:spPr>
        <p:txBody>
          <a:bodyPr vert="horz" wrap="square" lIns="0" tIns="91440" rIns="0" bIns="0" rtlCol="0">
            <a:spAutoFit/>
          </a:bodyPr>
          <a:lstStyle/>
          <a:p>
            <a:pPr marL="285115" indent="-272415">
              <a:spcBef>
                <a:spcPts val="720"/>
              </a:spcBef>
              <a:buClr>
                <a:srgbClr val="0AD0D9"/>
              </a:buClr>
              <a:buSzPct val="94230"/>
              <a:buFont typeface="Arial"/>
              <a:buChar char=""/>
              <a:tabLst>
                <a:tab pos="285750" algn="l"/>
              </a:tabLst>
            </a:pPr>
            <a:r>
              <a:rPr sz="2600" b="1" spc="-50" dirty="0">
                <a:latin typeface="Times New Roman"/>
                <a:cs typeface="Times New Roman"/>
              </a:rPr>
              <a:t>SCENARIO </a:t>
            </a:r>
            <a:r>
              <a:rPr sz="2600" b="1" spc="-190" dirty="0">
                <a:latin typeface="Times New Roman"/>
                <a:cs typeface="Times New Roman"/>
              </a:rPr>
              <a:t>WALK</a:t>
            </a:r>
            <a:r>
              <a:rPr sz="2600" b="1" spc="-155" dirty="0">
                <a:latin typeface="Times New Roman"/>
                <a:cs typeface="Times New Roman"/>
              </a:rPr>
              <a:t> </a:t>
            </a:r>
            <a:r>
              <a:rPr sz="2600" b="1" spc="25" dirty="0">
                <a:latin typeface="Times New Roman"/>
                <a:cs typeface="Times New Roman"/>
              </a:rPr>
              <a:t>THROUGH</a:t>
            </a:r>
            <a:endParaRPr sz="2600">
              <a:latin typeface="Times New Roman"/>
              <a:cs typeface="Times New Roman"/>
            </a:endParaRPr>
          </a:p>
          <a:p>
            <a:pPr marL="285115" marR="570865" indent="-272415" algn="just">
              <a:spcBef>
                <a:spcPts val="625"/>
              </a:spcBef>
              <a:buClr>
                <a:srgbClr val="0AD0D9"/>
              </a:buClr>
              <a:buSzPct val="94230"/>
              <a:buFont typeface="Arial"/>
              <a:buChar char=""/>
              <a:tabLst>
                <a:tab pos="285750" algn="l"/>
              </a:tabLst>
            </a:pPr>
            <a:r>
              <a:rPr sz="2600" spc="-125" dirty="0">
                <a:latin typeface="Times New Roman"/>
                <a:cs typeface="Times New Roman"/>
              </a:rPr>
              <a:t>A</a:t>
            </a:r>
            <a:r>
              <a:rPr sz="2600" spc="-95" dirty="0">
                <a:latin typeface="Times New Roman"/>
                <a:cs typeface="Times New Roman"/>
              </a:rPr>
              <a:t> </a:t>
            </a:r>
            <a:r>
              <a:rPr sz="2600" spc="90" dirty="0">
                <a:latin typeface="Times New Roman"/>
                <a:cs typeface="Times New Roman"/>
              </a:rPr>
              <a:t>simple</a:t>
            </a:r>
            <a:r>
              <a:rPr sz="2600" spc="-95" dirty="0">
                <a:latin typeface="Times New Roman"/>
                <a:cs typeface="Times New Roman"/>
              </a:rPr>
              <a:t> </a:t>
            </a:r>
            <a:r>
              <a:rPr sz="2600" spc="165" dirty="0">
                <a:latin typeface="Times New Roman"/>
                <a:cs typeface="Times New Roman"/>
              </a:rPr>
              <a:t>method</a:t>
            </a:r>
            <a:r>
              <a:rPr sz="2600" spc="-75" dirty="0">
                <a:latin typeface="Times New Roman"/>
                <a:cs typeface="Times New Roman"/>
              </a:rPr>
              <a:t> </a:t>
            </a:r>
            <a:r>
              <a:rPr sz="2600" spc="20" dirty="0">
                <a:latin typeface="Times New Roman"/>
                <a:cs typeface="Times New Roman"/>
              </a:rPr>
              <a:t>of</a:t>
            </a:r>
            <a:r>
              <a:rPr sz="2600" spc="-30" dirty="0">
                <a:latin typeface="Times New Roman"/>
                <a:cs typeface="Times New Roman"/>
              </a:rPr>
              <a:t> </a:t>
            </a:r>
            <a:r>
              <a:rPr sz="2600" spc="80" dirty="0">
                <a:latin typeface="Times New Roman"/>
                <a:cs typeface="Times New Roman"/>
              </a:rPr>
              <a:t>consistency</a:t>
            </a:r>
            <a:r>
              <a:rPr sz="2600" spc="-155" dirty="0">
                <a:latin typeface="Times New Roman"/>
                <a:cs typeface="Times New Roman"/>
              </a:rPr>
              <a:t> </a:t>
            </a:r>
            <a:r>
              <a:rPr sz="2600" spc="85" dirty="0">
                <a:latin typeface="Times New Roman"/>
                <a:cs typeface="Times New Roman"/>
              </a:rPr>
              <a:t>checking</a:t>
            </a:r>
            <a:r>
              <a:rPr sz="2600" spc="-5" dirty="0">
                <a:latin typeface="Times New Roman"/>
                <a:cs typeface="Times New Roman"/>
              </a:rPr>
              <a:t> </a:t>
            </a:r>
            <a:r>
              <a:rPr sz="2600" spc="25" dirty="0">
                <a:latin typeface="Times New Roman"/>
                <a:cs typeface="Times New Roman"/>
              </a:rPr>
              <a:t>is</a:t>
            </a:r>
            <a:r>
              <a:rPr sz="2600" spc="-130" dirty="0">
                <a:latin typeface="Times New Roman"/>
                <a:cs typeface="Times New Roman"/>
              </a:rPr>
              <a:t> </a:t>
            </a:r>
            <a:r>
              <a:rPr sz="2600" dirty="0">
                <a:latin typeface="Times New Roman"/>
                <a:cs typeface="Times New Roman"/>
              </a:rPr>
              <a:t>walk  </a:t>
            </a:r>
            <a:r>
              <a:rPr sz="2600" spc="140" dirty="0">
                <a:latin typeface="Times New Roman"/>
                <a:cs typeface="Times New Roman"/>
              </a:rPr>
              <a:t>through</a:t>
            </a:r>
            <a:r>
              <a:rPr sz="2600" spc="-125" dirty="0">
                <a:latin typeface="Times New Roman"/>
                <a:cs typeface="Times New Roman"/>
              </a:rPr>
              <a:t> </a:t>
            </a:r>
            <a:r>
              <a:rPr sz="2600" spc="20" dirty="0">
                <a:latin typeface="Times New Roman"/>
                <a:cs typeface="Times New Roman"/>
              </a:rPr>
              <a:t>of</a:t>
            </a:r>
            <a:r>
              <a:rPr sz="2600" spc="50" dirty="0">
                <a:latin typeface="Times New Roman"/>
                <a:cs typeface="Times New Roman"/>
              </a:rPr>
              <a:t> </a:t>
            </a:r>
            <a:r>
              <a:rPr sz="2600" b="1" spc="160" dirty="0">
                <a:latin typeface="Times New Roman"/>
                <a:cs typeface="Times New Roman"/>
              </a:rPr>
              <a:t>high</a:t>
            </a:r>
            <a:r>
              <a:rPr sz="2600" b="1" spc="-105" dirty="0">
                <a:latin typeface="Times New Roman"/>
                <a:cs typeface="Times New Roman"/>
              </a:rPr>
              <a:t> </a:t>
            </a:r>
            <a:r>
              <a:rPr sz="2600" b="1" spc="105" dirty="0">
                <a:latin typeface="Times New Roman"/>
                <a:cs typeface="Times New Roman"/>
              </a:rPr>
              <a:t>risk</a:t>
            </a:r>
            <a:r>
              <a:rPr sz="2600" b="1" spc="-120" dirty="0">
                <a:latin typeface="Times New Roman"/>
                <a:cs typeface="Times New Roman"/>
              </a:rPr>
              <a:t> </a:t>
            </a:r>
            <a:r>
              <a:rPr sz="2600" b="1" spc="145" dirty="0">
                <a:latin typeface="Times New Roman"/>
                <a:cs typeface="Times New Roman"/>
              </a:rPr>
              <a:t>scenario</a:t>
            </a:r>
            <a:r>
              <a:rPr sz="2600" b="1" spc="-100" dirty="0">
                <a:latin typeface="Times New Roman"/>
                <a:cs typeface="Times New Roman"/>
              </a:rPr>
              <a:t> </a:t>
            </a:r>
            <a:r>
              <a:rPr sz="2600" spc="65" dirty="0">
                <a:latin typeface="Times New Roman"/>
                <a:cs typeface="Times New Roman"/>
              </a:rPr>
              <a:t>as</a:t>
            </a:r>
            <a:r>
              <a:rPr sz="2600" spc="-105" dirty="0">
                <a:latin typeface="Times New Roman"/>
                <a:cs typeface="Times New Roman"/>
              </a:rPr>
              <a:t> </a:t>
            </a:r>
            <a:r>
              <a:rPr sz="2600" spc="114" dirty="0">
                <a:latin typeface="Times New Roman"/>
                <a:cs typeface="Times New Roman"/>
              </a:rPr>
              <a:t>represented</a:t>
            </a:r>
            <a:r>
              <a:rPr sz="2600" spc="-15" dirty="0">
                <a:latin typeface="Times New Roman"/>
                <a:cs typeface="Times New Roman"/>
              </a:rPr>
              <a:t> </a:t>
            </a:r>
            <a:r>
              <a:rPr sz="2600" spc="35" dirty="0">
                <a:latin typeface="Times New Roman"/>
                <a:cs typeface="Times New Roman"/>
              </a:rPr>
              <a:t>by  </a:t>
            </a:r>
            <a:r>
              <a:rPr sz="2600" b="1" spc="185" dirty="0">
                <a:latin typeface="Times New Roman"/>
                <a:cs typeface="Times New Roman"/>
              </a:rPr>
              <a:t>sequence</a:t>
            </a:r>
            <a:r>
              <a:rPr sz="2600" b="1" spc="-114" dirty="0">
                <a:latin typeface="Times New Roman"/>
                <a:cs typeface="Times New Roman"/>
              </a:rPr>
              <a:t> </a:t>
            </a:r>
            <a:r>
              <a:rPr sz="2600" b="1" spc="325" dirty="0">
                <a:latin typeface="Times New Roman"/>
                <a:cs typeface="Times New Roman"/>
              </a:rPr>
              <a:t>/</a:t>
            </a:r>
            <a:r>
              <a:rPr sz="2600" b="1" spc="-90" dirty="0">
                <a:latin typeface="Times New Roman"/>
                <a:cs typeface="Times New Roman"/>
              </a:rPr>
              <a:t> </a:t>
            </a:r>
            <a:r>
              <a:rPr sz="2600" b="1" spc="140" dirty="0">
                <a:latin typeface="Times New Roman"/>
                <a:cs typeface="Times New Roman"/>
              </a:rPr>
              <a:t>collaboration</a:t>
            </a:r>
            <a:r>
              <a:rPr sz="2600" b="1" spc="-85" dirty="0">
                <a:latin typeface="Times New Roman"/>
                <a:cs typeface="Times New Roman"/>
              </a:rPr>
              <a:t> </a:t>
            </a:r>
            <a:r>
              <a:rPr sz="2600" spc="75" dirty="0">
                <a:latin typeface="Times New Roman"/>
                <a:cs typeface="Times New Roman"/>
              </a:rPr>
              <a:t>diagrams.</a:t>
            </a:r>
            <a:endParaRPr sz="2600">
              <a:latin typeface="Times New Roman"/>
              <a:cs typeface="Times New Roman"/>
            </a:endParaRPr>
          </a:p>
          <a:p>
            <a:pPr marL="285115" marR="5080" indent="-272415">
              <a:spcBef>
                <a:spcPts val="630"/>
              </a:spcBef>
              <a:buClr>
                <a:srgbClr val="0AD0D9"/>
              </a:buClr>
              <a:buSzPct val="94230"/>
              <a:buFont typeface="Arial"/>
              <a:buChar char=""/>
              <a:tabLst>
                <a:tab pos="285750" algn="l"/>
              </a:tabLst>
            </a:pPr>
            <a:r>
              <a:rPr sz="2600" spc="25" dirty="0">
                <a:latin typeface="Times New Roman"/>
                <a:cs typeface="Times New Roman"/>
              </a:rPr>
              <a:t>Specially </a:t>
            </a:r>
            <a:r>
              <a:rPr sz="2600" spc="90" dirty="0">
                <a:latin typeface="Times New Roman"/>
                <a:cs typeface="Times New Roman"/>
              </a:rPr>
              <a:t>check </a:t>
            </a:r>
            <a:r>
              <a:rPr sz="2600" spc="160" dirty="0">
                <a:latin typeface="Times New Roman"/>
                <a:cs typeface="Times New Roman"/>
              </a:rPr>
              <a:t>the </a:t>
            </a:r>
            <a:r>
              <a:rPr sz="2600" b="1" spc="135" dirty="0">
                <a:latin typeface="Times New Roman"/>
                <a:cs typeface="Times New Roman"/>
              </a:rPr>
              <a:t>reflexive </a:t>
            </a:r>
            <a:r>
              <a:rPr sz="2600" b="1" spc="155" dirty="0">
                <a:latin typeface="Times New Roman"/>
                <a:cs typeface="Times New Roman"/>
              </a:rPr>
              <a:t>relationships </a:t>
            </a:r>
            <a:r>
              <a:rPr sz="2600" spc="-280" dirty="0">
                <a:latin typeface="Times New Roman"/>
                <a:cs typeface="Times New Roman"/>
              </a:rPr>
              <a:t>because  </a:t>
            </a:r>
            <a:r>
              <a:rPr sz="2600" spc="110" dirty="0">
                <a:latin typeface="Times New Roman"/>
                <a:cs typeface="Times New Roman"/>
              </a:rPr>
              <a:t>they</a:t>
            </a:r>
            <a:r>
              <a:rPr sz="2600" spc="-145" dirty="0">
                <a:latin typeface="Times New Roman"/>
                <a:cs typeface="Times New Roman"/>
              </a:rPr>
              <a:t> </a:t>
            </a:r>
            <a:r>
              <a:rPr sz="2600" spc="90" dirty="0">
                <a:latin typeface="Times New Roman"/>
                <a:cs typeface="Times New Roman"/>
              </a:rPr>
              <a:t>are</a:t>
            </a:r>
            <a:r>
              <a:rPr sz="2600" spc="-60" dirty="0">
                <a:latin typeface="Times New Roman"/>
                <a:cs typeface="Times New Roman"/>
              </a:rPr>
              <a:t> </a:t>
            </a:r>
            <a:r>
              <a:rPr sz="2600" spc="10" dirty="0">
                <a:latin typeface="Times New Roman"/>
                <a:cs typeface="Times New Roman"/>
              </a:rPr>
              <a:t>likely</a:t>
            </a:r>
            <a:r>
              <a:rPr sz="2600" spc="-95" dirty="0">
                <a:latin typeface="Times New Roman"/>
                <a:cs typeface="Times New Roman"/>
              </a:rPr>
              <a:t> </a:t>
            </a:r>
            <a:r>
              <a:rPr sz="2600" spc="135" dirty="0">
                <a:latin typeface="Times New Roman"/>
                <a:cs typeface="Times New Roman"/>
              </a:rPr>
              <a:t>to</a:t>
            </a:r>
            <a:r>
              <a:rPr sz="2600" spc="-95" dirty="0">
                <a:latin typeface="Times New Roman"/>
                <a:cs typeface="Times New Roman"/>
              </a:rPr>
              <a:t> </a:t>
            </a:r>
            <a:r>
              <a:rPr sz="2600" spc="80" dirty="0">
                <a:latin typeface="Times New Roman"/>
                <a:cs typeface="Times New Roman"/>
              </a:rPr>
              <a:t>miss</a:t>
            </a:r>
            <a:r>
              <a:rPr sz="2600" spc="-130" dirty="0">
                <a:latin typeface="Times New Roman"/>
                <a:cs typeface="Times New Roman"/>
              </a:rPr>
              <a:t> </a:t>
            </a:r>
            <a:r>
              <a:rPr sz="2600" spc="114" dirty="0">
                <a:latin typeface="Times New Roman"/>
                <a:cs typeface="Times New Roman"/>
              </a:rPr>
              <a:t>during</a:t>
            </a:r>
            <a:r>
              <a:rPr sz="2600" spc="-80" dirty="0">
                <a:latin typeface="Times New Roman"/>
                <a:cs typeface="Times New Roman"/>
              </a:rPr>
              <a:t> </a:t>
            </a:r>
            <a:r>
              <a:rPr sz="2600" spc="40" dirty="0">
                <a:latin typeface="Times New Roman"/>
                <a:cs typeface="Times New Roman"/>
              </a:rPr>
              <a:t>analysis.</a:t>
            </a:r>
            <a:endParaRPr sz="2600">
              <a:latin typeface="Times New Roman"/>
              <a:cs typeface="Times New Roman"/>
            </a:endParaRPr>
          </a:p>
          <a:p>
            <a:pPr marL="285115" marR="499745" indent="-272415" algn="just">
              <a:spcBef>
                <a:spcPts val="625"/>
              </a:spcBef>
              <a:buClr>
                <a:srgbClr val="0AD0D9"/>
              </a:buClr>
              <a:buSzPct val="94230"/>
              <a:buFont typeface="Arial"/>
              <a:buChar char=""/>
              <a:tabLst>
                <a:tab pos="285750" algn="l"/>
              </a:tabLst>
            </a:pPr>
            <a:r>
              <a:rPr sz="2600" spc="10" dirty="0">
                <a:latin typeface="Times New Roman"/>
                <a:cs typeface="Times New Roman"/>
              </a:rPr>
              <a:t>Reflexive</a:t>
            </a:r>
            <a:r>
              <a:rPr sz="2600" spc="-125" dirty="0">
                <a:latin typeface="Times New Roman"/>
                <a:cs typeface="Times New Roman"/>
              </a:rPr>
              <a:t> </a:t>
            </a:r>
            <a:r>
              <a:rPr sz="2600" spc="95" dirty="0">
                <a:latin typeface="Times New Roman"/>
                <a:cs typeface="Times New Roman"/>
              </a:rPr>
              <a:t>relationships</a:t>
            </a:r>
            <a:r>
              <a:rPr sz="2600" spc="-130" dirty="0">
                <a:latin typeface="Times New Roman"/>
                <a:cs typeface="Times New Roman"/>
              </a:rPr>
              <a:t> </a:t>
            </a:r>
            <a:r>
              <a:rPr sz="2600" spc="90" dirty="0">
                <a:latin typeface="Times New Roman"/>
                <a:cs typeface="Times New Roman"/>
              </a:rPr>
              <a:t>are</a:t>
            </a:r>
            <a:r>
              <a:rPr sz="2600" spc="-55" dirty="0">
                <a:latin typeface="Times New Roman"/>
                <a:cs typeface="Times New Roman"/>
              </a:rPr>
              <a:t> </a:t>
            </a:r>
            <a:r>
              <a:rPr sz="2600" spc="135" dirty="0">
                <a:latin typeface="Times New Roman"/>
                <a:cs typeface="Times New Roman"/>
              </a:rPr>
              <a:t>needed</a:t>
            </a:r>
            <a:r>
              <a:rPr sz="2600" spc="-45" dirty="0">
                <a:latin typeface="Times New Roman"/>
                <a:cs typeface="Times New Roman"/>
              </a:rPr>
              <a:t> </a:t>
            </a:r>
            <a:r>
              <a:rPr sz="2600" spc="130" dirty="0">
                <a:latin typeface="Times New Roman"/>
                <a:cs typeface="Times New Roman"/>
              </a:rPr>
              <a:t>when</a:t>
            </a:r>
            <a:r>
              <a:rPr sz="2600" spc="-40" dirty="0">
                <a:latin typeface="Times New Roman"/>
                <a:cs typeface="Times New Roman"/>
              </a:rPr>
              <a:t> </a:t>
            </a:r>
            <a:r>
              <a:rPr sz="2600" spc="90" dirty="0">
                <a:latin typeface="Times New Roman"/>
                <a:cs typeface="Times New Roman"/>
              </a:rPr>
              <a:t>multiple  </a:t>
            </a:r>
            <a:r>
              <a:rPr sz="2600" spc="85" dirty="0">
                <a:latin typeface="Times New Roman"/>
                <a:cs typeface="Times New Roman"/>
              </a:rPr>
              <a:t>objects</a:t>
            </a:r>
            <a:r>
              <a:rPr sz="2600" spc="-145" dirty="0">
                <a:latin typeface="Times New Roman"/>
                <a:cs typeface="Times New Roman"/>
              </a:rPr>
              <a:t> </a:t>
            </a:r>
            <a:r>
              <a:rPr sz="2600" spc="20" dirty="0">
                <a:latin typeface="Times New Roman"/>
                <a:cs typeface="Times New Roman"/>
              </a:rPr>
              <a:t>of</a:t>
            </a:r>
            <a:r>
              <a:rPr sz="2600" spc="25" dirty="0">
                <a:latin typeface="Times New Roman"/>
                <a:cs typeface="Times New Roman"/>
              </a:rPr>
              <a:t> </a:t>
            </a:r>
            <a:r>
              <a:rPr sz="2600" spc="160" dirty="0">
                <a:latin typeface="Times New Roman"/>
                <a:cs typeface="Times New Roman"/>
              </a:rPr>
              <a:t>the</a:t>
            </a:r>
            <a:r>
              <a:rPr sz="2600" spc="-114" dirty="0">
                <a:latin typeface="Times New Roman"/>
                <a:cs typeface="Times New Roman"/>
              </a:rPr>
              <a:t> </a:t>
            </a:r>
            <a:r>
              <a:rPr sz="2600" spc="114" dirty="0">
                <a:latin typeface="Times New Roman"/>
                <a:cs typeface="Times New Roman"/>
              </a:rPr>
              <a:t>same</a:t>
            </a:r>
            <a:r>
              <a:rPr sz="2600" spc="-135" dirty="0">
                <a:latin typeface="Times New Roman"/>
                <a:cs typeface="Times New Roman"/>
              </a:rPr>
              <a:t> </a:t>
            </a:r>
            <a:r>
              <a:rPr sz="2600" spc="40" dirty="0">
                <a:latin typeface="Times New Roman"/>
                <a:cs typeface="Times New Roman"/>
              </a:rPr>
              <a:t>class</a:t>
            </a:r>
            <a:r>
              <a:rPr sz="2600" spc="-80" dirty="0">
                <a:latin typeface="Times New Roman"/>
                <a:cs typeface="Times New Roman"/>
              </a:rPr>
              <a:t> </a:t>
            </a:r>
            <a:r>
              <a:rPr sz="2600" spc="100" dirty="0">
                <a:latin typeface="Times New Roman"/>
                <a:cs typeface="Times New Roman"/>
              </a:rPr>
              <a:t>interacts</a:t>
            </a:r>
            <a:r>
              <a:rPr sz="2600" spc="-120" dirty="0">
                <a:latin typeface="Times New Roman"/>
                <a:cs typeface="Times New Roman"/>
              </a:rPr>
              <a:t> </a:t>
            </a:r>
            <a:r>
              <a:rPr sz="2600" spc="120" dirty="0">
                <a:latin typeface="Times New Roman"/>
                <a:cs typeface="Times New Roman"/>
              </a:rPr>
              <a:t>during</a:t>
            </a:r>
            <a:r>
              <a:rPr sz="2600" spc="-75" dirty="0">
                <a:latin typeface="Times New Roman"/>
                <a:cs typeface="Times New Roman"/>
              </a:rPr>
              <a:t> </a:t>
            </a:r>
            <a:r>
              <a:rPr sz="2600" spc="95" dirty="0">
                <a:latin typeface="Times New Roman"/>
                <a:cs typeface="Times New Roman"/>
              </a:rPr>
              <a:t>a</a:t>
            </a:r>
            <a:r>
              <a:rPr sz="2600" spc="-125" dirty="0">
                <a:latin typeface="Times New Roman"/>
                <a:cs typeface="Times New Roman"/>
              </a:rPr>
              <a:t> </a:t>
            </a:r>
            <a:r>
              <a:rPr sz="2600" spc="60" dirty="0">
                <a:latin typeface="Times New Roman"/>
                <a:cs typeface="Times New Roman"/>
              </a:rPr>
              <a:t>single  </a:t>
            </a:r>
            <a:r>
              <a:rPr sz="2600" spc="65" dirty="0">
                <a:latin typeface="Times New Roman"/>
                <a:cs typeface="Times New Roman"/>
              </a:rPr>
              <a:t>scenario.</a:t>
            </a:r>
            <a:endParaRPr sz="2600">
              <a:latin typeface="Times New Roman"/>
              <a:cs typeface="Times New Roman"/>
            </a:endParaRPr>
          </a:p>
          <a:p>
            <a:pPr marL="285115" marR="136525" indent="-272415">
              <a:spcBef>
                <a:spcPts val="625"/>
              </a:spcBef>
              <a:buClr>
                <a:srgbClr val="0AD0D9"/>
              </a:buClr>
              <a:buSzPct val="94230"/>
              <a:buFont typeface="Arial"/>
              <a:buChar char=""/>
              <a:tabLst>
                <a:tab pos="285750" algn="l"/>
              </a:tabLst>
            </a:pPr>
            <a:r>
              <a:rPr sz="2600" spc="25" dirty="0">
                <a:latin typeface="Times New Roman"/>
                <a:cs typeface="Times New Roman"/>
              </a:rPr>
              <a:t>Finally </a:t>
            </a:r>
            <a:r>
              <a:rPr sz="2600" spc="15" dirty="0">
                <a:latin typeface="Times New Roman"/>
                <a:cs typeface="Times New Roman"/>
              </a:rPr>
              <a:t>verify </a:t>
            </a:r>
            <a:r>
              <a:rPr sz="2600" spc="170" dirty="0">
                <a:latin typeface="Times New Roman"/>
                <a:cs typeface="Times New Roman"/>
              </a:rPr>
              <a:t>that </a:t>
            </a:r>
            <a:r>
              <a:rPr sz="2600" spc="110" dirty="0">
                <a:latin typeface="Times New Roman"/>
                <a:cs typeface="Times New Roman"/>
              </a:rPr>
              <a:t>each </a:t>
            </a:r>
            <a:r>
              <a:rPr sz="2600" spc="95" dirty="0">
                <a:latin typeface="Times New Roman"/>
                <a:cs typeface="Times New Roman"/>
              </a:rPr>
              <a:t>object </a:t>
            </a:r>
            <a:r>
              <a:rPr sz="2600" spc="110" dirty="0">
                <a:latin typeface="Times New Roman"/>
                <a:cs typeface="Times New Roman"/>
              </a:rPr>
              <a:t>in </a:t>
            </a:r>
            <a:r>
              <a:rPr sz="2600" spc="105" dirty="0">
                <a:latin typeface="Times New Roman"/>
                <a:cs typeface="Times New Roman"/>
              </a:rPr>
              <a:t>sequence </a:t>
            </a:r>
            <a:r>
              <a:rPr sz="2600" spc="325" dirty="0">
                <a:latin typeface="Times New Roman"/>
                <a:cs typeface="Times New Roman"/>
              </a:rPr>
              <a:t>/  </a:t>
            </a:r>
            <a:r>
              <a:rPr sz="2600" spc="90" dirty="0">
                <a:latin typeface="Times New Roman"/>
                <a:cs typeface="Times New Roman"/>
              </a:rPr>
              <a:t>collaboration</a:t>
            </a:r>
            <a:r>
              <a:rPr sz="2600" spc="-135" dirty="0">
                <a:latin typeface="Times New Roman"/>
                <a:cs typeface="Times New Roman"/>
              </a:rPr>
              <a:t> </a:t>
            </a:r>
            <a:r>
              <a:rPr sz="2600" spc="95" dirty="0">
                <a:latin typeface="Times New Roman"/>
                <a:cs typeface="Times New Roman"/>
              </a:rPr>
              <a:t>diagram</a:t>
            </a:r>
            <a:r>
              <a:rPr sz="2600" spc="-35" dirty="0">
                <a:latin typeface="Times New Roman"/>
                <a:cs typeface="Times New Roman"/>
              </a:rPr>
              <a:t> </a:t>
            </a:r>
            <a:r>
              <a:rPr sz="2600" spc="85" dirty="0">
                <a:latin typeface="Times New Roman"/>
                <a:cs typeface="Times New Roman"/>
              </a:rPr>
              <a:t>belongs</a:t>
            </a:r>
            <a:r>
              <a:rPr sz="2600" spc="-85" dirty="0">
                <a:latin typeface="Times New Roman"/>
                <a:cs typeface="Times New Roman"/>
              </a:rPr>
              <a:t> </a:t>
            </a:r>
            <a:r>
              <a:rPr sz="2600" spc="130" dirty="0">
                <a:latin typeface="Times New Roman"/>
                <a:cs typeface="Times New Roman"/>
              </a:rPr>
              <a:t>to</a:t>
            </a:r>
            <a:r>
              <a:rPr sz="2600" spc="-150" dirty="0">
                <a:latin typeface="Times New Roman"/>
                <a:cs typeface="Times New Roman"/>
              </a:rPr>
              <a:t> </a:t>
            </a:r>
            <a:r>
              <a:rPr sz="2600" spc="95" dirty="0">
                <a:latin typeface="Times New Roman"/>
                <a:cs typeface="Times New Roman"/>
              </a:rPr>
              <a:t>a</a:t>
            </a:r>
            <a:r>
              <a:rPr sz="2600" spc="-125" dirty="0">
                <a:latin typeface="Times New Roman"/>
                <a:cs typeface="Times New Roman"/>
              </a:rPr>
              <a:t> </a:t>
            </a:r>
            <a:r>
              <a:rPr sz="2600" spc="40" dirty="0">
                <a:latin typeface="Times New Roman"/>
                <a:cs typeface="Times New Roman"/>
              </a:rPr>
              <a:t>class</a:t>
            </a:r>
            <a:r>
              <a:rPr sz="2600" spc="-135" dirty="0">
                <a:latin typeface="Times New Roman"/>
                <a:cs typeface="Times New Roman"/>
              </a:rPr>
              <a:t> </a:t>
            </a:r>
            <a:r>
              <a:rPr sz="2600" spc="160" dirty="0">
                <a:latin typeface="Times New Roman"/>
                <a:cs typeface="Times New Roman"/>
              </a:rPr>
              <a:t>on</a:t>
            </a:r>
            <a:r>
              <a:rPr sz="2600" spc="-85" dirty="0">
                <a:latin typeface="Times New Roman"/>
                <a:cs typeface="Times New Roman"/>
              </a:rPr>
              <a:t> </a:t>
            </a:r>
            <a:r>
              <a:rPr sz="2600" spc="160" dirty="0">
                <a:latin typeface="Times New Roman"/>
                <a:cs typeface="Times New Roman"/>
              </a:rPr>
              <a:t>the</a:t>
            </a:r>
            <a:r>
              <a:rPr sz="2600" spc="-130" dirty="0">
                <a:latin typeface="Times New Roman"/>
                <a:cs typeface="Times New Roman"/>
              </a:rPr>
              <a:t> </a:t>
            </a:r>
            <a:r>
              <a:rPr sz="2600" spc="40" dirty="0">
                <a:latin typeface="Times New Roman"/>
                <a:cs typeface="Times New Roman"/>
              </a:rPr>
              <a:t>class  </a:t>
            </a:r>
            <a:r>
              <a:rPr sz="2600" spc="85" dirty="0">
                <a:latin typeface="Times New Roman"/>
                <a:cs typeface="Times New Roman"/>
              </a:rPr>
              <a:t>diagram.</a:t>
            </a:r>
            <a:endParaRPr sz="2600">
              <a:latin typeface="Times New Roman"/>
              <a:cs typeface="Times New Roman"/>
            </a:endParaRPr>
          </a:p>
        </p:txBody>
      </p:sp>
      <p:sp>
        <p:nvSpPr>
          <p:cNvPr id="8" name="object 8"/>
          <p:cNvSpPr txBox="1">
            <a:spLocks noGrp="1"/>
          </p:cNvSpPr>
          <p:nvPr>
            <p:ph type="title"/>
          </p:nvPr>
        </p:nvSpPr>
        <p:spPr>
          <a:xfrm>
            <a:off x="2362200" y="682940"/>
            <a:ext cx="10515600" cy="689932"/>
          </a:xfrm>
          <a:prstGeom prst="rect">
            <a:avLst/>
          </a:prstGeom>
        </p:spPr>
        <p:txBody>
          <a:bodyPr vert="horz" wrap="square" lIns="0" tIns="12700" rIns="0" bIns="0" rtlCol="0" anchor="ctr">
            <a:spAutoFit/>
          </a:bodyPr>
          <a:lstStyle/>
          <a:p>
            <a:pPr marL="12700">
              <a:lnSpc>
                <a:spcPct val="100000"/>
              </a:lnSpc>
              <a:spcBef>
                <a:spcPts val="100"/>
              </a:spcBef>
            </a:pPr>
            <a:r>
              <a:rPr spc="-200" dirty="0"/>
              <a:t>Homogenization</a:t>
            </a:r>
          </a:p>
        </p:txBody>
      </p:sp>
    </p:spTree>
    <p:extLst>
      <p:ext uri="{BB962C8B-B14F-4D97-AF65-F5344CB8AC3E}">
        <p14:creationId xmlns:p14="http://schemas.microsoft.com/office/powerpoint/2010/main" val="1410197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1248"/>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1"/>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20" y="52960"/>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2059941" y="1076299"/>
            <a:ext cx="7687309" cy="4593590"/>
          </a:xfrm>
          <a:prstGeom prst="rect">
            <a:avLst/>
          </a:prstGeom>
        </p:spPr>
        <p:txBody>
          <a:bodyPr vert="horz" wrap="square" lIns="0" tIns="91440" rIns="0" bIns="0" rtlCol="0">
            <a:spAutoFit/>
          </a:bodyPr>
          <a:lstStyle/>
          <a:p>
            <a:pPr marL="285115" indent="-272415">
              <a:spcBef>
                <a:spcPts val="720"/>
              </a:spcBef>
              <a:buClr>
                <a:srgbClr val="0AD0D9"/>
              </a:buClr>
              <a:buSzPct val="94230"/>
              <a:buFont typeface="Arial"/>
              <a:buChar char=""/>
              <a:tabLst>
                <a:tab pos="285750" algn="l"/>
              </a:tabLst>
            </a:pPr>
            <a:r>
              <a:rPr sz="2600" b="1" spc="-114" dirty="0">
                <a:latin typeface="Times New Roman"/>
                <a:cs typeface="Times New Roman"/>
              </a:rPr>
              <a:t>EVENT</a:t>
            </a:r>
            <a:r>
              <a:rPr sz="2600" b="1" spc="-170" dirty="0">
                <a:latin typeface="Times New Roman"/>
                <a:cs typeface="Times New Roman"/>
              </a:rPr>
              <a:t> </a:t>
            </a:r>
            <a:r>
              <a:rPr sz="2600" b="1" spc="-80" dirty="0" smtClean="0">
                <a:latin typeface="Times New Roman"/>
                <a:cs typeface="Times New Roman"/>
              </a:rPr>
              <a:t>TRAC</a:t>
            </a:r>
            <a:r>
              <a:rPr lang="en-US" sz="2600" b="1" spc="-80" dirty="0" smtClean="0">
                <a:latin typeface="Times New Roman"/>
                <a:cs typeface="Times New Roman"/>
              </a:rPr>
              <a:t>K</a:t>
            </a:r>
            <a:r>
              <a:rPr sz="2600" b="1" spc="-80" dirty="0" smtClean="0">
                <a:latin typeface="Times New Roman"/>
                <a:cs typeface="Times New Roman"/>
              </a:rPr>
              <a:t>ING</a:t>
            </a:r>
            <a:endParaRPr sz="2600" dirty="0">
              <a:latin typeface="Times New Roman"/>
              <a:cs typeface="Times New Roman"/>
            </a:endParaRPr>
          </a:p>
          <a:p>
            <a:pPr marL="285115" marR="299720" indent="-272415">
              <a:spcBef>
                <a:spcPts val="625"/>
              </a:spcBef>
              <a:buClr>
                <a:srgbClr val="0AD0D9"/>
              </a:buClr>
              <a:buSzPct val="94230"/>
              <a:buFont typeface="Arial"/>
              <a:buChar char=""/>
              <a:tabLst>
                <a:tab pos="285750" algn="l"/>
              </a:tabLst>
            </a:pPr>
            <a:r>
              <a:rPr sz="2600" spc="35" dirty="0">
                <a:latin typeface="Times New Roman"/>
                <a:cs typeface="Times New Roman"/>
              </a:rPr>
              <a:t>For</a:t>
            </a:r>
            <a:r>
              <a:rPr sz="2600" spc="-170" dirty="0">
                <a:latin typeface="Times New Roman"/>
                <a:cs typeface="Times New Roman"/>
              </a:rPr>
              <a:t> </a:t>
            </a:r>
            <a:r>
              <a:rPr sz="2600" spc="40" dirty="0">
                <a:latin typeface="Times New Roman"/>
                <a:cs typeface="Times New Roman"/>
              </a:rPr>
              <a:t>every</a:t>
            </a:r>
            <a:r>
              <a:rPr sz="2600" spc="-85" dirty="0">
                <a:latin typeface="Times New Roman"/>
                <a:cs typeface="Times New Roman"/>
              </a:rPr>
              <a:t> </a:t>
            </a:r>
            <a:r>
              <a:rPr sz="2600" spc="75" dirty="0">
                <a:latin typeface="Times New Roman"/>
                <a:cs typeface="Times New Roman"/>
              </a:rPr>
              <a:t>message</a:t>
            </a:r>
            <a:r>
              <a:rPr sz="2600" spc="-135" dirty="0">
                <a:latin typeface="Times New Roman"/>
                <a:cs typeface="Times New Roman"/>
              </a:rPr>
              <a:t> </a:t>
            </a:r>
            <a:r>
              <a:rPr sz="2600" spc="160" dirty="0">
                <a:latin typeface="Times New Roman"/>
                <a:cs typeface="Times New Roman"/>
              </a:rPr>
              <a:t>on</a:t>
            </a:r>
            <a:r>
              <a:rPr sz="2600" spc="-70" dirty="0">
                <a:latin typeface="Times New Roman"/>
                <a:cs typeface="Times New Roman"/>
              </a:rPr>
              <a:t> </a:t>
            </a:r>
            <a:r>
              <a:rPr sz="2600" spc="160" dirty="0">
                <a:latin typeface="Times New Roman"/>
                <a:cs typeface="Times New Roman"/>
              </a:rPr>
              <a:t>the</a:t>
            </a:r>
            <a:r>
              <a:rPr sz="2600" spc="-114" dirty="0">
                <a:latin typeface="Times New Roman"/>
                <a:cs typeface="Times New Roman"/>
              </a:rPr>
              <a:t> </a:t>
            </a:r>
            <a:r>
              <a:rPr sz="2600" spc="105" dirty="0">
                <a:latin typeface="Times New Roman"/>
                <a:cs typeface="Times New Roman"/>
              </a:rPr>
              <a:t>sequence</a:t>
            </a:r>
            <a:r>
              <a:rPr sz="2600" spc="-85" dirty="0">
                <a:latin typeface="Times New Roman"/>
                <a:cs typeface="Times New Roman"/>
              </a:rPr>
              <a:t> </a:t>
            </a:r>
            <a:r>
              <a:rPr sz="2600" spc="325" dirty="0">
                <a:latin typeface="Times New Roman"/>
                <a:cs typeface="Times New Roman"/>
              </a:rPr>
              <a:t>/</a:t>
            </a:r>
            <a:r>
              <a:rPr sz="2600" spc="-70" dirty="0">
                <a:latin typeface="Times New Roman"/>
                <a:cs typeface="Times New Roman"/>
              </a:rPr>
              <a:t> </a:t>
            </a:r>
            <a:r>
              <a:rPr sz="2600" spc="65" dirty="0">
                <a:latin typeface="Times New Roman"/>
                <a:cs typeface="Times New Roman"/>
              </a:rPr>
              <a:t>collaboration  </a:t>
            </a:r>
            <a:r>
              <a:rPr sz="2600" spc="70" dirty="0">
                <a:latin typeface="Times New Roman"/>
                <a:cs typeface="Times New Roman"/>
              </a:rPr>
              <a:t>diagrams:</a:t>
            </a:r>
            <a:endParaRPr sz="2600" dirty="0">
              <a:latin typeface="Times New Roman"/>
              <a:cs typeface="Times New Roman"/>
            </a:endParaRPr>
          </a:p>
          <a:p>
            <a:pPr marL="652780" marR="465455" lvl="1" indent="-247015">
              <a:spcBef>
                <a:spcPts val="590"/>
              </a:spcBef>
              <a:buClr>
                <a:srgbClr val="0E6EC5"/>
              </a:buClr>
              <a:buSzPct val="85416"/>
              <a:buFont typeface="Arial"/>
              <a:buChar char=""/>
              <a:tabLst>
                <a:tab pos="653415" algn="l"/>
              </a:tabLst>
            </a:pPr>
            <a:r>
              <a:rPr sz="2400" spc="-20" dirty="0">
                <a:latin typeface="Times New Roman"/>
                <a:cs typeface="Times New Roman"/>
              </a:rPr>
              <a:t>Verify</a:t>
            </a:r>
            <a:r>
              <a:rPr sz="2400" spc="-100" dirty="0">
                <a:latin typeface="Times New Roman"/>
                <a:cs typeface="Times New Roman"/>
              </a:rPr>
              <a:t> </a:t>
            </a:r>
            <a:r>
              <a:rPr sz="2400" spc="155" dirty="0">
                <a:latin typeface="Times New Roman"/>
                <a:cs typeface="Times New Roman"/>
              </a:rPr>
              <a:t>that</a:t>
            </a:r>
            <a:r>
              <a:rPr sz="2400" spc="-110" dirty="0">
                <a:latin typeface="Times New Roman"/>
                <a:cs typeface="Times New Roman"/>
              </a:rPr>
              <a:t> </a:t>
            </a:r>
            <a:r>
              <a:rPr sz="2400" spc="140" dirty="0">
                <a:latin typeface="Times New Roman"/>
                <a:cs typeface="Times New Roman"/>
              </a:rPr>
              <a:t>an</a:t>
            </a:r>
            <a:r>
              <a:rPr sz="2400" spc="-105" dirty="0">
                <a:latin typeface="Times New Roman"/>
                <a:cs typeface="Times New Roman"/>
              </a:rPr>
              <a:t> </a:t>
            </a:r>
            <a:r>
              <a:rPr sz="2400" spc="105" dirty="0">
                <a:latin typeface="Times New Roman"/>
                <a:cs typeface="Times New Roman"/>
              </a:rPr>
              <a:t>operation</a:t>
            </a:r>
            <a:r>
              <a:rPr sz="2400" spc="-35" dirty="0">
                <a:latin typeface="Times New Roman"/>
                <a:cs typeface="Times New Roman"/>
              </a:rPr>
              <a:t> </a:t>
            </a:r>
            <a:r>
              <a:rPr sz="2400" spc="20" dirty="0">
                <a:latin typeface="Times New Roman"/>
                <a:cs typeface="Times New Roman"/>
              </a:rPr>
              <a:t>is</a:t>
            </a:r>
            <a:r>
              <a:rPr sz="2400" spc="-95" dirty="0">
                <a:latin typeface="Times New Roman"/>
                <a:cs typeface="Times New Roman"/>
              </a:rPr>
              <a:t> </a:t>
            </a:r>
            <a:r>
              <a:rPr sz="2400" spc="80" dirty="0">
                <a:latin typeface="Times New Roman"/>
                <a:cs typeface="Times New Roman"/>
              </a:rPr>
              <a:t>responsible</a:t>
            </a:r>
            <a:r>
              <a:rPr sz="2400" spc="-75" dirty="0">
                <a:latin typeface="Times New Roman"/>
                <a:cs typeface="Times New Roman"/>
              </a:rPr>
              <a:t> </a:t>
            </a:r>
            <a:r>
              <a:rPr sz="2400" spc="120" dirty="0">
                <a:latin typeface="Times New Roman"/>
                <a:cs typeface="Times New Roman"/>
              </a:rPr>
              <a:t>to</a:t>
            </a:r>
            <a:r>
              <a:rPr sz="2400" spc="-40" dirty="0">
                <a:latin typeface="Times New Roman"/>
                <a:cs typeface="Times New Roman"/>
              </a:rPr>
              <a:t> </a:t>
            </a:r>
            <a:r>
              <a:rPr sz="2400" b="1" u="heavy" spc="185" dirty="0">
                <a:uFill>
                  <a:solidFill>
                    <a:srgbClr val="000000"/>
                  </a:solidFill>
                </a:uFill>
                <a:latin typeface="Times New Roman"/>
                <a:cs typeface="Times New Roman"/>
              </a:rPr>
              <a:t>send</a:t>
            </a:r>
            <a:r>
              <a:rPr sz="2400" b="1" spc="-20" dirty="0">
                <a:latin typeface="Times New Roman"/>
                <a:cs typeface="Times New Roman"/>
              </a:rPr>
              <a:t> </a:t>
            </a:r>
            <a:r>
              <a:rPr sz="2400" spc="-175" dirty="0">
                <a:latin typeface="Times New Roman"/>
                <a:cs typeface="Times New Roman"/>
              </a:rPr>
              <a:t>the  </a:t>
            </a:r>
            <a:r>
              <a:rPr sz="2400" spc="65" dirty="0">
                <a:latin typeface="Times New Roman"/>
                <a:cs typeface="Times New Roman"/>
              </a:rPr>
              <a:t>message</a:t>
            </a:r>
            <a:r>
              <a:rPr sz="2400" spc="-65" dirty="0">
                <a:latin typeface="Times New Roman"/>
                <a:cs typeface="Times New Roman"/>
              </a:rPr>
              <a:t> </a:t>
            </a:r>
            <a:r>
              <a:rPr sz="2400" spc="100" dirty="0">
                <a:latin typeface="Times New Roman"/>
                <a:cs typeface="Times New Roman"/>
              </a:rPr>
              <a:t>in</a:t>
            </a:r>
            <a:r>
              <a:rPr sz="2400" spc="-65" dirty="0">
                <a:latin typeface="Times New Roman"/>
                <a:cs typeface="Times New Roman"/>
              </a:rPr>
              <a:t> </a:t>
            </a:r>
            <a:r>
              <a:rPr sz="2400" spc="145" dirty="0">
                <a:latin typeface="Times New Roman"/>
                <a:cs typeface="Times New Roman"/>
              </a:rPr>
              <a:t>the</a:t>
            </a:r>
            <a:r>
              <a:rPr sz="2400" spc="-105" dirty="0">
                <a:latin typeface="Times New Roman"/>
                <a:cs typeface="Times New Roman"/>
              </a:rPr>
              <a:t> </a:t>
            </a:r>
            <a:r>
              <a:rPr sz="2400" spc="95" dirty="0">
                <a:latin typeface="Times New Roman"/>
                <a:cs typeface="Times New Roman"/>
              </a:rPr>
              <a:t>sending</a:t>
            </a:r>
            <a:r>
              <a:rPr sz="2400" spc="-45" dirty="0">
                <a:latin typeface="Times New Roman"/>
                <a:cs typeface="Times New Roman"/>
              </a:rPr>
              <a:t> </a:t>
            </a:r>
            <a:r>
              <a:rPr sz="2400" spc="35" dirty="0">
                <a:latin typeface="Times New Roman"/>
                <a:cs typeface="Times New Roman"/>
              </a:rPr>
              <a:t>class</a:t>
            </a:r>
            <a:endParaRPr sz="2400" dirty="0">
              <a:latin typeface="Times New Roman"/>
              <a:cs typeface="Times New Roman"/>
            </a:endParaRPr>
          </a:p>
          <a:p>
            <a:pPr marL="652780" lvl="1" indent="-247015">
              <a:spcBef>
                <a:spcPts val="575"/>
              </a:spcBef>
              <a:buClr>
                <a:srgbClr val="0E6EC5"/>
              </a:buClr>
              <a:buSzPct val="85416"/>
              <a:buFont typeface="Arial"/>
              <a:buChar char=""/>
              <a:tabLst>
                <a:tab pos="653415" algn="l"/>
              </a:tabLst>
            </a:pPr>
            <a:r>
              <a:rPr sz="2400" spc="-20" dirty="0">
                <a:latin typeface="Times New Roman"/>
                <a:cs typeface="Times New Roman"/>
              </a:rPr>
              <a:t>Verify</a:t>
            </a:r>
            <a:r>
              <a:rPr sz="2400" spc="-100" dirty="0">
                <a:latin typeface="Times New Roman"/>
                <a:cs typeface="Times New Roman"/>
              </a:rPr>
              <a:t> </a:t>
            </a:r>
            <a:r>
              <a:rPr sz="2400" spc="155" dirty="0">
                <a:latin typeface="Times New Roman"/>
                <a:cs typeface="Times New Roman"/>
              </a:rPr>
              <a:t>that</a:t>
            </a:r>
            <a:r>
              <a:rPr sz="2400" spc="-114" dirty="0">
                <a:latin typeface="Times New Roman"/>
                <a:cs typeface="Times New Roman"/>
              </a:rPr>
              <a:t> </a:t>
            </a:r>
            <a:r>
              <a:rPr sz="2400" spc="140" dirty="0">
                <a:latin typeface="Times New Roman"/>
                <a:cs typeface="Times New Roman"/>
              </a:rPr>
              <a:t>an</a:t>
            </a:r>
            <a:r>
              <a:rPr sz="2400" spc="-100" dirty="0">
                <a:latin typeface="Times New Roman"/>
                <a:cs typeface="Times New Roman"/>
              </a:rPr>
              <a:t> </a:t>
            </a:r>
            <a:r>
              <a:rPr sz="2400" spc="110" dirty="0">
                <a:latin typeface="Times New Roman"/>
                <a:cs typeface="Times New Roman"/>
              </a:rPr>
              <a:t>operation</a:t>
            </a:r>
            <a:r>
              <a:rPr sz="2400" spc="-40" dirty="0">
                <a:latin typeface="Times New Roman"/>
                <a:cs typeface="Times New Roman"/>
              </a:rPr>
              <a:t> </a:t>
            </a:r>
            <a:r>
              <a:rPr sz="2400" spc="20" dirty="0">
                <a:latin typeface="Times New Roman"/>
                <a:cs typeface="Times New Roman"/>
              </a:rPr>
              <a:t>is</a:t>
            </a:r>
            <a:r>
              <a:rPr sz="2400" spc="-95" dirty="0">
                <a:latin typeface="Times New Roman"/>
                <a:cs typeface="Times New Roman"/>
              </a:rPr>
              <a:t> </a:t>
            </a:r>
            <a:r>
              <a:rPr sz="2400" spc="80" dirty="0">
                <a:latin typeface="Times New Roman"/>
                <a:cs typeface="Times New Roman"/>
              </a:rPr>
              <a:t>responsible</a:t>
            </a:r>
            <a:r>
              <a:rPr sz="2400" spc="-80" dirty="0">
                <a:latin typeface="Times New Roman"/>
                <a:cs typeface="Times New Roman"/>
              </a:rPr>
              <a:t> </a:t>
            </a:r>
            <a:r>
              <a:rPr sz="2400" spc="120" dirty="0">
                <a:latin typeface="Times New Roman"/>
                <a:cs typeface="Times New Roman"/>
              </a:rPr>
              <a:t>to</a:t>
            </a:r>
            <a:r>
              <a:rPr sz="2400" spc="-45" dirty="0">
                <a:latin typeface="Times New Roman"/>
                <a:cs typeface="Times New Roman"/>
              </a:rPr>
              <a:t> </a:t>
            </a:r>
            <a:r>
              <a:rPr sz="2400" b="1" u="heavy" spc="105" dirty="0">
                <a:uFill>
                  <a:solidFill>
                    <a:srgbClr val="000000"/>
                  </a:solidFill>
                </a:uFill>
                <a:latin typeface="Times New Roman"/>
                <a:cs typeface="Times New Roman"/>
              </a:rPr>
              <a:t>receive</a:t>
            </a:r>
            <a:r>
              <a:rPr sz="2400" b="1" spc="-60" dirty="0">
                <a:latin typeface="Times New Roman"/>
                <a:cs typeface="Times New Roman"/>
              </a:rPr>
              <a:t> </a:t>
            </a:r>
            <a:r>
              <a:rPr sz="2400" spc="145" dirty="0">
                <a:latin typeface="Times New Roman"/>
                <a:cs typeface="Times New Roman"/>
              </a:rPr>
              <a:t>the</a:t>
            </a:r>
            <a:endParaRPr sz="2400" dirty="0">
              <a:latin typeface="Times New Roman"/>
              <a:cs typeface="Times New Roman"/>
            </a:endParaRPr>
          </a:p>
          <a:p>
            <a:pPr marL="652780"/>
            <a:r>
              <a:rPr sz="2400" spc="65" dirty="0">
                <a:latin typeface="Times New Roman"/>
                <a:cs typeface="Times New Roman"/>
              </a:rPr>
              <a:t>message</a:t>
            </a:r>
            <a:r>
              <a:rPr sz="2400" spc="-55" dirty="0">
                <a:latin typeface="Times New Roman"/>
                <a:cs typeface="Times New Roman"/>
              </a:rPr>
              <a:t> </a:t>
            </a:r>
            <a:r>
              <a:rPr sz="2400" spc="100" dirty="0">
                <a:latin typeface="Times New Roman"/>
                <a:cs typeface="Times New Roman"/>
              </a:rPr>
              <a:t>in</a:t>
            </a:r>
            <a:r>
              <a:rPr sz="2400" spc="-60" dirty="0">
                <a:latin typeface="Times New Roman"/>
                <a:cs typeface="Times New Roman"/>
              </a:rPr>
              <a:t> </a:t>
            </a:r>
            <a:r>
              <a:rPr sz="2400" spc="145" dirty="0">
                <a:latin typeface="Times New Roman"/>
                <a:cs typeface="Times New Roman"/>
              </a:rPr>
              <a:t>the</a:t>
            </a:r>
            <a:r>
              <a:rPr sz="2400" spc="-80" dirty="0">
                <a:latin typeface="Times New Roman"/>
                <a:cs typeface="Times New Roman"/>
              </a:rPr>
              <a:t> </a:t>
            </a:r>
            <a:r>
              <a:rPr sz="2400" spc="45" dirty="0">
                <a:latin typeface="Times New Roman"/>
                <a:cs typeface="Times New Roman"/>
              </a:rPr>
              <a:t>receiving</a:t>
            </a:r>
            <a:r>
              <a:rPr sz="2400" spc="-55" dirty="0">
                <a:latin typeface="Times New Roman"/>
                <a:cs typeface="Times New Roman"/>
              </a:rPr>
              <a:t> </a:t>
            </a:r>
            <a:r>
              <a:rPr sz="2400" spc="35" dirty="0">
                <a:latin typeface="Times New Roman"/>
                <a:cs typeface="Times New Roman"/>
              </a:rPr>
              <a:t>class</a:t>
            </a:r>
            <a:r>
              <a:rPr sz="2400" spc="-100" dirty="0">
                <a:latin typeface="Times New Roman"/>
                <a:cs typeface="Times New Roman"/>
              </a:rPr>
              <a:t> </a:t>
            </a:r>
            <a:r>
              <a:rPr sz="2400" spc="145" dirty="0">
                <a:latin typeface="Times New Roman"/>
                <a:cs typeface="Times New Roman"/>
              </a:rPr>
              <a:t>and</a:t>
            </a:r>
            <a:r>
              <a:rPr sz="2400" spc="5" dirty="0">
                <a:latin typeface="Times New Roman"/>
                <a:cs typeface="Times New Roman"/>
              </a:rPr>
              <a:t> </a:t>
            </a:r>
            <a:r>
              <a:rPr sz="2400" spc="105" dirty="0">
                <a:latin typeface="Times New Roman"/>
                <a:cs typeface="Times New Roman"/>
              </a:rPr>
              <a:t>handles</a:t>
            </a:r>
            <a:r>
              <a:rPr sz="2400" spc="-30" dirty="0">
                <a:latin typeface="Times New Roman"/>
                <a:cs typeface="Times New Roman"/>
              </a:rPr>
              <a:t> </a:t>
            </a:r>
            <a:r>
              <a:rPr sz="2400" spc="90" dirty="0">
                <a:latin typeface="Times New Roman"/>
                <a:cs typeface="Times New Roman"/>
              </a:rPr>
              <a:t>it</a:t>
            </a:r>
            <a:r>
              <a:rPr sz="2400" spc="-85" dirty="0">
                <a:latin typeface="Times New Roman"/>
                <a:cs typeface="Times New Roman"/>
              </a:rPr>
              <a:t> </a:t>
            </a:r>
            <a:r>
              <a:rPr sz="2400" spc="35" dirty="0">
                <a:latin typeface="Times New Roman"/>
                <a:cs typeface="Times New Roman"/>
              </a:rPr>
              <a:t>properly.</a:t>
            </a:r>
            <a:endParaRPr sz="2400" dirty="0">
              <a:latin typeface="Times New Roman"/>
              <a:cs typeface="Times New Roman"/>
            </a:endParaRPr>
          </a:p>
          <a:p>
            <a:pPr marL="652780" marR="440690" lvl="1" indent="-247015">
              <a:spcBef>
                <a:spcPts val="575"/>
              </a:spcBef>
              <a:buClr>
                <a:srgbClr val="0E6EC5"/>
              </a:buClr>
              <a:buSzPct val="85416"/>
              <a:buFont typeface="Arial"/>
              <a:buChar char=""/>
              <a:tabLst>
                <a:tab pos="653415" algn="l"/>
              </a:tabLst>
            </a:pPr>
            <a:r>
              <a:rPr sz="2400" spc="-20" dirty="0">
                <a:latin typeface="Times New Roman"/>
                <a:cs typeface="Times New Roman"/>
              </a:rPr>
              <a:t>Verify </a:t>
            </a:r>
            <a:r>
              <a:rPr sz="2400" spc="155" dirty="0">
                <a:latin typeface="Times New Roman"/>
                <a:cs typeface="Times New Roman"/>
              </a:rPr>
              <a:t>that </a:t>
            </a:r>
            <a:r>
              <a:rPr sz="2400" spc="120" dirty="0">
                <a:latin typeface="Times New Roman"/>
                <a:cs typeface="Times New Roman"/>
              </a:rPr>
              <a:t>there </a:t>
            </a:r>
            <a:r>
              <a:rPr sz="2400" spc="50" dirty="0">
                <a:latin typeface="Times New Roman"/>
                <a:cs typeface="Times New Roman"/>
              </a:rPr>
              <a:t>exists </a:t>
            </a:r>
            <a:r>
              <a:rPr sz="2400" spc="105" dirty="0">
                <a:latin typeface="Times New Roman"/>
                <a:cs typeface="Times New Roman"/>
              </a:rPr>
              <a:t>some </a:t>
            </a:r>
            <a:r>
              <a:rPr sz="2400" spc="110" dirty="0">
                <a:latin typeface="Times New Roman"/>
                <a:cs typeface="Times New Roman"/>
              </a:rPr>
              <a:t>kind </a:t>
            </a:r>
            <a:r>
              <a:rPr sz="2400" spc="20" dirty="0">
                <a:latin typeface="Times New Roman"/>
                <a:cs typeface="Times New Roman"/>
              </a:rPr>
              <a:t>of </a:t>
            </a:r>
            <a:r>
              <a:rPr sz="2400" b="1" u="heavy" spc="145" dirty="0">
                <a:uFill>
                  <a:solidFill>
                    <a:srgbClr val="000000"/>
                  </a:solidFill>
                </a:uFill>
                <a:latin typeface="Times New Roman"/>
                <a:cs typeface="Times New Roman"/>
              </a:rPr>
              <a:t>association </a:t>
            </a:r>
            <a:r>
              <a:rPr sz="2400" b="1" spc="145" dirty="0">
                <a:latin typeface="Times New Roman"/>
                <a:cs typeface="Times New Roman"/>
              </a:rPr>
              <a:t> </a:t>
            </a:r>
            <a:r>
              <a:rPr sz="2400" spc="100" dirty="0">
                <a:latin typeface="Times New Roman"/>
                <a:cs typeface="Times New Roman"/>
              </a:rPr>
              <a:t>between</a:t>
            </a:r>
            <a:r>
              <a:rPr sz="2400" spc="-60" dirty="0">
                <a:latin typeface="Times New Roman"/>
                <a:cs typeface="Times New Roman"/>
              </a:rPr>
              <a:t> </a:t>
            </a:r>
            <a:r>
              <a:rPr sz="2400" spc="95" dirty="0">
                <a:latin typeface="Times New Roman"/>
                <a:cs typeface="Times New Roman"/>
              </a:rPr>
              <a:t>sending</a:t>
            </a:r>
            <a:r>
              <a:rPr sz="2400" spc="-45" dirty="0">
                <a:latin typeface="Times New Roman"/>
                <a:cs typeface="Times New Roman"/>
              </a:rPr>
              <a:t> </a:t>
            </a:r>
            <a:r>
              <a:rPr sz="2400" spc="145" dirty="0">
                <a:latin typeface="Times New Roman"/>
                <a:cs typeface="Times New Roman"/>
              </a:rPr>
              <a:t>and</a:t>
            </a:r>
            <a:r>
              <a:rPr sz="2400" spc="-30" dirty="0">
                <a:latin typeface="Times New Roman"/>
                <a:cs typeface="Times New Roman"/>
              </a:rPr>
              <a:t> </a:t>
            </a:r>
            <a:r>
              <a:rPr sz="2400" spc="45" dirty="0">
                <a:latin typeface="Times New Roman"/>
                <a:cs typeface="Times New Roman"/>
              </a:rPr>
              <a:t>receiving</a:t>
            </a:r>
            <a:r>
              <a:rPr sz="2400" spc="-65" dirty="0">
                <a:latin typeface="Times New Roman"/>
                <a:cs typeface="Times New Roman"/>
              </a:rPr>
              <a:t> </a:t>
            </a:r>
            <a:r>
              <a:rPr sz="2400" spc="40" dirty="0">
                <a:latin typeface="Times New Roman"/>
                <a:cs typeface="Times New Roman"/>
              </a:rPr>
              <a:t>classes</a:t>
            </a:r>
            <a:r>
              <a:rPr sz="2400" spc="-85" dirty="0">
                <a:latin typeface="Times New Roman"/>
                <a:cs typeface="Times New Roman"/>
              </a:rPr>
              <a:t> </a:t>
            </a:r>
            <a:r>
              <a:rPr sz="2400" spc="145" dirty="0">
                <a:latin typeface="Times New Roman"/>
                <a:cs typeface="Times New Roman"/>
              </a:rPr>
              <a:t>on</a:t>
            </a:r>
            <a:r>
              <a:rPr sz="2400" spc="-55" dirty="0">
                <a:latin typeface="Times New Roman"/>
                <a:cs typeface="Times New Roman"/>
              </a:rPr>
              <a:t> </a:t>
            </a:r>
            <a:r>
              <a:rPr sz="2400" spc="145" dirty="0">
                <a:latin typeface="Times New Roman"/>
                <a:cs typeface="Times New Roman"/>
              </a:rPr>
              <a:t>the</a:t>
            </a:r>
            <a:r>
              <a:rPr sz="2400" spc="-120" dirty="0">
                <a:latin typeface="Times New Roman"/>
                <a:cs typeface="Times New Roman"/>
              </a:rPr>
              <a:t> </a:t>
            </a:r>
            <a:r>
              <a:rPr sz="2400" spc="35" dirty="0">
                <a:latin typeface="Times New Roman"/>
                <a:cs typeface="Times New Roman"/>
              </a:rPr>
              <a:t>class  </a:t>
            </a:r>
            <a:r>
              <a:rPr sz="2400" spc="80" dirty="0">
                <a:latin typeface="Times New Roman"/>
                <a:cs typeface="Times New Roman"/>
              </a:rPr>
              <a:t>diagram.</a:t>
            </a:r>
            <a:endParaRPr sz="2400" dirty="0">
              <a:latin typeface="Times New Roman"/>
              <a:cs typeface="Times New Roman"/>
            </a:endParaRPr>
          </a:p>
          <a:p>
            <a:pPr marL="652780" lvl="1" indent="-247015">
              <a:spcBef>
                <a:spcPts val="580"/>
              </a:spcBef>
              <a:buClr>
                <a:srgbClr val="0E6EC5"/>
              </a:buClr>
              <a:buSzPct val="85416"/>
              <a:buFont typeface="Arial"/>
              <a:buChar char=""/>
              <a:tabLst>
                <a:tab pos="653415" algn="l"/>
              </a:tabLst>
            </a:pPr>
            <a:r>
              <a:rPr sz="2400" spc="-20" dirty="0">
                <a:latin typeface="Times New Roman"/>
                <a:cs typeface="Times New Roman"/>
              </a:rPr>
              <a:t>Verify</a:t>
            </a:r>
            <a:r>
              <a:rPr sz="2400" spc="-140" dirty="0">
                <a:latin typeface="Times New Roman"/>
                <a:cs typeface="Times New Roman"/>
              </a:rPr>
              <a:t> </a:t>
            </a:r>
            <a:r>
              <a:rPr sz="2400" spc="100" dirty="0">
                <a:latin typeface="Times New Roman"/>
                <a:cs typeface="Times New Roman"/>
              </a:rPr>
              <a:t>each</a:t>
            </a:r>
            <a:r>
              <a:rPr sz="2400" spc="-30" dirty="0">
                <a:latin typeface="Times New Roman"/>
                <a:cs typeface="Times New Roman"/>
              </a:rPr>
              <a:t> </a:t>
            </a:r>
            <a:r>
              <a:rPr sz="2400" spc="65" dirty="0">
                <a:latin typeface="Times New Roman"/>
                <a:cs typeface="Times New Roman"/>
              </a:rPr>
              <a:t>message</a:t>
            </a:r>
            <a:r>
              <a:rPr sz="2400" spc="-45" dirty="0">
                <a:latin typeface="Times New Roman"/>
                <a:cs typeface="Times New Roman"/>
              </a:rPr>
              <a:t> </a:t>
            </a:r>
            <a:r>
              <a:rPr sz="2400" spc="100" dirty="0">
                <a:latin typeface="Times New Roman"/>
                <a:cs typeface="Times New Roman"/>
              </a:rPr>
              <a:t>in</a:t>
            </a:r>
            <a:r>
              <a:rPr sz="2400" spc="-65" dirty="0">
                <a:latin typeface="Times New Roman"/>
                <a:cs typeface="Times New Roman"/>
              </a:rPr>
              <a:t> </a:t>
            </a:r>
            <a:r>
              <a:rPr sz="2400" spc="145" dirty="0">
                <a:latin typeface="Times New Roman"/>
                <a:cs typeface="Times New Roman"/>
              </a:rPr>
              <a:t>the</a:t>
            </a:r>
            <a:r>
              <a:rPr sz="2400" spc="-45" dirty="0">
                <a:latin typeface="Times New Roman"/>
                <a:cs typeface="Times New Roman"/>
              </a:rPr>
              <a:t> </a:t>
            </a:r>
            <a:r>
              <a:rPr sz="2400" b="1" u="heavy" spc="135" dirty="0">
                <a:uFill>
                  <a:solidFill>
                    <a:srgbClr val="000000"/>
                  </a:solidFill>
                </a:uFill>
                <a:latin typeface="Times New Roman"/>
                <a:cs typeface="Times New Roman"/>
              </a:rPr>
              <a:t>state</a:t>
            </a:r>
            <a:r>
              <a:rPr sz="2400" b="1" u="heavy" spc="-90" dirty="0">
                <a:uFill>
                  <a:solidFill>
                    <a:srgbClr val="000000"/>
                  </a:solidFill>
                </a:uFill>
                <a:latin typeface="Times New Roman"/>
                <a:cs typeface="Times New Roman"/>
              </a:rPr>
              <a:t> </a:t>
            </a:r>
            <a:r>
              <a:rPr sz="2400" b="1" u="heavy" spc="130" dirty="0">
                <a:uFill>
                  <a:solidFill>
                    <a:srgbClr val="000000"/>
                  </a:solidFill>
                </a:uFill>
                <a:latin typeface="Times New Roman"/>
                <a:cs typeface="Times New Roman"/>
              </a:rPr>
              <a:t>transition</a:t>
            </a:r>
            <a:r>
              <a:rPr sz="2400" b="1" spc="-50" dirty="0">
                <a:latin typeface="Times New Roman"/>
                <a:cs typeface="Times New Roman"/>
              </a:rPr>
              <a:t> </a:t>
            </a:r>
            <a:r>
              <a:rPr sz="2400" spc="80" dirty="0">
                <a:latin typeface="Times New Roman"/>
                <a:cs typeface="Times New Roman"/>
              </a:rPr>
              <a:t>diagram.</a:t>
            </a:r>
            <a:endParaRPr sz="2400" dirty="0">
              <a:latin typeface="Times New Roman"/>
              <a:cs typeface="Times New Roman"/>
            </a:endParaRPr>
          </a:p>
        </p:txBody>
      </p:sp>
      <p:sp>
        <p:nvSpPr>
          <p:cNvPr id="8" name="object 8"/>
          <p:cNvSpPr txBox="1">
            <a:spLocks noGrp="1"/>
          </p:cNvSpPr>
          <p:nvPr>
            <p:ph type="title"/>
          </p:nvPr>
        </p:nvSpPr>
        <p:spPr>
          <a:xfrm>
            <a:off x="2362200" y="682940"/>
            <a:ext cx="10515600" cy="689932"/>
          </a:xfrm>
          <a:prstGeom prst="rect">
            <a:avLst/>
          </a:prstGeom>
        </p:spPr>
        <p:txBody>
          <a:bodyPr vert="horz" wrap="square" lIns="0" tIns="12700" rIns="0" bIns="0" rtlCol="0" anchor="ctr">
            <a:spAutoFit/>
          </a:bodyPr>
          <a:lstStyle/>
          <a:p>
            <a:pPr marL="12700">
              <a:lnSpc>
                <a:spcPct val="100000"/>
              </a:lnSpc>
              <a:spcBef>
                <a:spcPts val="100"/>
              </a:spcBef>
            </a:pPr>
            <a:r>
              <a:rPr spc="-200" dirty="0"/>
              <a:t>Homogenization</a:t>
            </a:r>
          </a:p>
        </p:txBody>
      </p:sp>
    </p:spTree>
    <p:extLst>
      <p:ext uri="{BB962C8B-B14F-4D97-AF65-F5344CB8AC3E}">
        <p14:creationId xmlns:p14="http://schemas.microsoft.com/office/powerpoint/2010/main" val="505958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1248"/>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1"/>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20" y="52960"/>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2059940" y="1074577"/>
            <a:ext cx="7665084" cy="3357245"/>
          </a:xfrm>
          <a:prstGeom prst="rect">
            <a:avLst/>
          </a:prstGeom>
        </p:spPr>
        <p:txBody>
          <a:bodyPr vert="horz" wrap="square" lIns="0" tIns="93345" rIns="0" bIns="0" rtlCol="0">
            <a:spAutoFit/>
          </a:bodyPr>
          <a:lstStyle/>
          <a:p>
            <a:pPr marL="285115" indent="-272415">
              <a:spcBef>
                <a:spcPts val="735"/>
              </a:spcBef>
              <a:buClr>
                <a:srgbClr val="0AD0D9"/>
              </a:buClr>
              <a:buSzPct val="94230"/>
              <a:buFont typeface="Arial"/>
              <a:buChar char=""/>
              <a:tabLst>
                <a:tab pos="285750" algn="l"/>
              </a:tabLst>
            </a:pPr>
            <a:r>
              <a:rPr sz="2600" b="1" spc="-25" dirty="0">
                <a:latin typeface="Times New Roman"/>
                <a:cs typeface="Times New Roman"/>
              </a:rPr>
              <a:t>DOCUMENTATION</a:t>
            </a:r>
            <a:r>
              <a:rPr sz="2600" b="1" spc="-45" dirty="0">
                <a:latin typeface="Times New Roman"/>
                <a:cs typeface="Times New Roman"/>
              </a:rPr>
              <a:t> </a:t>
            </a:r>
            <a:r>
              <a:rPr sz="2600" b="1" spc="-114" dirty="0">
                <a:latin typeface="Times New Roman"/>
                <a:cs typeface="Times New Roman"/>
              </a:rPr>
              <a:t>REVIEW</a:t>
            </a:r>
            <a:endParaRPr sz="2600">
              <a:latin typeface="Times New Roman"/>
              <a:cs typeface="Times New Roman"/>
            </a:endParaRPr>
          </a:p>
          <a:p>
            <a:pPr marL="652780" lvl="1" indent="-247015">
              <a:spcBef>
                <a:spcPts val="585"/>
              </a:spcBef>
              <a:buClr>
                <a:srgbClr val="0E6EC5"/>
              </a:buClr>
              <a:buSzPct val="85416"/>
              <a:buFont typeface="Arial"/>
              <a:buChar char=""/>
              <a:tabLst>
                <a:tab pos="653415" algn="l"/>
              </a:tabLst>
            </a:pPr>
            <a:r>
              <a:rPr sz="2400" spc="60" dirty="0">
                <a:latin typeface="Times New Roman"/>
                <a:cs typeface="Times New Roman"/>
              </a:rPr>
              <a:t>Each</a:t>
            </a:r>
            <a:r>
              <a:rPr sz="2400" spc="-105" dirty="0">
                <a:latin typeface="Times New Roman"/>
                <a:cs typeface="Times New Roman"/>
              </a:rPr>
              <a:t> </a:t>
            </a:r>
            <a:r>
              <a:rPr sz="2400" spc="35" dirty="0">
                <a:latin typeface="Times New Roman"/>
                <a:cs typeface="Times New Roman"/>
              </a:rPr>
              <a:t>class</a:t>
            </a:r>
            <a:r>
              <a:rPr sz="2400" spc="-90" dirty="0">
                <a:latin typeface="Times New Roman"/>
                <a:cs typeface="Times New Roman"/>
              </a:rPr>
              <a:t> </a:t>
            </a:r>
            <a:r>
              <a:rPr sz="2400" spc="110" dirty="0">
                <a:latin typeface="Times New Roman"/>
                <a:cs typeface="Times New Roman"/>
              </a:rPr>
              <a:t>should</a:t>
            </a:r>
            <a:r>
              <a:rPr sz="2400" dirty="0">
                <a:latin typeface="Times New Roman"/>
                <a:cs typeface="Times New Roman"/>
              </a:rPr>
              <a:t> </a:t>
            </a:r>
            <a:r>
              <a:rPr sz="2400" spc="105" dirty="0">
                <a:latin typeface="Times New Roman"/>
                <a:cs typeface="Times New Roman"/>
              </a:rPr>
              <a:t>be</a:t>
            </a:r>
            <a:r>
              <a:rPr sz="2400" spc="-114" dirty="0">
                <a:latin typeface="Times New Roman"/>
                <a:cs typeface="Times New Roman"/>
              </a:rPr>
              <a:t> </a:t>
            </a:r>
            <a:r>
              <a:rPr sz="2400" spc="120" dirty="0">
                <a:latin typeface="Times New Roman"/>
                <a:cs typeface="Times New Roman"/>
              </a:rPr>
              <a:t>documented.</a:t>
            </a:r>
            <a:endParaRPr sz="2400">
              <a:latin typeface="Times New Roman"/>
              <a:cs typeface="Times New Roman"/>
            </a:endParaRPr>
          </a:p>
          <a:p>
            <a:pPr marL="652780" marR="713740" lvl="1" indent="-247015">
              <a:spcBef>
                <a:spcPts val="580"/>
              </a:spcBef>
              <a:buClr>
                <a:srgbClr val="0E6EC5"/>
              </a:buClr>
              <a:buSzPct val="85416"/>
              <a:buFont typeface="Arial"/>
              <a:buChar char=""/>
              <a:tabLst>
                <a:tab pos="653415" algn="l"/>
              </a:tabLst>
            </a:pPr>
            <a:r>
              <a:rPr sz="2400" spc="-20" dirty="0">
                <a:latin typeface="Times New Roman"/>
                <a:cs typeface="Times New Roman"/>
              </a:rPr>
              <a:t>Verify</a:t>
            </a:r>
            <a:r>
              <a:rPr sz="2400" spc="-105" dirty="0">
                <a:latin typeface="Times New Roman"/>
                <a:cs typeface="Times New Roman"/>
              </a:rPr>
              <a:t> </a:t>
            </a:r>
            <a:r>
              <a:rPr sz="2400" spc="155" dirty="0">
                <a:latin typeface="Times New Roman"/>
                <a:cs typeface="Times New Roman"/>
              </a:rPr>
              <a:t>that</a:t>
            </a:r>
            <a:r>
              <a:rPr sz="2400" spc="-114" dirty="0">
                <a:latin typeface="Times New Roman"/>
                <a:cs typeface="Times New Roman"/>
              </a:rPr>
              <a:t> </a:t>
            </a:r>
            <a:r>
              <a:rPr sz="2400" spc="100" dirty="0">
                <a:latin typeface="Times New Roman"/>
                <a:cs typeface="Times New Roman"/>
              </a:rPr>
              <a:t>each</a:t>
            </a:r>
            <a:r>
              <a:rPr sz="2400" spc="-35" dirty="0">
                <a:latin typeface="Times New Roman"/>
                <a:cs typeface="Times New Roman"/>
              </a:rPr>
              <a:t> </a:t>
            </a:r>
            <a:r>
              <a:rPr sz="2400" spc="150" dirty="0">
                <a:latin typeface="Times New Roman"/>
                <a:cs typeface="Times New Roman"/>
              </a:rPr>
              <a:t>method</a:t>
            </a:r>
            <a:r>
              <a:rPr sz="2400" spc="-75" dirty="0">
                <a:latin typeface="Times New Roman"/>
                <a:cs typeface="Times New Roman"/>
              </a:rPr>
              <a:t> </a:t>
            </a:r>
            <a:r>
              <a:rPr sz="2400" spc="145" dirty="0">
                <a:latin typeface="Times New Roman"/>
                <a:cs typeface="Times New Roman"/>
              </a:rPr>
              <a:t>and</a:t>
            </a:r>
            <a:r>
              <a:rPr sz="2400" spc="-60" dirty="0">
                <a:latin typeface="Times New Roman"/>
                <a:cs typeface="Times New Roman"/>
              </a:rPr>
              <a:t> </a:t>
            </a:r>
            <a:r>
              <a:rPr sz="2400" spc="114" dirty="0">
                <a:latin typeface="Times New Roman"/>
                <a:cs typeface="Times New Roman"/>
              </a:rPr>
              <a:t>attribute</a:t>
            </a:r>
            <a:r>
              <a:rPr sz="2400" spc="-75" dirty="0">
                <a:latin typeface="Times New Roman"/>
                <a:cs typeface="Times New Roman"/>
              </a:rPr>
              <a:t> </a:t>
            </a:r>
            <a:r>
              <a:rPr sz="2400" spc="20" dirty="0">
                <a:latin typeface="Times New Roman"/>
                <a:cs typeface="Times New Roman"/>
              </a:rPr>
              <a:t>is</a:t>
            </a:r>
            <a:r>
              <a:rPr sz="2400" spc="-105" dirty="0">
                <a:latin typeface="Times New Roman"/>
                <a:cs typeface="Times New Roman"/>
              </a:rPr>
              <a:t> </a:t>
            </a:r>
            <a:r>
              <a:rPr sz="2400" spc="75" dirty="0">
                <a:latin typeface="Times New Roman"/>
                <a:cs typeface="Times New Roman"/>
              </a:rPr>
              <a:t>defined  </a:t>
            </a:r>
            <a:r>
              <a:rPr sz="2400" spc="35" dirty="0">
                <a:latin typeface="Times New Roman"/>
                <a:cs typeface="Times New Roman"/>
              </a:rPr>
              <a:t>properly.</a:t>
            </a:r>
            <a:endParaRPr sz="2400">
              <a:latin typeface="Times New Roman"/>
              <a:cs typeface="Times New Roman"/>
            </a:endParaRPr>
          </a:p>
          <a:p>
            <a:pPr marL="652780" marR="5080" lvl="1" indent="-247015">
              <a:spcBef>
                <a:spcPts val="575"/>
              </a:spcBef>
              <a:buClr>
                <a:srgbClr val="0E6EC5"/>
              </a:buClr>
              <a:buSzPct val="85416"/>
              <a:buFont typeface="Arial"/>
              <a:buChar char=""/>
              <a:tabLst>
                <a:tab pos="653415" algn="l"/>
              </a:tabLst>
            </a:pPr>
            <a:r>
              <a:rPr sz="2400" spc="20" dirty="0">
                <a:latin typeface="Times New Roman"/>
                <a:cs typeface="Times New Roman"/>
              </a:rPr>
              <a:t>Finally</a:t>
            </a:r>
            <a:r>
              <a:rPr sz="2400" spc="-110" dirty="0">
                <a:latin typeface="Times New Roman"/>
                <a:cs typeface="Times New Roman"/>
              </a:rPr>
              <a:t> </a:t>
            </a:r>
            <a:r>
              <a:rPr sz="2400" spc="80" dirty="0">
                <a:latin typeface="Times New Roman"/>
                <a:cs typeface="Times New Roman"/>
              </a:rPr>
              <a:t>check</a:t>
            </a:r>
            <a:r>
              <a:rPr sz="2400" spc="-15" dirty="0">
                <a:latin typeface="Times New Roman"/>
                <a:cs typeface="Times New Roman"/>
              </a:rPr>
              <a:t> </a:t>
            </a:r>
            <a:r>
              <a:rPr sz="2400" spc="45" dirty="0">
                <a:latin typeface="Times New Roman"/>
                <a:cs typeface="Times New Roman"/>
              </a:rPr>
              <a:t>for</a:t>
            </a:r>
            <a:r>
              <a:rPr sz="2400" spc="-100" dirty="0">
                <a:latin typeface="Times New Roman"/>
                <a:cs typeface="Times New Roman"/>
              </a:rPr>
              <a:t> </a:t>
            </a:r>
            <a:r>
              <a:rPr sz="2400" spc="145" dirty="0">
                <a:latin typeface="Times New Roman"/>
                <a:cs typeface="Times New Roman"/>
              </a:rPr>
              <a:t>the</a:t>
            </a:r>
            <a:r>
              <a:rPr sz="2400" spc="-120" dirty="0">
                <a:latin typeface="Times New Roman"/>
                <a:cs typeface="Times New Roman"/>
              </a:rPr>
              <a:t> </a:t>
            </a:r>
            <a:r>
              <a:rPr sz="2400" spc="105" dirty="0">
                <a:latin typeface="Times New Roman"/>
                <a:cs typeface="Times New Roman"/>
              </a:rPr>
              <a:t>establishment</a:t>
            </a:r>
            <a:r>
              <a:rPr sz="2400" spc="-110" dirty="0">
                <a:latin typeface="Times New Roman"/>
                <a:cs typeface="Times New Roman"/>
              </a:rPr>
              <a:t> </a:t>
            </a:r>
            <a:r>
              <a:rPr sz="2400" spc="20" dirty="0">
                <a:latin typeface="Times New Roman"/>
                <a:cs typeface="Times New Roman"/>
              </a:rPr>
              <a:t>of</a:t>
            </a:r>
            <a:r>
              <a:rPr sz="2400" dirty="0">
                <a:latin typeface="Times New Roman"/>
                <a:cs typeface="Times New Roman"/>
              </a:rPr>
              <a:t> </a:t>
            </a:r>
            <a:r>
              <a:rPr sz="2400" spc="105" dirty="0">
                <a:latin typeface="Times New Roman"/>
                <a:cs typeface="Times New Roman"/>
              </a:rPr>
              <a:t>documentation  </a:t>
            </a:r>
            <a:r>
              <a:rPr sz="2400" spc="100" dirty="0">
                <a:latin typeface="Times New Roman"/>
                <a:cs typeface="Times New Roman"/>
              </a:rPr>
              <a:t>standards,</a:t>
            </a:r>
            <a:r>
              <a:rPr sz="2400" dirty="0">
                <a:latin typeface="Times New Roman"/>
                <a:cs typeface="Times New Roman"/>
              </a:rPr>
              <a:t> </a:t>
            </a:r>
            <a:r>
              <a:rPr sz="2400" spc="100" dirty="0">
                <a:latin typeface="Times New Roman"/>
                <a:cs typeface="Times New Roman"/>
              </a:rPr>
              <a:t>format</a:t>
            </a:r>
            <a:r>
              <a:rPr sz="2400" spc="-114" dirty="0">
                <a:latin typeface="Times New Roman"/>
                <a:cs typeface="Times New Roman"/>
              </a:rPr>
              <a:t> </a:t>
            </a:r>
            <a:r>
              <a:rPr sz="2400" spc="60" dirty="0">
                <a:latin typeface="Times New Roman"/>
                <a:cs typeface="Times New Roman"/>
              </a:rPr>
              <a:t>specifications,</a:t>
            </a:r>
            <a:r>
              <a:rPr sz="2400" spc="-75" dirty="0">
                <a:latin typeface="Times New Roman"/>
                <a:cs typeface="Times New Roman"/>
              </a:rPr>
              <a:t> </a:t>
            </a:r>
            <a:r>
              <a:rPr sz="2400" spc="145" dirty="0">
                <a:latin typeface="Times New Roman"/>
                <a:cs typeface="Times New Roman"/>
              </a:rPr>
              <a:t>and</a:t>
            </a:r>
            <a:r>
              <a:rPr sz="2400" spc="-40" dirty="0">
                <a:latin typeface="Times New Roman"/>
                <a:cs typeface="Times New Roman"/>
              </a:rPr>
              <a:t> </a:t>
            </a:r>
            <a:r>
              <a:rPr sz="2400" spc="125" dirty="0">
                <a:latin typeface="Times New Roman"/>
                <a:cs typeface="Times New Roman"/>
              </a:rPr>
              <a:t>content</a:t>
            </a:r>
            <a:r>
              <a:rPr sz="2400" spc="-75" dirty="0">
                <a:latin typeface="Times New Roman"/>
                <a:cs typeface="Times New Roman"/>
              </a:rPr>
              <a:t> </a:t>
            </a:r>
            <a:r>
              <a:rPr sz="2400" spc="60" dirty="0">
                <a:latin typeface="Times New Roman"/>
                <a:cs typeface="Times New Roman"/>
              </a:rPr>
              <a:t>rules.</a:t>
            </a:r>
            <a:endParaRPr sz="2400">
              <a:latin typeface="Times New Roman"/>
              <a:cs typeface="Times New Roman"/>
            </a:endParaRPr>
          </a:p>
          <a:p>
            <a:pPr marL="652780" marR="808355" lvl="1" indent="-247015">
              <a:spcBef>
                <a:spcPts val="575"/>
              </a:spcBef>
              <a:buClr>
                <a:srgbClr val="0E6EC5"/>
              </a:buClr>
              <a:buSzPct val="85416"/>
              <a:buFont typeface="Arial"/>
              <a:buChar char=""/>
              <a:tabLst>
                <a:tab pos="653415" algn="l"/>
              </a:tabLst>
            </a:pPr>
            <a:r>
              <a:rPr sz="2400" spc="55" dirty="0">
                <a:latin typeface="Times New Roman"/>
                <a:cs typeface="Times New Roman"/>
              </a:rPr>
              <a:t>Make</a:t>
            </a:r>
            <a:r>
              <a:rPr sz="2400" spc="-110" dirty="0">
                <a:latin typeface="Times New Roman"/>
                <a:cs typeface="Times New Roman"/>
              </a:rPr>
              <a:t> </a:t>
            </a:r>
            <a:r>
              <a:rPr sz="2400" spc="90" dirty="0">
                <a:latin typeface="Times New Roman"/>
                <a:cs typeface="Times New Roman"/>
              </a:rPr>
              <a:t>sure</a:t>
            </a:r>
            <a:r>
              <a:rPr sz="2400" spc="-85" dirty="0">
                <a:latin typeface="Times New Roman"/>
                <a:cs typeface="Times New Roman"/>
              </a:rPr>
              <a:t> </a:t>
            </a:r>
            <a:r>
              <a:rPr sz="2400" spc="155" dirty="0">
                <a:latin typeface="Times New Roman"/>
                <a:cs typeface="Times New Roman"/>
              </a:rPr>
              <a:t>that</a:t>
            </a:r>
            <a:r>
              <a:rPr sz="2400" spc="-125" dirty="0">
                <a:latin typeface="Times New Roman"/>
                <a:cs typeface="Times New Roman"/>
              </a:rPr>
              <a:t> </a:t>
            </a:r>
            <a:r>
              <a:rPr sz="2400" spc="30" dirty="0">
                <a:latin typeface="Times New Roman"/>
                <a:cs typeface="Times New Roman"/>
              </a:rPr>
              <a:t>all</a:t>
            </a:r>
            <a:r>
              <a:rPr sz="2400" spc="-30" dirty="0">
                <a:latin typeface="Times New Roman"/>
                <a:cs typeface="Times New Roman"/>
              </a:rPr>
              <a:t> </a:t>
            </a:r>
            <a:r>
              <a:rPr sz="2400" spc="145" dirty="0">
                <a:latin typeface="Times New Roman"/>
                <a:cs typeface="Times New Roman"/>
              </a:rPr>
              <a:t>the</a:t>
            </a:r>
            <a:r>
              <a:rPr sz="2400" spc="-100" dirty="0">
                <a:latin typeface="Times New Roman"/>
                <a:cs typeface="Times New Roman"/>
              </a:rPr>
              <a:t> </a:t>
            </a:r>
            <a:r>
              <a:rPr sz="2400" spc="110" dirty="0">
                <a:latin typeface="Times New Roman"/>
                <a:cs typeface="Times New Roman"/>
              </a:rPr>
              <a:t>standards</a:t>
            </a:r>
            <a:r>
              <a:rPr sz="2400" spc="-90" dirty="0">
                <a:latin typeface="Times New Roman"/>
                <a:cs typeface="Times New Roman"/>
              </a:rPr>
              <a:t> </a:t>
            </a:r>
            <a:r>
              <a:rPr sz="2400" spc="90" dirty="0">
                <a:latin typeface="Times New Roman"/>
                <a:cs typeface="Times New Roman"/>
              </a:rPr>
              <a:t>established</a:t>
            </a:r>
            <a:r>
              <a:rPr sz="2400" spc="-70" dirty="0">
                <a:latin typeface="Times New Roman"/>
                <a:cs typeface="Times New Roman"/>
              </a:rPr>
              <a:t> </a:t>
            </a:r>
            <a:r>
              <a:rPr sz="2400" spc="-25" dirty="0">
                <a:latin typeface="Times New Roman"/>
                <a:cs typeface="Times New Roman"/>
              </a:rPr>
              <a:t>are  </a:t>
            </a:r>
            <a:r>
              <a:rPr sz="2400" spc="30" dirty="0">
                <a:latin typeface="Times New Roman"/>
                <a:cs typeface="Times New Roman"/>
              </a:rPr>
              <a:t>followed.</a:t>
            </a:r>
            <a:endParaRPr sz="2400">
              <a:latin typeface="Times New Roman"/>
              <a:cs typeface="Times New Roman"/>
            </a:endParaRPr>
          </a:p>
        </p:txBody>
      </p:sp>
      <p:sp>
        <p:nvSpPr>
          <p:cNvPr id="8" name="object 8"/>
          <p:cNvSpPr txBox="1">
            <a:spLocks noGrp="1"/>
          </p:cNvSpPr>
          <p:nvPr>
            <p:ph type="title"/>
          </p:nvPr>
        </p:nvSpPr>
        <p:spPr>
          <a:xfrm>
            <a:off x="2362200" y="682940"/>
            <a:ext cx="10515600" cy="689932"/>
          </a:xfrm>
          <a:prstGeom prst="rect">
            <a:avLst/>
          </a:prstGeom>
        </p:spPr>
        <p:txBody>
          <a:bodyPr vert="horz" wrap="square" lIns="0" tIns="12700" rIns="0" bIns="0" rtlCol="0" anchor="ctr">
            <a:spAutoFit/>
          </a:bodyPr>
          <a:lstStyle/>
          <a:p>
            <a:pPr marL="12700">
              <a:lnSpc>
                <a:spcPct val="100000"/>
              </a:lnSpc>
              <a:spcBef>
                <a:spcPts val="100"/>
              </a:spcBef>
            </a:pPr>
            <a:r>
              <a:rPr spc="-200" dirty="0"/>
              <a:t>Homogenization</a:t>
            </a:r>
          </a:p>
        </p:txBody>
      </p:sp>
    </p:spTree>
    <p:extLst>
      <p:ext uri="{BB962C8B-B14F-4D97-AF65-F5344CB8AC3E}">
        <p14:creationId xmlns:p14="http://schemas.microsoft.com/office/powerpoint/2010/main" val="4166193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524001" y="1248"/>
            <a:ext cx="9143999" cy="102615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1524000" y="1"/>
            <a:ext cx="9090762" cy="1019937"/>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1523120" y="52960"/>
            <a:ext cx="9145643" cy="900811"/>
          </a:xfrm>
          <a:prstGeom prst="rect">
            <a:avLst/>
          </a:prstGeom>
          <a:blipFill>
            <a:blip r:embed="rId7" cstate="print"/>
            <a:stretch>
              <a:fillRect/>
            </a:stretch>
          </a:blipFill>
        </p:spPr>
        <p:txBody>
          <a:bodyPr wrap="square" lIns="0" tIns="0" rIns="0" bIns="0" rtlCol="0"/>
          <a:lstStyle/>
          <a:p>
            <a:endParaRPr/>
          </a:p>
        </p:txBody>
      </p:sp>
      <p:sp>
        <p:nvSpPr>
          <p:cNvPr id="7" name="object 7"/>
          <p:cNvSpPr txBox="1"/>
          <p:nvPr/>
        </p:nvSpPr>
        <p:spPr>
          <a:xfrm>
            <a:off x="2059941" y="3691510"/>
            <a:ext cx="7859395" cy="1225977"/>
          </a:xfrm>
          <a:prstGeom prst="rect">
            <a:avLst/>
          </a:prstGeom>
        </p:spPr>
        <p:txBody>
          <a:bodyPr vert="horz" wrap="square" lIns="0" tIns="12700" rIns="0" bIns="0" rtlCol="0">
            <a:spAutoFit/>
          </a:bodyPr>
          <a:lstStyle/>
          <a:p>
            <a:pPr marL="285115" marR="5080" indent="-273050">
              <a:spcBef>
                <a:spcPts val="100"/>
              </a:spcBef>
            </a:pPr>
            <a:r>
              <a:rPr sz="2450" spc="-625" dirty="0">
                <a:solidFill>
                  <a:srgbClr val="0AD0D9"/>
                </a:solidFill>
                <a:latin typeface="Arial"/>
                <a:cs typeface="Arial"/>
              </a:rPr>
              <a:t> </a:t>
            </a:r>
            <a:r>
              <a:rPr sz="2600" spc="100" dirty="0">
                <a:latin typeface="Times New Roman"/>
                <a:cs typeface="Times New Roman"/>
              </a:rPr>
              <a:t>Homogenize </a:t>
            </a:r>
            <a:r>
              <a:rPr sz="2600" spc="70" dirty="0">
                <a:latin typeface="Times New Roman"/>
                <a:cs typeface="Times New Roman"/>
              </a:rPr>
              <a:t>- </a:t>
            </a:r>
            <a:r>
              <a:rPr sz="2600" spc="135" dirty="0">
                <a:latin typeface="Times New Roman"/>
                <a:cs typeface="Times New Roman"/>
              </a:rPr>
              <a:t>to </a:t>
            </a:r>
            <a:r>
              <a:rPr sz="2600" spc="100" dirty="0">
                <a:latin typeface="Times New Roman"/>
                <a:cs typeface="Times New Roman"/>
              </a:rPr>
              <a:t>change </a:t>
            </a:r>
            <a:r>
              <a:rPr sz="2600" spc="120" dirty="0">
                <a:latin typeface="Times New Roman"/>
                <a:cs typeface="Times New Roman"/>
              </a:rPr>
              <a:t>(something) </a:t>
            </a:r>
            <a:r>
              <a:rPr sz="2600" spc="70" dirty="0">
                <a:latin typeface="Times New Roman"/>
                <a:cs typeface="Times New Roman"/>
              </a:rPr>
              <a:t>so </a:t>
            </a:r>
            <a:r>
              <a:rPr sz="2600" spc="170" dirty="0">
                <a:latin typeface="Times New Roman"/>
                <a:cs typeface="Times New Roman"/>
              </a:rPr>
              <a:t>that </a:t>
            </a:r>
            <a:r>
              <a:rPr sz="2600" spc="80" dirty="0">
                <a:latin typeface="Times New Roman"/>
                <a:cs typeface="Times New Roman"/>
              </a:rPr>
              <a:t>its </a:t>
            </a:r>
            <a:r>
              <a:rPr sz="2600" spc="-290" dirty="0">
                <a:latin typeface="Times New Roman"/>
                <a:cs typeface="Times New Roman"/>
              </a:rPr>
              <a:t>parts  </a:t>
            </a:r>
            <a:r>
              <a:rPr sz="2600" spc="90" dirty="0">
                <a:latin typeface="Times New Roman"/>
                <a:cs typeface="Times New Roman"/>
              </a:rPr>
              <a:t>are</a:t>
            </a:r>
            <a:r>
              <a:rPr sz="2600" spc="-90" dirty="0">
                <a:latin typeface="Times New Roman"/>
                <a:cs typeface="Times New Roman"/>
              </a:rPr>
              <a:t> </a:t>
            </a:r>
            <a:r>
              <a:rPr sz="2600" spc="160" dirty="0">
                <a:latin typeface="Times New Roman"/>
                <a:cs typeface="Times New Roman"/>
              </a:rPr>
              <a:t>the</a:t>
            </a:r>
            <a:r>
              <a:rPr sz="2600" spc="-114" dirty="0">
                <a:latin typeface="Times New Roman"/>
                <a:cs typeface="Times New Roman"/>
              </a:rPr>
              <a:t> </a:t>
            </a:r>
            <a:r>
              <a:rPr sz="2600" spc="114" dirty="0">
                <a:latin typeface="Times New Roman"/>
                <a:cs typeface="Times New Roman"/>
              </a:rPr>
              <a:t>same</a:t>
            </a:r>
            <a:r>
              <a:rPr sz="2600" spc="-135" dirty="0">
                <a:latin typeface="Times New Roman"/>
                <a:cs typeface="Times New Roman"/>
              </a:rPr>
              <a:t> </a:t>
            </a:r>
            <a:r>
              <a:rPr sz="2600" spc="114" dirty="0">
                <a:latin typeface="Times New Roman"/>
                <a:cs typeface="Times New Roman"/>
              </a:rPr>
              <a:t>or</a:t>
            </a:r>
            <a:r>
              <a:rPr sz="2600" spc="-145" dirty="0">
                <a:latin typeface="Times New Roman"/>
                <a:cs typeface="Times New Roman"/>
              </a:rPr>
              <a:t> </a:t>
            </a:r>
            <a:r>
              <a:rPr sz="2600" spc="35" dirty="0">
                <a:latin typeface="Times New Roman"/>
                <a:cs typeface="Times New Roman"/>
              </a:rPr>
              <a:t>similar.</a:t>
            </a:r>
            <a:endParaRPr lang="en-US" sz="2600" spc="35" dirty="0">
              <a:latin typeface="Times New Roman"/>
              <a:cs typeface="Times New Roman"/>
            </a:endParaRPr>
          </a:p>
          <a:p>
            <a:pPr marL="469265" marR="5080" indent="-457200">
              <a:spcBef>
                <a:spcPts val="100"/>
              </a:spcBef>
              <a:buFont typeface="Arial" panose="020B0604020202020204" pitchFamily="34" charset="0"/>
              <a:buChar char="•"/>
            </a:pPr>
            <a:r>
              <a:rPr lang="en-US" sz="2600" spc="35" dirty="0">
                <a:latin typeface="Times New Roman"/>
                <a:cs typeface="Times New Roman"/>
              </a:rPr>
              <a:t>Refine your model through homogenization</a:t>
            </a:r>
            <a:endParaRPr sz="2600" dirty="0">
              <a:latin typeface="Times New Roman"/>
              <a:cs typeface="Times New Roman"/>
            </a:endParaRPr>
          </a:p>
        </p:txBody>
      </p:sp>
      <p:sp>
        <p:nvSpPr>
          <p:cNvPr id="8" name="object 8"/>
          <p:cNvSpPr txBox="1">
            <a:spLocks noGrp="1"/>
          </p:cNvSpPr>
          <p:nvPr>
            <p:ph type="title"/>
          </p:nvPr>
        </p:nvSpPr>
        <p:spPr>
          <a:xfrm>
            <a:off x="1968500" y="241423"/>
            <a:ext cx="7556500" cy="2921635"/>
          </a:xfrm>
          <a:prstGeom prst="rect">
            <a:avLst/>
          </a:prstGeom>
        </p:spPr>
        <p:txBody>
          <a:bodyPr vert="horz" wrap="square" lIns="0" tIns="130810" rIns="0" bIns="0" rtlCol="0" anchor="ctr">
            <a:spAutoFit/>
          </a:bodyPr>
          <a:lstStyle/>
          <a:p>
            <a:pPr marL="12700">
              <a:lnSpc>
                <a:spcPct val="100000"/>
              </a:lnSpc>
              <a:spcBef>
                <a:spcPts val="1030"/>
              </a:spcBef>
            </a:pPr>
            <a:r>
              <a:rPr spc="-200" dirty="0"/>
              <a:t>Homogenization </a:t>
            </a:r>
            <a:r>
              <a:rPr spc="-10" dirty="0"/>
              <a:t>of </a:t>
            </a:r>
            <a:r>
              <a:rPr spc="-55" dirty="0"/>
              <a:t>the</a:t>
            </a:r>
            <a:r>
              <a:rPr spc="-520" dirty="0"/>
              <a:t> </a:t>
            </a:r>
            <a:r>
              <a:rPr spc="-285" dirty="0"/>
              <a:t>system</a:t>
            </a:r>
          </a:p>
          <a:p>
            <a:pPr marL="376555" marR="23495" indent="-273050">
              <a:lnSpc>
                <a:spcPct val="100000"/>
              </a:lnSpc>
              <a:spcBef>
                <a:spcPts val="505"/>
              </a:spcBef>
            </a:pPr>
            <a:r>
              <a:rPr sz="2450" spc="-625" dirty="0">
                <a:solidFill>
                  <a:srgbClr val="0AD0D9"/>
                </a:solidFill>
              </a:rPr>
              <a:t></a:t>
            </a:r>
            <a:r>
              <a:rPr sz="2450" spc="-575" dirty="0">
                <a:solidFill>
                  <a:srgbClr val="0AD0D9"/>
                </a:solidFill>
              </a:rPr>
              <a:t> </a:t>
            </a:r>
            <a:r>
              <a:rPr sz="2600" spc="114" dirty="0">
                <a:solidFill>
                  <a:srgbClr val="000000"/>
                </a:solidFill>
                <a:latin typeface="Times New Roman"/>
                <a:cs typeface="Times New Roman"/>
              </a:rPr>
              <a:t>In</a:t>
            </a:r>
            <a:r>
              <a:rPr sz="2600" spc="-75" dirty="0">
                <a:solidFill>
                  <a:srgbClr val="000000"/>
                </a:solidFill>
                <a:latin typeface="Times New Roman"/>
                <a:cs typeface="Times New Roman"/>
              </a:rPr>
              <a:t> </a:t>
            </a:r>
            <a:r>
              <a:rPr sz="2600" spc="65" dirty="0">
                <a:solidFill>
                  <a:srgbClr val="000000"/>
                </a:solidFill>
                <a:latin typeface="Times New Roman"/>
                <a:cs typeface="Times New Roman"/>
              </a:rPr>
              <a:t>parallel</a:t>
            </a:r>
            <a:r>
              <a:rPr sz="2600" spc="-75" dirty="0">
                <a:solidFill>
                  <a:srgbClr val="000000"/>
                </a:solidFill>
                <a:latin typeface="Times New Roman"/>
                <a:cs typeface="Times New Roman"/>
              </a:rPr>
              <a:t> </a:t>
            </a:r>
            <a:r>
              <a:rPr sz="2600" spc="90" dirty="0">
                <a:solidFill>
                  <a:srgbClr val="000000"/>
                </a:solidFill>
                <a:latin typeface="Times New Roman"/>
                <a:cs typeface="Times New Roman"/>
              </a:rPr>
              <a:t>design</a:t>
            </a:r>
            <a:r>
              <a:rPr sz="2600" spc="-85" dirty="0">
                <a:solidFill>
                  <a:srgbClr val="000000"/>
                </a:solidFill>
                <a:latin typeface="Times New Roman"/>
                <a:cs typeface="Times New Roman"/>
              </a:rPr>
              <a:t> </a:t>
            </a:r>
            <a:r>
              <a:rPr sz="2600" spc="60" dirty="0">
                <a:solidFill>
                  <a:srgbClr val="000000"/>
                </a:solidFill>
                <a:latin typeface="Times New Roman"/>
                <a:cs typeface="Times New Roman"/>
              </a:rPr>
              <a:t>process,</a:t>
            </a:r>
            <a:r>
              <a:rPr sz="2600" spc="-70" dirty="0">
                <a:solidFill>
                  <a:srgbClr val="000000"/>
                </a:solidFill>
                <a:latin typeface="Times New Roman"/>
                <a:cs typeface="Times New Roman"/>
              </a:rPr>
              <a:t> </a:t>
            </a:r>
            <a:r>
              <a:rPr sz="2600" spc="45" dirty="0">
                <a:solidFill>
                  <a:srgbClr val="000000"/>
                </a:solidFill>
                <a:latin typeface="Times New Roman"/>
                <a:cs typeface="Times New Roman"/>
              </a:rPr>
              <a:t>several</a:t>
            </a:r>
            <a:r>
              <a:rPr sz="2600" spc="-65" dirty="0">
                <a:solidFill>
                  <a:srgbClr val="000000"/>
                </a:solidFill>
                <a:latin typeface="Times New Roman"/>
                <a:cs typeface="Times New Roman"/>
              </a:rPr>
              <a:t> </a:t>
            </a:r>
            <a:r>
              <a:rPr sz="2600" spc="95" dirty="0">
                <a:solidFill>
                  <a:srgbClr val="000000"/>
                </a:solidFill>
                <a:latin typeface="Times New Roman"/>
                <a:cs typeface="Times New Roman"/>
              </a:rPr>
              <a:t>stimuli</a:t>
            </a:r>
            <a:r>
              <a:rPr sz="2600" spc="-105" dirty="0">
                <a:solidFill>
                  <a:srgbClr val="000000"/>
                </a:solidFill>
                <a:latin typeface="Times New Roman"/>
                <a:cs typeface="Times New Roman"/>
              </a:rPr>
              <a:t> </a:t>
            </a:r>
            <a:r>
              <a:rPr sz="2600" spc="110" dirty="0">
                <a:solidFill>
                  <a:srgbClr val="000000"/>
                </a:solidFill>
                <a:latin typeface="Times New Roman"/>
                <a:cs typeface="Times New Roman"/>
              </a:rPr>
              <a:t>with</a:t>
            </a:r>
            <a:r>
              <a:rPr sz="2600" spc="-70" dirty="0">
                <a:solidFill>
                  <a:srgbClr val="000000"/>
                </a:solidFill>
                <a:latin typeface="Times New Roman"/>
                <a:cs typeface="Times New Roman"/>
              </a:rPr>
              <a:t> </a:t>
            </a:r>
            <a:r>
              <a:rPr sz="2600" spc="160" dirty="0">
                <a:solidFill>
                  <a:srgbClr val="000000"/>
                </a:solidFill>
                <a:latin typeface="Times New Roman"/>
                <a:cs typeface="Times New Roman"/>
              </a:rPr>
              <a:t>the  </a:t>
            </a:r>
            <a:r>
              <a:rPr sz="2600" spc="114" dirty="0">
                <a:solidFill>
                  <a:srgbClr val="000000"/>
                </a:solidFill>
                <a:latin typeface="Times New Roman"/>
                <a:cs typeface="Times New Roman"/>
              </a:rPr>
              <a:t>same </a:t>
            </a:r>
            <a:r>
              <a:rPr sz="2600" spc="120" dirty="0">
                <a:solidFill>
                  <a:srgbClr val="000000"/>
                </a:solidFill>
                <a:latin typeface="Times New Roman"/>
                <a:cs typeface="Times New Roman"/>
              </a:rPr>
              <a:t>purpose </a:t>
            </a:r>
            <a:r>
              <a:rPr sz="2600" spc="114" dirty="0">
                <a:solidFill>
                  <a:srgbClr val="000000"/>
                </a:solidFill>
                <a:latin typeface="Times New Roman"/>
                <a:cs typeface="Times New Roman"/>
              </a:rPr>
              <a:t>or </a:t>
            </a:r>
            <a:r>
              <a:rPr sz="2600" spc="120" dirty="0">
                <a:solidFill>
                  <a:srgbClr val="000000"/>
                </a:solidFill>
                <a:latin typeface="Times New Roman"/>
                <a:cs typeface="Times New Roman"/>
              </a:rPr>
              <a:t>meaning </a:t>
            </a:r>
            <a:r>
              <a:rPr sz="2600" spc="90" dirty="0">
                <a:solidFill>
                  <a:srgbClr val="000000"/>
                </a:solidFill>
                <a:latin typeface="Times New Roman"/>
                <a:cs typeface="Times New Roman"/>
              </a:rPr>
              <a:t>are </a:t>
            </a:r>
            <a:r>
              <a:rPr sz="2600" spc="105" dirty="0">
                <a:solidFill>
                  <a:srgbClr val="000000"/>
                </a:solidFill>
                <a:latin typeface="Times New Roman"/>
                <a:cs typeface="Times New Roman"/>
              </a:rPr>
              <a:t>defined </a:t>
            </a:r>
            <a:r>
              <a:rPr sz="2600" spc="40" dirty="0">
                <a:solidFill>
                  <a:srgbClr val="000000"/>
                </a:solidFill>
                <a:latin typeface="Times New Roman"/>
                <a:cs typeface="Times New Roman"/>
              </a:rPr>
              <a:t>by </a:t>
            </a:r>
            <a:r>
              <a:rPr sz="2600" spc="45" dirty="0">
                <a:solidFill>
                  <a:srgbClr val="000000"/>
                </a:solidFill>
                <a:latin typeface="Times New Roman"/>
                <a:cs typeface="Times New Roman"/>
              </a:rPr>
              <a:t>several  </a:t>
            </a:r>
            <a:r>
              <a:rPr sz="2600" spc="75" dirty="0">
                <a:solidFill>
                  <a:srgbClr val="000000"/>
                </a:solidFill>
                <a:latin typeface="Times New Roman"/>
                <a:cs typeface="Times New Roman"/>
              </a:rPr>
              <a:t>designers.</a:t>
            </a:r>
            <a:r>
              <a:rPr sz="2600" spc="-60" dirty="0">
                <a:solidFill>
                  <a:srgbClr val="000000"/>
                </a:solidFill>
                <a:latin typeface="Times New Roman"/>
                <a:cs typeface="Times New Roman"/>
              </a:rPr>
              <a:t> </a:t>
            </a:r>
            <a:r>
              <a:rPr sz="2600" spc="85" dirty="0">
                <a:solidFill>
                  <a:srgbClr val="000000"/>
                </a:solidFill>
                <a:latin typeface="Times New Roman"/>
                <a:cs typeface="Times New Roman"/>
              </a:rPr>
              <a:t>These</a:t>
            </a:r>
            <a:r>
              <a:rPr sz="2600" spc="-110" dirty="0">
                <a:solidFill>
                  <a:srgbClr val="000000"/>
                </a:solidFill>
                <a:latin typeface="Times New Roman"/>
                <a:cs typeface="Times New Roman"/>
              </a:rPr>
              <a:t> </a:t>
            </a:r>
            <a:r>
              <a:rPr sz="2600" spc="95" dirty="0">
                <a:solidFill>
                  <a:srgbClr val="000000"/>
                </a:solidFill>
                <a:latin typeface="Times New Roman"/>
                <a:cs typeface="Times New Roman"/>
              </a:rPr>
              <a:t>stimuli</a:t>
            </a:r>
            <a:r>
              <a:rPr sz="2600" spc="-80" dirty="0">
                <a:solidFill>
                  <a:srgbClr val="000000"/>
                </a:solidFill>
                <a:latin typeface="Times New Roman"/>
                <a:cs typeface="Times New Roman"/>
              </a:rPr>
              <a:t> </a:t>
            </a:r>
            <a:r>
              <a:rPr sz="2600" spc="120" dirty="0">
                <a:solidFill>
                  <a:srgbClr val="000000"/>
                </a:solidFill>
                <a:latin typeface="Times New Roman"/>
                <a:cs typeface="Times New Roman"/>
              </a:rPr>
              <a:t>should</a:t>
            </a:r>
            <a:r>
              <a:rPr sz="2600" spc="-30" dirty="0">
                <a:solidFill>
                  <a:srgbClr val="000000"/>
                </a:solidFill>
                <a:latin typeface="Times New Roman"/>
                <a:cs typeface="Times New Roman"/>
              </a:rPr>
              <a:t> </a:t>
            </a:r>
            <a:r>
              <a:rPr sz="2600" spc="114" dirty="0">
                <a:solidFill>
                  <a:srgbClr val="000000"/>
                </a:solidFill>
                <a:latin typeface="Times New Roman"/>
                <a:cs typeface="Times New Roman"/>
              </a:rPr>
              <a:t>be</a:t>
            </a:r>
            <a:r>
              <a:rPr sz="2600" spc="-120" dirty="0">
                <a:solidFill>
                  <a:srgbClr val="000000"/>
                </a:solidFill>
                <a:latin typeface="Times New Roman"/>
                <a:cs typeface="Times New Roman"/>
              </a:rPr>
              <a:t> </a:t>
            </a:r>
            <a:r>
              <a:rPr sz="2600" spc="95" dirty="0">
                <a:solidFill>
                  <a:srgbClr val="000000"/>
                </a:solidFill>
                <a:latin typeface="Times New Roman"/>
                <a:cs typeface="Times New Roman"/>
              </a:rPr>
              <a:t>consolidated</a:t>
            </a:r>
            <a:r>
              <a:rPr sz="2600" spc="-65" dirty="0">
                <a:solidFill>
                  <a:srgbClr val="000000"/>
                </a:solidFill>
                <a:latin typeface="Times New Roman"/>
                <a:cs typeface="Times New Roman"/>
              </a:rPr>
              <a:t> </a:t>
            </a:r>
            <a:r>
              <a:rPr sz="2600" spc="130" dirty="0">
                <a:solidFill>
                  <a:srgbClr val="000000"/>
                </a:solidFill>
                <a:latin typeface="Times New Roman"/>
                <a:cs typeface="Times New Roman"/>
              </a:rPr>
              <a:t>to  obtain </a:t>
            </a:r>
            <a:r>
              <a:rPr sz="2600" spc="65" dirty="0">
                <a:solidFill>
                  <a:srgbClr val="000000"/>
                </a:solidFill>
                <a:latin typeface="Times New Roman"/>
                <a:cs typeface="Times New Roman"/>
              </a:rPr>
              <a:t>as </a:t>
            </a:r>
            <a:r>
              <a:rPr sz="2600" spc="10" dirty="0">
                <a:solidFill>
                  <a:srgbClr val="000000"/>
                </a:solidFill>
                <a:latin typeface="Times New Roman"/>
                <a:cs typeface="Times New Roman"/>
              </a:rPr>
              <a:t>few </a:t>
            </a:r>
            <a:r>
              <a:rPr sz="2600" spc="95" dirty="0">
                <a:solidFill>
                  <a:srgbClr val="000000"/>
                </a:solidFill>
                <a:latin typeface="Times New Roman"/>
                <a:cs typeface="Times New Roman"/>
              </a:rPr>
              <a:t>stimuli </a:t>
            </a:r>
            <a:r>
              <a:rPr sz="2600" spc="65" dirty="0">
                <a:solidFill>
                  <a:srgbClr val="000000"/>
                </a:solidFill>
                <a:latin typeface="Times New Roman"/>
                <a:cs typeface="Times New Roman"/>
              </a:rPr>
              <a:t>as possible. </a:t>
            </a:r>
            <a:r>
              <a:rPr sz="2600" spc="75" dirty="0">
                <a:solidFill>
                  <a:srgbClr val="000000"/>
                </a:solidFill>
                <a:latin typeface="Times New Roman"/>
                <a:cs typeface="Times New Roman"/>
              </a:rPr>
              <a:t>It </a:t>
            </a:r>
            <a:r>
              <a:rPr sz="2600" spc="25" dirty="0">
                <a:solidFill>
                  <a:srgbClr val="000000"/>
                </a:solidFill>
                <a:latin typeface="Times New Roman"/>
                <a:cs typeface="Times New Roman"/>
              </a:rPr>
              <a:t>is </a:t>
            </a:r>
            <a:r>
              <a:rPr sz="2600" spc="65" dirty="0">
                <a:solidFill>
                  <a:srgbClr val="000000"/>
                </a:solidFill>
                <a:latin typeface="Times New Roman"/>
                <a:cs typeface="Times New Roman"/>
              </a:rPr>
              <a:t>called  </a:t>
            </a:r>
            <a:r>
              <a:rPr sz="2600" i="1" spc="-60" dirty="0">
                <a:solidFill>
                  <a:srgbClr val="000000"/>
                </a:solidFill>
                <a:latin typeface="Georgia"/>
                <a:cs typeface="Georgia"/>
              </a:rPr>
              <a:t>homogenization.</a:t>
            </a:r>
            <a:endParaRPr sz="2600" dirty="0">
              <a:latin typeface="Georgia"/>
              <a:cs typeface="Georgia"/>
            </a:endParaRPr>
          </a:p>
        </p:txBody>
      </p:sp>
    </p:spTree>
    <p:extLst>
      <p:ext uri="{BB962C8B-B14F-4D97-AF65-F5344CB8AC3E}">
        <p14:creationId xmlns:p14="http://schemas.microsoft.com/office/powerpoint/2010/main" val="279350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524001" y="1248"/>
            <a:ext cx="9143999" cy="102615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1524000" y="1"/>
            <a:ext cx="9090762" cy="1019937"/>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1523120" y="52960"/>
            <a:ext cx="9145643" cy="900811"/>
          </a:xfrm>
          <a:prstGeom prst="rect">
            <a:avLst/>
          </a:prstGeom>
          <a:blipFill>
            <a:blip r:embed="rId7" cstate="print"/>
            <a:stretch>
              <a:fillRect/>
            </a:stretch>
          </a:blipFill>
        </p:spPr>
        <p:txBody>
          <a:bodyPr wrap="square" lIns="0" tIns="0" rIns="0" bIns="0" rtlCol="0"/>
          <a:lstStyle/>
          <a:p>
            <a:endParaRPr/>
          </a:p>
        </p:txBody>
      </p:sp>
      <p:sp>
        <p:nvSpPr>
          <p:cNvPr id="7" name="object 7"/>
          <p:cNvSpPr txBox="1"/>
          <p:nvPr/>
        </p:nvSpPr>
        <p:spPr>
          <a:xfrm>
            <a:off x="2059940" y="1154939"/>
            <a:ext cx="7931150" cy="1804035"/>
          </a:xfrm>
          <a:prstGeom prst="rect">
            <a:avLst/>
          </a:prstGeom>
        </p:spPr>
        <p:txBody>
          <a:bodyPr vert="horz" wrap="square" lIns="0" tIns="13335" rIns="0" bIns="0" rtlCol="0">
            <a:spAutoFit/>
          </a:bodyPr>
          <a:lstStyle/>
          <a:p>
            <a:pPr marL="285115" marR="5080" indent="-272415">
              <a:spcBef>
                <a:spcPts val="105"/>
              </a:spcBef>
              <a:buClr>
                <a:srgbClr val="0AD0D9"/>
              </a:buClr>
              <a:buSzPct val="94230"/>
              <a:buFont typeface="Arial"/>
              <a:buChar char=""/>
              <a:tabLst>
                <a:tab pos="285750" algn="l"/>
              </a:tabLst>
            </a:pPr>
            <a:r>
              <a:rPr sz="2600" spc="-25" dirty="0">
                <a:latin typeface="Times New Roman"/>
                <a:cs typeface="Times New Roman"/>
              </a:rPr>
              <a:t>If</a:t>
            </a:r>
            <a:r>
              <a:rPr sz="2600" spc="-10" dirty="0">
                <a:latin typeface="Times New Roman"/>
                <a:cs typeface="Times New Roman"/>
              </a:rPr>
              <a:t> </a:t>
            </a:r>
            <a:r>
              <a:rPr sz="2600" spc="80" dirty="0">
                <a:latin typeface="Times New Roman"/>
                <a:cs typeface="Times New Roman"/>
              </a:rPr>
              <a:t>different</a:t>
            </a:r>
            <a:r>
              <a:rPr sz="2600" spc="-105" dirty="0">
                <a:latin typeface="Times New Roman"/>
                <a:cs typeface="Times New Roman"/>
              </a:rPr>
              <a:t> </a:t>
            </a:r>
            <a:r>
              <a:rPr sz="2600" spc="125" dirty="0">
                <a:latin typeface="Times New Roman"/>
                <a:cs typeface="Times New Roman"/>
              </a:rPr>
              <a:t>teams</a:t>
            </a:r>
            <a:r>
              <a:rPr sz="2600" spc="-135" dirty="0">
                <a:latin typeface="Times New Roman"/>
                <a:cs typeface="Times New Roman"/>
              </a:rPr>
              <a:t> </a:t>
            </a:r>
            <a:r>
              <a:rPr sz="2600" spc="90" dirty="0">
                <a:latin typeface="Times New Roman"/>
                <a:cs typeface="Times New Roman"/>
              </a:rPr>
              <a:t>are</a:t>
            </a:r>
            <a:r>
              <a:rPr sz="2600" spc="-125" dirty="0">
                <a:latin typeface="Times New Roman"/>
                <a:cs typeface="Times New Roman"/>
              </a:rPr>
              <a:t> </a:t>
            </a:r>
            <a:r>
              <a:rPr sz="2600" spc="70" dirty="0">
                <a:latin typeface="Times New Roman"/>
                <a:cs typeface="Times New Roman"/>
              </a:rPr>
              <a:t>working</a:t>
            </a:r>
            <a:r>
              <a:rPr sz="2600" spc="-70" dirty="0">
                <a:latin typeface="Times New Roman"/>
                <a:cs typeface="Times New Roman"/>
              </a:rPr>
              <a:t> </a:t>
            </a:r>
            <a:r>
              <a:rPr sz="2600" spc="160" dirty="0">
                <a:latin typeface="Times New Roman"/>
                <a:cs typeface="Times New Roman"/>
              </a:rPr>
              <a:t>on</a:t>
            </a:r>
            <a:r>
              <a:rPr sz="2600" spc="-125" dirty="0">
                <a:latin typeface="Times New Roman"/>
                <a:cs typeface="Times New Roman"/>
              </a:rPr>
              <a:t> </a:t>
            </a:r>
            <a:r>
              <a:rPr sz="2600" spc="80" dirty="0">
                <a:latin typeface="Times New Roman"/>
                <a:cs typeface="Times New Roman"/>
              </a:rPr>
              <a:t>different</a:t>
            </a:r>
            <a:r>
              <a:rPr sz="2600" spc="-120" dirty="0">
                <a:latin typeface="Times New Roman"/>
                <a:cs typeface="Times New Roman"/>
              </a:rPr>
              <a:t> </a:t>
            </a:r>
            <a:r>
              <a:rPr sz="2600" spc="70" dirty="0">
                <a:latin typeface="Times New Roman"/>
                <a:cs typeface="Times New Roman"/>
              </a:rPr>
              <a:t>scenarios,</a:t>
            </a:r>
            <a:r>
              <a:rPr sz="2600" spc="-75" dirty="0">
                <a:latin typeface="Times New Roman"/>
                <a:cs typeface="Times New Roman"/>
              </a:rPr>
              <a:t> </a:t>
            </a:r>
            <a:r>
              <a:rPr sz="2600" spc="-330" dirty="0">
                <a:latin typeface="Times New Roman"/>
                <a:cs typeface="Times New Roman"/>
              </a:rPr>
              <a:t>a  </a:t>
            </a:r>
            <a:r>
              <a:rPr sz="2600" spc="40" dirty="0">
                <a:latin typeface="Times New Roman"/>
                <a:cs typeface="Times New Roman"/>
              </a:rPr>
              <a:t>class</a:t>
            </a:r>
            <a:r>
              <a:rPr sz="2600" spc="-80" dirty="0">
                <a:latin typeface="Times New Roman"/>
                <a:cs typeface="Times New Roman"/>
              </a:rPr>
              <a:t> </a:t>
            </a:r>
            <a:r>
              <a:rPr sz="2600" spc="75" dirty="0">
                <a:latin typeface="Times New Roman"/>
                <a:cs typeface="Times New Roman"/>
              </a:rPr>
              <a:t>may</a:t>
            </a:r>
            <a:r>
              <a:rPr sz="2600" spc="-65" dirty="0">
                <a:latin typeface="Times New Roman"/>
                <a:cs typeface="Times New Roman"/>
              </a:rPr>
              <a:t> </a:t>
            </a:r>
            <a:r>
              <a:rPr sz="2600" spc="114" dirty="0">
                <a:latin typeface="Times New Roman"/>
                <a:cs typeface="Times New Roman"/>
              </a:rPr>
              <a:t>be</a:t>
            </a:r>
            <a:r>
              <a:rPr sz="2600" spc="-125" dirty="0">
                <a:latin typeface="Times New Roman"/>
                <a:cs typeface="Times New Roman"/>
              </a:rPr>
              <a:t> </a:t>
            </a:r>
            <a:r>
              <a:rPr sz="2600" spc="65" dirty="0">
                <a:latin typeface="Times New Roman"/>
                <a:cs typeface="Times New Roman"/>
              </a:rPr>
              <a:t>called</a:t>
            </a:r>
            <a:r>
              <a:rPr sz="2600" spc="-20" dirty="0">
                <a:latin typeface="Times New Roman"/>
                <a:cs typeface="Times New Roman"/>
              </a:rPr>
              <a:t> </a:t>
            </a:r>
            <a:r>
              <a:rPr sz="2600" spc="35" dirty="0">
                <a:latin typeface="Times New Roman"/>
                <a:cs typeface="Times New Roman"/>
              </a:rPr>
              <a:t>by</a:t>
            </a:r>
            <a:r>
              <a:rPr sz="2600" spc="-145" dirty="0">
                <a:latin typeface="Times New Roman"/>
                <a:cs typeface="Times New Roman"/>
              </a:rPr>
              <a:t> </a:t>
            </a:r>
            <a:r>
              <a:rPr sz="2600" spc="80" dirty="0">
                <a:latin typeface="Times New Roman"/>
                <a:cs typeface="Times New Roman"/>
              </a:rPr>
              <a:t>different</a:t>
            </a:r>
            <a:r>
              <a:rPr sz="2600" spc="-55" dirty="0">
                <a:latin typeface="Times New Roman"/>
                <a:cs typeface="Times New Roman"/>
              </a:rPr>
              <a:t> </a:t>
            </a:r>
            <a:r>
              <a:rPr sz="2600" spc="105" dirty="0">
                <a:latin typeface="Times New Roman"/>
                <a:cs typeface="Times New Roman"/>
              </a:rPr>
              <a:t>names.</a:t>
            </a:r>
            <a:endParaRPr sz="2600">
              <a:latin typeface="Times New Roman"/>
              <a:cs typeface="Times New Roman"/>
            </a:endParaRPr>
          </a:p>
          <a:p>
            <a:pPr marL="285115" indent="-272415">
              <a:spcBef>
                <a:spcPts val="625"/>
              </a:spcBef>
              <a:buClr>
                <a:srgbClr val="0AD0D9"/>
              </a:buClr>
              <a:buSzPct val="94230"/>
              <a:buFont typeface="Arial"/>
              <a:buChar char=""/>
              <a:tabLst>
                <a:tab pos="285750" algn="l"/>
              </a:tabLst>
            </a:pPr>
            <a:r>
              <a:rPr sz="2600" spc="85" dirty="0">
                <a:latin typeface="Times New Roman"/>
                <a:cs typeface="Times New Roman"/>
              </a:rPr>
              <a:t>These</a:t>
            </a:r>
            <a:r>
              <a:rPr sz="2600" spc="-60" dirty="0">
                <a:latin typeface="Times New Roman"/>
                <a:cs typeface="Times New Roman"/>
              </a:rPr>
              <a:t> </a:t>
            </a:r>
            <a:r>
              <a:rPr sz="2600" spc="155" dirty="0">
                <a:latin typeface="Times New Roman"/>
                <a:cs typeface="Times New Roman"/>
              </a:rPr>
              <a:t>name</a:t>
            </a:r>
            <a:r>
              <a:rPr sz="2600" spc="-120" dirty="0">
                <a:latin typeface="Times New Roman"/>
                <a:cs typeface="Times New Roman"/>
              </a:rPr>
              <a:t> </a:t>
            </a:r>
            <a:r>
              <a:rPr sz="2600" spc="80" dirty="0">
                <a:latin typeface="Times New Roman"/>
                <a:cs typeface="Times New Roman"/>
              </a:rPr>
              <a:t>conflicts</a:t>
            </a:r>
            <a:r>
              <a:rPr sz="2600" spc="-85" dirty="0">
                <a:latin typeface="Times New Roman"/>
                <a:cs typeface="Times New Roman"/>
              </a:rPr>
              <a:t> </a:t>
            </a:r>
            <a:r>
              <a:rPr sz="2600" spc="160" dirty="0">
                <a:latin typeface="Times New Roman"/>
                <a:cs typeface="Times New Roman"/>
              </a:rPr>
              <a:t>must</a:t>
            </a:r>
            <a:r>
              <a:rPr sz="2600" spc="-95" dirty="0">
                <a:latin typeface="Times New Roman"/>
                <a:cs typeface="Times New Roman"/>
              </a:rPr>
              <a:t> </a:t>
            </a:r>
            <a:r>
              <a:rPr sz="2600" spc="114" dirty="0">
                <a:latin typeface="Times New Roman"/>
                <a:cs typeface="Times New Roman"/>
              </a:rPr>
              <a:t>be</a:t>
            </a:r>
            <a:r>
              <a:rPr sz="2600" spc="-114" dirty="0">
                <a:latin typeface="Times New Roman"/>
                <a:cs typeface="Times New Roman"/>
              </a:rPr>
              <a:t> </a:t>
            </a:r>
            <a:r>
              <a:rPr sz="2600" spc="55" dirty="0">
                <a:latin typeface="Times New Roman"/>
                <a:cs typeface="Times New Roman"/>
              </a:rPr>
              <a:t>resolved.</a:t>
            </a:r>
            <a:endParaRPr sz="2600">
              <a:latin typeface="Times New Roman"/>
              <a:cs typeface="Times New Roman"/>
            </a:endParaRPr>
          </a:p>
          <a:p>
            <a:pPr marL="285115" indent="-272415">
              <a:spcBef>
                <a:spcPts val="650"/>
              </a:spcBef>
              <a:buClr>
                <a:srgbClr val="0AD0D9"/>
              </a:buClr>
              <a:buSzPct val="94642"/>
              <a:buFont typeface="Arial"/>
              <a:buChar char=""/>
              <a:tabLst>
                <a:tab pos="285750" algn="l"/>
              </a:tabLst>
            </a:pPr>
            <a:r>
              <a:rPr sz="2800" spc="110" dirty="0">
                <a:latin typeface="Times New Roman"/>
                <a:cs typeface="Times New Roman"/>
              </a:rPr>
              <a:t>Homogenization </a:t>
            </a:r>
            <a:r>
              <a:rPr sz="2800" spc="25" dirty="0">
                <a:latin typeface="Times New Roman"/>
                <a:cs typeface="Times New Roman"/>
              </a:rPr>
              <a:t>is </a:t>
            </a:r>
            <a:r>
              <a:rPr sz="2800" spc="160" dirty="0">
                <a:latin typeface="Times New Roman"/>
                <a:cs typeface="Times New Roman"/>
              </a:rPr>
              <a:t>an</a:t>
            </a:r>
            <a:r>
              <a:rPr sz="2800" spc="-515" dirty="0">
                <a:latin typeface="Times New Roman"/>
                <a:cs typeface="Times New Roman"/>
              </a:rPr>
              <a:t> </a:t>
            </a:r>
            <a:r>
              <a:rPr sz="2800" spc="90" dirty="0">
                <a:latin typeface="Times New Roman"/>
                <a:cs typeface="Times New Roman"/>
              </a:rPr>
              <a:t>ongoing </a:t>
            </a:r>
            <a:r>
              <a:rPr sz="2800" spc="60" dirty="0">
                <a:latin typeface="Times New Roman"/>
                <a:cs typeface="Times New Roman"/>
              </a:rPr>
              <a:t>process.</a:t>
            </a:r>
            <a:endParaRPr sz="2800">
              <a:latin typeface="Times New Roman"/>
              <a:cs typeface="Times New Roman"/>
            </a:endParaRPr>
          </a:p>
        </p:txBody>
      </p:sp>
      <p:sp>
        <p:nvSpPr>
          <p:cNvPr id="8" name="object 8"/>
          <p:cNvSpPr txBox="1">
            <a:spLocks noGrp="1"/>
          </p:cNvSpPr>
          <p:nvPr>
            <p:ph type="title"/>
          </p:nvPr>
        </p:nvSpPr>
        <p:spPr>
          <a:xfrm>
            <a:off x="1968501" y="392903"/>
            <a:ext cx="8067675" cy="689932"/>
          </a:xfrm>
          <a:prstGeom prst="rect">
            <a:avLst/>
          </a:prstGeom>
        </p:spPr>
        <p:txBody>
          <a:bodyPr vert="horz" wrap="square" lIns="0" tIns="12700" rIns="0" bIns="0" rtlCol="0" anchor="ctr">
            <a:spAutoFit/>
          </a:bodyPr>
          <a:lstStyle/>
          <a:p>
            <a:pPr marL="12700">
              <a:lnSpc>
                <a:spcPct val="100000"/>
              </a:lnSpc>
              <a:spcBef>
                <a:spcPts val="100"/>
              </a:spcBef>
            </a:pPr>
            <a:r>
              <a:rPr spc="-240" dirty="0"/>
              <a:t>Why </a:t>
            </a:r>
            <a:r>
              <a:rPr spc="-245" dirty="0"/>
              <a:t>is </a:t>
            </a:r>
            <a:r>
              <a:rPr spc="-175" dirty="0"/>
              <a:t>homogenization</a:t>
            </a:r>
            <a:r>
              <a:rPr spc="-300" dirty="0"/>
              <a:t> </a:t>
            </a:r>
            <a:r>
              <a:rPr spc="-120" dirty="0"/>
              <a:t>required</a:t>
            </a:r>
          </a:p>
        </p:txBody>
      </p:sp>
    </p:spTree>
    <p:extLst>
      <p:ext uri="{BB962C8B-B14F-4D97-AF65-F5344CB8AC3E}">
        <p14:creationId xmlns:p14="http://schemas.microsoft.com/office/powerpoint/2010/main" val="113049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1" y="1248"/>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524000" y="1"/>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523120" y="52960"/>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2059940" y="1551407"/>
            <a:ext cx="4838700" cy="2879725"/>
          </a:xfrm>
          <a:prstGeom prst="rect">
            <a:avLst/>
          </a:prstGeom>
        </p:spPr>
        <p:txBody>
          <a:bodyPr vert="horz" wrap="square" lIns="0" tIns="92075" rIns="0" bIns="0" rtlCol="0">
            <a:spAutoFit/>
          </a:bodyPr>
          <a:lstStyle/>
          <a:p>
            <a:pPr marL="285115" indent="-272415">
              <a:spcBef>
                <a:spcPts val="725"/>
              </a:spcBef>
              <a:buClr>
                <a:srgbClr val="0AD0D9"/>
              </a:buClr>
              <a:buSzPct val="94230"/>
              <a:buFont typeface="Arial"/>
              <a:buChar char=""/>
              <a:tabLst>
                <a:tab pos="285750" algn="l"/>
              </a:tabLst>
            </a:pPr>
            <a:r>
              <a:rPr sz="2600" b="1" spc="-10" dirty="0">
                <a:latin typeface="Times New Roman"/>
                <a:cs typeface="Times New Roman"/>
              </a:rPr>
              <a:t>COMBINING</a:t>
            </a:r>
            <a:r>
              <a:rPr sz="2600" b="1" spc="-60" dirty="0">
                <a:latin typeface="Times New Roman"/>
                <a:cs typeface="Times New Roman"/>
              </a:rPr>
              <a:t> </a:t>
            </a:r>
            <a:r>
              <a:rPr sz="2600" b="1" spc="-130" dirty="0">
                <a:latin typeface="Times New Roman"/>
                <a:cs typeface="Times New Roman"/>
              </a:rPr>
              <a:t>CLASSES</a:t>
            </a:r>
            <a:endParaRPr sz="2600">
              <a:latin typeface="Times New Roman"/>
              <a:cs typeface="Times New Roman"/>
            </a:endParaRPr>
          </a:p>
          <a:p>
            <a:pPr marL="285115" indent="-272415">
              <a:spcBef>
                <a:spcPts val="625"/>
              </a:spcBef>
              <a:buClr>
                <a:srgbClr val="0AD0D9"/>
              </a:buClr>
              <a:buSzPct val="94230"/>
              <a:buFont typeface="Arial"/>
              <a:buChar char=""/>
              <a:tabLst>
                <a:tab pos="285750" algn="l"/>
              </a:tabLst>
            </a:pPr>
            <a:r>
              <a:rPr sz="2600" b="1" spc="-60" dirty="0">
                <a:latin typeface="Times New Roman"/>
                <a:cs typeface="Times New Roman"/>
              </a:rPr>
              <a:t>SPLITTING</a:t>
            </a:r>
            <a:r>
              <a:rPr sz="2600" b="1" spc="-80" dirty="0">
                <a:latin typeface="Times New Roman"/>
                <a:cs typeface="Times New Roman"/>
              </a:rPr>
              <a:t> </a:t>
            </a:r>
            <a:r>
              <a:rPr sz="2600" b="1" spc="-130" dirty="0">
                <a:latin typeface="Times New Roman"/>
                <a:cs typeface="Times New Roman"/>
              </a:rPr>
              <a:t>CLASSES</a:t>
            </a:r>
            <a:endParaRPr sz="2600">
              <a:latin typeface="Times New Roman"/>
              <a:cs typeface="Times New Roman"/>
            </a:endParaRPr>
          </a:p>
          <a:p>
            <a:pPr marL="285115" indent="-272415">
              <a:spcBef>
                <a:spcPts val="625"/>
              </a:spcBef>
              <a:buClr>
                <a:srgbClr val="0AD0D9"/>
              </a:buClr>
              <a:buSzPct val="94230"/>
              <a:buFont typeface="Arial"/>
              <a:buChar char=""/>
              <a:tabLst>
                <a:tab pos="285750" algn="l"/>
              </a:tabLst>
            </a:pPr>
            <a:r>
              <a:rPr sz="2600" b="1" spc="-70" dirty="0">
                <a:latin typeface="Times New Roman"/>
                <a:cs typeface="Times New Roman"/>
              </a:rPr>
              <a:t>ELIMINATING </a:t>
            </a:r>
            <a:r>
              <a:rPr sz="2600" b="1" spc="-130" dirty="0">
                <a:latin typeface="Times New Roman"/>
                <a:cs typeface="Times New Roman"/>
              </a:rPr>
              <a:t>CLASSES</a:t>
            </a:r>
            <a:endParaRPr sz="2600">
              <a:latin typeface="Times New Roman"/>
              <a:cs typeface="Times New Roman"/>
            </a:endParaRPr>
          </a:p>
          <a:p>
            <a:pPr marL="285115" indent="-272415">
              <a:spcBef>
                <a:spcPts val="625"/>
              </a:spcBef>
              <a:buClr>
                <a:srgbClr val="0AD0D9"/>
              </a:buClr>
              <a:buSzPct val="94230"/>
              <a:buFont typeface="Arial"/>
              <a:buChar char=""/>
              <a:tabLst>
                <a:tab pos="285750" algn="l"/>
              </a:tabLst>
            </a:pPr>
            <a:r>
              <a:rPr sz="2600" b="1" spc="-50" dirty="0">
                <a:latin typeface="Times New Roman"/>
                <a:cs typeface="Times New Roman"/>
              </a:rPr>
              <a:t>SCENARIO </a:t>
            </a:r>
            <a:r>
              <a:rPr sz="2600" b="1" spc="-190" dirty="0">
                <a:latin typeface="Times New Roman"/>
                <a:cs typeface="Times New Roman"/>
              </a:rPr>
              <a:t>WALK</a:t>
            </a:r>
            <a:r>
              <a:rPr sz="2600" b="1" spc="-195" dirty="0">
                <a:latin typeface="Times New Roman"/>
                <a:cs typeface="Times New Roman"/>
              </a:rPr>
              <a:t> </a:t>
            </a:r>
            <a:r>
              <a:rPr sz="2600" b="1" spc="-25" dirty="0">
                <a:latin typeface="Times New Roman"/>
                <a:cs typeface="Times New Roman"/>
              </a:rPr>
              <a:t>THROUGH</a:t>
            </a:r>
            <a:endParaRPr sz="2600">
              <a:latin typeface="Times New Roman"/>
              <a:cs typeface="Times New Roman"/>
            </a:endParaRPr>
          </a:p>
          <a:p>
            <a:pPr marL="285115" indent="-272415">
              <a:spcBef>
                <a:spcPts val="625"/>
              </a:spcBef>
              <a:buClr>
                <a:srgbClr val="0AD0D9"/>
              </a:buClr>
              <a:buSzPct val="94230"/>
              <a:buFont typeface="Arial"/>
              <a:buChar char=""/>
              <a:tabLst>
                <a:tab pos="285750" algn="l"/>
              </a:tabLst>
            </a:pPr>
            <a:r>
              <a:rPr sz="2600" b="1" spc="-114" dirty="0">
                <a:latin typeface="Times New Roman"/>
                <a:cs typeface="Times New Roman"/>
              </a:rPr>
              <a:t>EVENT</a:t>
            </a:r>
            <a:r>
              <a:rPr sz="2600" b="1" spc="-175" dirty="0">
                <a:latin typeface="Times New Roman"/>
                <a:cs typeface="Times New Roman"/>
              </a:rPr>
              <a:t> </a:t>
            </a:r>
            <a:r>
              <a:rPr sz="2600" b="1" spc="-80" dirty="0">
                <a:latin typeface="Times New Roman"/>
                <a:cs typeface="Times New Roman"/>
              </a:rPr>
              <a:t>TRACING</a:t>
            </a:r>
            <a:endParaRPr sz="2600">
              <a:latin typeface="Times New Roman"/>
              <a:cs typeface="Times New Roman"/>
            </a:endParaRPr>
          </a:p>
          <a:p>
            <a:pPr marL="285115" indent="-272415">
              <a:spcBef>
                <a:spcPts val="625"/>
              </a:spcBef>
              <a:buClr>
                <a:srgbClr val="0AD0D9"/>
              </a:buClr>
              <a:buSzPct val="94230"/>
              <a:buFont typeface="Arial"/>
              <a:buChar char=""/>
              <a:tabLst>
                <a:tab pos="285750" algn="l"/>
              </a:tabLst>
            </a:pPr>
            <a:r>
              <a:rPr sz="2600" b="1" spc="-25" dirty="0">
                <a:latin typeface="Times New Roman"/>
                <a:cs typeface="Times New Roman"/>
              </a:rPr>
              <a:t>DOCUMENTATION</a:t>
            </a:r>
            <a:r>
              <a:rPr sz="2600" b="1" spc="-50" dirty="0">
                <a:latin typeface="Times New Roman"/>
                <a:cs typeface="Times New Roman"/>
              </a:rPr>
              <a:t> </a:t>
            </a:r>
            <a:r>
              <a:rPr sz="2600" b="1" spc="-114" dirty="0">
                <a:latin typeface="Times New Roman"/>
                <a:cs typeface="Times New Roman"/>
              </a:rPr>
              <a:t>REVIEW</a:t>
            </a:r>
            <a:endParaRPr sz="2600">
              <a:latin typeface="Times New Roman"/>
              <a:cs typeface="Times New Roman"/>
            </a:endParaRPr>
          </a:p>
        </p:txBody>
      </p:sp>
      <p:sp>
        <p:nvSpPr>
          <p:cNvPr id="8" name="object 8"/>
          <p:cNvSpPr txBox="1">
            <a:spLocks noGrp="1"/>
          </p:cNvSpPr>
          <p:nvPr>
            <p:ph type="title"/>
          </p:nvPr>
        </p:nvSpPr>
        <p:spPr>
          <a:xfrm>
            <a:off x="1968500" y="392903"/>
            <a:ext cx="7155180" cy="689932"/>
          </a:xfrm>
          <a:prstGeom prst="rect">
            <a:avLst/>
          </a:prstGeom>
        </p:spPr>
        <p:txBody>
          <a:bodyPr vert="horz" wrap="square" lIns="0" tIns="12700" rIns="0" bIns="0" rtlCol="0" anchor="ctr">
            <a:spAutoFit/>
          </a:bodyPr>
          <a:lstStyle/>
          <a:p>
            <a:pPr marL="12700">
              <a:lnSpc>
                <a:spcPct val="100000"/>
              </a:lnSpc>
              <a:spcBef>
                <a:spcPts val="100"/>
              </a:spcBef>
            </a:pPr>
            <a:r>
              <a:rPr spc="-254" dirty="0"/>
              <a:t>Elements </a:t>
            </a:r>
            <a:r>
              <a:rPr spc="-10" dirty="0"/>
              <a:t>of</a:t>
            </a:r>
            <a:r>
              <a:rPr spc="-270" dirty="0"/>
              <a:t> </a:t>
            </a:r>
            <a:r>
              <a:rPr spc="-200" dirty="0"/>
              <a:t>Homogenization</a:t>
            </a:r>
          </a:p>
        </p:txBody>
      </p:sp>
    </p:spTree>
    <p:extLst>
      <p:ext uri="{BB962C8B-B14F-4D97-AF65-F5344CB8AC3E}">
        <p14:creationId xmlns:p14="http://schemas.microsoft.com/office/powerpoint/2010/main" val="602656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524001" y="1248"/>
            <a:ext cx="9143999" cy="102615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1524000" y="1"/>
            <a:ext cx="9090762" cy="1019937"/>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1523120" y="52960"/>
            <a:ext cx="9145643" cy="900811"/>
          </a:xfrm>
          <a:prstGeom prst="rect">
            <a:avLst/>
          </a:prstGeom>
          <a:blipFill>
            <a:blip r:embed="rId7" cstate="print"/>
            <a:stretch>
              <a:fillRect/>
            </a:stretch>
          </a:blipFill>
        </p:spPr>
        <p:txBody>
          <a:bodyPr wrap="square" lIns="0" tIns="0" rIns="0" bIns="0" rtlCol="0"/>
          <a:lstStyle/>
          <a:p>
            <a:endParaRPr/>
          </a:p>
        </p:txBody>
      </p:sp>
      <p:sp>
        <p:nvSpPr>
          <p:cNvPr id="7" name="object 7"/>
          <p:cNvSpPr txBox="1"/>
          <p:nvPr/>
        </p:nvSpPr>
        <p:spPr>
          <a:xfrm>
            <a:off x="2059940" y="1076300"/>
            <a:ext cx="7586980" cy="4555093"/>
          </a:xfrm>
          <a:prstGeom prst="rect">
            <a:avLst/>
          </a:prstGeom>
        </p:spPr>
        <p:txBody>
          <a:bodyPr vert="horz" wrap="square" lIns="0" tIns="91440" rIns="0" bIns="0" rtlCol="0">
            <a:spAutoFit/>
          </a:bodyPr>
          <a:lstStyle/>
          <a:p>
            <a:pPr marL="285115" indent="-272415">
              <a:spcBef>
                <a:spcPts val="720"/>
              </a:spcBef>
              <a:buClr>
                <a:srgbClr val="0AD0D9"/>
              </a:buClr>
              <a:buSzPct val="94230"/>
              <a:buFont typeface="Arial"/>
              <a:buChar char=""/>
              <a:tabLst>
                <a:tab pos="285750" algn="l"/>
              </a:tabLst>
            </a:pPr>
            <a:r>
              <a:rPr sz="2600" b="1" spc="-10" dirty="0">
                <a:latin typeface="Times New Roman"/>
                <a:cs typeface="Times New Roman"/>
              </a:rPr>
              <a:t>COMBINING</a:t>
            </a:r>
            <a:r>
              <a:rPr sz="2600" b="1" spc="-60" dirty="0">
                <a:latin typeface="Times New Roman"/>
                <a:cs typeface="Times New Roman"/>
              </a:rPr>
              <a:t> </a:t>
            </a:r>
            <a:r>
              <a:rPr sz="2600" b="1" spc="-130" dirty="0">
                <a:latin typeface="Times New Roman"/>
                <a:cs typeface="Times New Roman"/>
              </a:rPr>
              <a:t>CLASSES</a:t>
            </a:r>
            <a:endParaRPr sz="2600" dirty="0">
              <a:latin typeface="Times New Roman"/>
              <a:cs typeface="Times New Roman"/>
            </a:endParaRPr>
          </a:p>
          <a:p>
            <a:pPr marL="285115" indent="-272415">
              <a:spcBef>
                <a:spcPts val="625"/>
              </a:spcBef>
              <a:buClr>
                <a:srgbClr val="0AD0D9"/>
              </a:buClr>
              <a:buSzPct val="94230"/>
              <a:buFont typeface="Arial"/>
              <a:buChar char=""/>
              <a:tabLst>
                <a:tab pos="285750" algn="l"/>
              </a:tabLst>
            </a:pPr>
            <a:r>
              <a:rPr sz="2600" spc="95" dirty="0">
                <a:latin typeface="Times New Roman"/>
                <a:cs typeface="Times New Roman"/>
              </a:rPr>
              <a:t>examine</a:t>
            </a:r>
            <a:r>
              <a:rPr sz="2600" spc="-125" dirty="0">
                <a:latin typeface="Times New Roman"/>
                <a:cs typeface="Times New Roman"/>
              </a:rPr>
              <a:t> </a:t>
            </a:r>
            <a:r>
              <a:rPr sz="2600" spc="110" dirty="0">
                <a:latin typeface="Times New Roman"/>
                <a:cs typeface="Times New Roman"/>
              </a:rPr>
              <a:t>each</a:t>
            </a:r>
            <a:r>
              <a:rPr sz="2600" spc="-100" dirty="0">
                <a:latin typeface="Times New Roman"/>
                <a:cs typeface="Times New Roman"/>
              </a:rPr>
              <a:t> </a:t>
            </a:r>
            <a:r>
              <a:rPr sz="2600" spc="40" dirty="0">
                <a:latin typeface="Times New Roman"/>
                <a:cs typeface="Times New Roman"/>
              </a:rPr>
              <a:t>class</a:t>
            </a:r>
            <a:r>
              <a:rPr sz="2600" spc="-140" dirty="0">
                <a:latin typeface="Times New Roman"/>
                <a:cs typeface="Times New Roman"/>
              </a:rPr>
              <a:t> </a:t>
            </a:r>
            <a:r>
              <a:rPr sz="2600" spc="110" dirty="0">
                <a:latin typeface="Times New Roman"/>
                <a:cs typeface="Times New Roman"/>
              </a:rPr>
              <a:t>with</a:t>
            </a:r>
            <a:r>
              <a:rPr sz="2600" spc="-50" dirty="0">
                <a:latin typeface="Times New Roman"/>
                <a:cs typeface="Times New Roman"/>
              </a:rPr>
              <a:t> </a:t>
            </a:r>
            <a:r>
              <a:rPr sz="2600" spc="80" dirty="0">
                <a:latin typeface="Times New Roman"/>
                <a:cs typeface="Times New Roman"/>
              </a:rPr>
              <a:t>its</a:t>
            </a:r>
            <a:r>
              <a:rPr sz="2600" spc="-135" dirty="0">
                <a:latin typeface="Times New Roman"/>
                <a:cs typeface="Times New Roman"/>
              </a:rPr>
              <a:t> </a:t>
            </a:r>
            <a:r>
              <a:rPr sz="2600" spc="90" dirty="0">
                <a:latin typeface="Times New Roman"/>
                <a:cs typeface="Times New Roman"/>
              </a:rPr>
              <a:t>definition.</a:t>
            </a:r>
            <a:endParaRPr sz="2600" dirty="0">
              <a:latin typeface="Times New Roman"/>
              <a:cs typeface="Times New Roman"/>
            </a:endParaRPr>
          </a:p>
          <a:p>
            <a:pPr marL="285115" indent="-272415">
              <a:spcBef>
                <a:spcPts val="630"/>
              </a:spcBef>
              <a:buClr>
                <a:srgbClr val="0AD0D9"/>
              </a:buClr>
              <a:buSzPct val="94230"/>
              <a:buFont typeface="Arial"/>
              <a:buChar char=""/>
              <a:tabLst>
                <a:tab pos="285750" algn="l"/>
              </a:tabLst>
            </a:pPr>
            <a:r>
              <a:rPr sz="2600" spc="70" dirty="0">
                <a:latin typeface="Times New Roman"/>
                <a:cs typeface="Times New Roman"/>
              </a:rPr>
              <a:t>Examine</a:t>
            </a:r>
            <a:r>
              <a:rPr sz="2600" spc="-125" dirty="0">
                <a:latin typeface="Times New Roman"/>
                <a:cs typeface="Times New Roman"/>
              </a:rPr>
              <a:t> </a:t>
            </a:r>
            <a:r>
              <a:rPr sz="2600" spc="120" dirty="0">
                <a:latin typeface="Times New Roman"/>
                <a:cs typeface="Times New Roman"/>
              </a:rPr>
              <a:t>attributes</a:t>
            </a:r>
            <a:r>
              <a:rPr sz="2600" spc="-165" dirty="0">
                <a:latin typeface="Times New Roman"/>
                <a:cs typeface="Times New Roman"/>
              </a:rPr>
              <a:t> </a:t>
            </a:r>
            <a:r>
              <a:rPr sz="2600" spc="160" dirty="0">
                <a:latin typeface="Times New Roman"/>
                <a:cs typeface="Times New Roman"/>
              </a:rPr>
              <a:t>and</a:t>
            </a:r>
            <a:r>
              <a:rPr sz="2600" spc="-10" dirty="0">
                <a:latin typeface="Times New Roman"/>
                <a:cs typeface="Times New Roman"/>
              </a:rPr>
              <a:t> </a:t>
            </a:r>
            <a:r>
              <a:rPr sz="2600" spc="105" dirty="0">
                <a:latin typeface="Times New Roman"/>
                <a:cs typeface="Times New Roman"/>
              </a:rPr>
              <a:t>functions</a:t>
            </a:r>
            <a:r>
              <a:rPr sz="2600" spc="-150" dirty="0">
                <a:latin typeface="Times New Roman"/>
                <a:cs typeface="Times New Roman"/>
              </a:rPr>
              <a:t> </a:t>
            </a:r>
            <a:r>
              <a:rPr sz="2600" spc="20" dirty="0">
                <a:latin typeface="Times New Roman"/>
                <a:cs typeface="Times New Roman"/>
              </a:rPr>
              <a:t>of</a:t>
            </a:r>
            <a:r>
              <a:rPr sz="2600" spc="5" dirty="0">
                <a:latin typeface="Times New Roman"/>
                <a:cs typeface="Times New Roman"/>
              </a:rPr>
              <a:t> </a:t>
            </a:r>
            <a:r>
              <a:rPr sz="2600" spc="160" dirty="0">
                <a:latin typeface="Times New Roman"/>
                <a:cs typeface="Times New Roman"/>
              </a:rPr>
              <a:t>the</a:t>
            </a:r>
            <a:r>
              <a:rPr sz="2600" spc="-130" dirty="0">
                <a:latin typeface="Times New Roman"/>
                <a:cs typeface="Times New Roman"/>
              </a:rPr>
              <a:t> </a:t>
            </a:r>
            <a:r>
              <a:rPr sz="2600" spc="40" dirty="0">
                <a:latin typeface="Times New Roman"/>
                <a:cs typeface="Times New Roman"/>
              </a:rPr>
              <a:t>classes.</a:t>
            </a:r>
            <a:endParaRPr sz="2600" dirty="0">
              <a:latin typeface="Times New Roman"/>
              <a:cs typeface="Times New Roman"/>
            </a:endParaRPr>
          </a:p>
          <a:p>
            <a:pPr marL="285115" indent="-272415">
              <a:spcBef>
                <a:spcPts val="620"/>
              </a:spcBef>
              <a:buClr>
                <a:srgbClr val="0AD0D9"/>
              </a:buClr>
              <a:buSzPct val="94230"/>
              <a:buFont typeface="Arial"/>
              <a:buChar char=""/>
              <a:tabLst>
                <a:tab pos="285750" algn="l"/>
              </a:tabLst>
            </a:pPr>
            <a:r>
              <a:rPr sz="2600" spc="45" dirty="0">
                <a:latin typeface="Times New Roman"/>
                <a:cs typeface="Times New Roman"/>
              </a:rPr>
              <a:t>Look</a:t>
            </a:r>
            <a:r>
              <a:rPr sz="2600" spc="-70" dirty="0">
                <a:latin typeface="Times New Roman"/>
                <a:cs typeface="Times New Roman"/>
              </a:rPr>
              <a:t> </a:t>
            </a:r>
            <a:r>
              <a:rPr sz="2600" spc="50" dirty="0">
                <a:latin typeface="Times New Roman"/>
                <a:cs typeface="Times New Roman"/>
              </a:rPr>
              <a:t>for</a:t>
            </a:r>
            <a:r>
              <a:rPr sz="2600" spc="-114" dirty="0">
                <a:latin typeface="Times New Roman"/>
                <a:cs typeface="Times New Roman"/>
              </a:rPr>
              <a:t> </a:t>
            </a:r>
            <a:r>
              <a:rPr sz="2600" spc="160" dirty="0">
                <a:latin typeface="Times New Roman"/>
                <a:cs typeface="Times New Roman"/>
              </a:rPr>
              <a:t>the</a:t>
            </a:r>
            <a:r>
              <a:rPr sz="2600" spc="-105" dirty="0">
                <a:latin typeface="Times New Roman"/>
                <a:cs typeface="Times New Roman"/>
              </a:rPr>
              <a:t> </a:t>
            </a:r>
            <a:r>
              <a:rPr sz="2600" spc="100" dirty="0">
                <a:latin typeface="Times New Roman"/>
                <a:cs typeface="Times New Roman"/>
              </a:rPr>
              <a:t>use</a:t>
            </a:r>
            <a:r>
              <a:rPr sz="2600" spc="-140" dirty="0">
                <a:latin typeface="Times New Roman"/>
                <a:cs typeface="Times New Roman"/>
              </a:rPr>
              <a:t> </a:t>
            </a:r>
            <a:r>
              <a:rPr sz="2600" spc="20" dirty="0">
                <a:latin typeface="Times New Roman"/>
                <a:cs typeface="Times New Roman"/>
              </a:rPr>
              <a:t>of</a:t>
            </a:r>
            <a:r>
              <a:rPr sz="2600" spc="-10" dirty="0">
                <a:latin typeface="Times New Roman"/>
                <a:cs typeface="Times New Roman"/>
              </a:rPr>
              <a:t> </a:t>
            </a:r>
            <a:r>
              <a:rPr sz="2600" spc="75" dirty="0">
                <a:latin typeface="Times New Roman"/>
                <a:cs typeface="Times New Roman"/>
              </a:rPr>
              <a:t>synonyms.</a:t>
            </a:r>
            <a:endParaRPr lang="en-US" sz="2600" spc="75" dirty="0">
              <a:latin typeface="Times New Roman"/>
              <a:cs typeface="Times New Roman"/>
            </a:endParaRPr>
          </a:p>
          <a:p>
            <a:pPr marL="285115" indent="-272415">
              <a:spcBef>
                <a:spcPts val="620"/>
              </a:spcBef>
              <a:buClr>
                <a:srgbClr val="0AD0D9"/>
              </a:buClr>
              <a:buSzPct val="94230"/>
              <a:buFont typeface="Arial"/>
              <a:buChar char=""/>
              <a:tabLst>
                <a:tab pos="285750" algn="l"/>
              </a:tabLst>
            </a:pPr>
            <a:r>
              <a:rPr lang="en-US" sz="2600" spc="75" dirty="0">
                <a:latin typeface="Times New Roman"/>
                <a:cs typeface="Times New Roman"/>
              </a:rPr>
              <a:t>If more than one class have same behavior and same information merge into one class</a:t>
            </a:r>
            <a:endParaRPr sz="2600" dirty="0">
              <a:latin typeface="Times New Roman"/>
              <a:cs typeface="Times New Roman"/>
            </a:endParaRPr>
          </a:p>
          <a:p>
            <a:pPr marL="285115" marR="5080" indent="-272415">
              <a:spcBef>
                <a:spcPts val="625"/>
              </a:spcBef>
              <a:buClr>
                <a:srgbClr val="0AD0D9"/>
              </a:buClr>
              <a:buSzPct val="94230"/>
              <a:buFont typeface="Arial"/>
              <a:buChar char=""/>
              <a:tabLst>
                <a:tab pos="285750" algn="l"/>
              </a:tabLst>
            </a:pPr>
            <a:r>
              <a:rPr sz="2600" spc="125" dirty="0">
                <a:latin typeface="Times New Roman"/>
                <a:cs typeface="Times New Roman"/>
              </a:rPr>
              <a:t>Once</a:t>
            </a:r>
            <a:r>
              <a:rPr sz="2600" spc="-160" dirty="0">
                <a:latin typeface="Times New Roman"/>
                <a:cs typeface="Times New Roman"/>
              </a:rPr>
              <a:t> </a:t>
            </a:r>
            <a:r>
              <a:rPr sz="2600" spc="55" dirty="0">
                <a:latin typeface="Times New Roman"/>
                <a:cs typeface="Times New Roman"/>
              </a:rPr>
              <a:t>you</a:t>
            </a:r>
            <a:r>
              <a:rPr sz="2600" spc="-95" dirty="0">
                <a:latin typeface="Times New Roman"/>
                <a:cs typeface="Times New Roman"/>
              </a:rPr>
              <a:t> </a:t>
            </a:r>
            <a:r>
              <a:rPr sz="2600" spc="130" dirty="0">
                <a:latin typeface="Times New Roman"/>
                <a:cs typeface="Times New Roman"/>
              </a:rPr>
              <a:t>determine</a:t>
            </a:r>
            <a:r>
              <a:rPr sz="2600" spc="-105" dirty="0">
                <a:latin typeface="Times New Roman"/>
                <a:cs typeface="Times New Roman"/>
              </a:rPr>
              <a:t> </a:t>
            </a:r>
            <a:r>
              <a:rPr sz="2600" spc="170" dirty="0">
                <a:latin typeface="Times New Roman"/>
                <a:cs typeface="Times New Roman"/>
              </a:rPr>
              <a:t>that</a:t>
            </a:r>
            <a:r>
              <a:rPr sz="2600" spc="-100" dirty="0">
                <a:latin typeface="Times New Roman"/>
                <a:cs typeface="Times New Roman"/>
              </a:rPr>
              <a:t> </a:t>
            </a:r>
            <a:r>
              <a:rPr sz="2600" spc="160" dirty="0">
                <a:latin typeface="Times New Roman"/>
                <a:cs typeface="Times New Roman"/>
              </a:rPr>
              <a:t>the</a:t>
            </a:r>
            <a:r>
              <a:rPr sz="2600" spc="-65" dirty="0">
                <a:latin typeface="Times New Roman"/>
                <a:cs typeface="Times New Roman"/>
              </a:rPr>
              <a:t> </a:t>
            </a:r>
            <a:r>
              <a:rPr sz="2600" spc="-40" dirty="0">
                <a:latin typeface="Times New Roman"/>
                <a:cs typeface="Times New Roman"/>
              </a:rPr>
              <a:t>2</a:t>
            </a:r>
            <a:r>
              <a:rPr sz="2600" spc="-65" dirty="0">
                <a:latin typeface="Times New Roman"/>
                <a:cs typeface="Times New Roman"/>
              </a:rPr>
              <a:t> </a:t>
            </a:r>
            <a:r>
              <a:rPr sz="2600" spc="45" dirty="0">
                <a:latin typeface="Times New Roman"/>
                <a:cs typeface="Times New Roman"/>
              </a:rPr>
              <a:t>classes</a:t>
            </a:r>
            <a:r>
              <a:rPr sz="2600" spc="-130" dirty="0">
                <a:latin typeface="Times New Roman"/>
                <a:cs typeface="Times New Roman"/>
              </a:rPr>
              <a:t> </a:t>
            </a:r>
            <a:r>
              <a:rPr sz="2600" spc="90" dirty="0">
                <a:latin typeface="Times New Roman"/>
                <a:cs typeface="Times New Roman"/>
              </a:rPr>
              <a:t>are</a:t>
            </a:r>
            <a:r>
              <a:rPr sz="2600" spc="-125" dirty="0">
                <a:latin typeface="Times New Roman"/>
                <a:cs typeface="Times New Roman"/>
              </a:rPr>
              <a:t> </a:t>
            </a:r>
            <a:r>
              <a:rPr sz="2600" spc="100" dirty="0">
                <a:latin typeface="Times New Roman"/>
                <a:cs typeface="Times New Roman"/>
              </a:rPr>
              <a:t>doing</a:t>
            </a:r>
            <a:r>
              <a:rPr sz="2600" spc="-15" dirty="0">
                <a:latin typeface="Times New Roman"/>
                <a:cs typeface="Times New Roman"/>
              </a:rPr>
              <a:t> </a:t>
            </a:r>
            <a:r>
              <a:rPr sz="2600" spc="-200" dirty="0">
                <a:latin typeface="Times New Roman"/>
                <a:cs typeface="Times New Roman"/>
              </a:rPr>
              <a:t>the  </a:t>
            </a:r>
            <a:r>
              <a:rPr sz="2600" spc="114" dirty="0">
                <a:latin typeface="Times New Roman"/>
                <a:cs typeface="Times New Roman"/>
              </a:rPr>
              <a:t>same </a:t>
            </a:r>
            <a:r>
              <a:rPr sz="2600" spc="100" dirty="0">
                <a:latin typeface="Times New Roman"/>
                <a:cs typeface="Times New Roman"/>
              </a:rPr>
              <a:t>thing, </a:t>
            </a:r>
            <a:r>
              <a:rPr sz="2600" spc="95" dirty="0">
                <a:latin typeface="Times New Roman"/>
                <a:cs typeface="Times New Roman"/>
              </a:rPr>
              <a:t>choose </a:t>
            </a:r>
            <a:r>
              <a:rPr sz="2600" spc="160" dirty="0">
                <a:latin typeface="Times New Roman"/>
                <a:cs typeface="Times New Roman"/>
              </a:rPr>
              <a:t>the </a:t>
            </a:r>
            <a:r>
              <a:rPr sz="2600" spc="155" dirty="0">
                <a:latin typeface="Times New Roman"/>
                <a:cs typeface="Times New Roman"/>
              </a:rPr>
              <a:t>name </a:t>
            </a:r>
            <a:r>
              <a:rPr sz="2600" spc="170" dirty="0">
                <a:latin typeface="Times New Roman"/>
                <a:cs typeface="Times New Roman"/>
              </a:rPr>
              <a:t>that </a:t>
            </a:r>
            <a:r>
              <a:rPr sz="2600" spc="25" dirty="0">
                <a:latin typeface="Times New Roman"/>
                <a:cs typeface="Times New Roman"/>
              </a:rPr>
              <a:t>is </a:t>
            </a:r>
            <a:r>
              <a:rPr sz="2600" spc="75" dirty="0">
                <a:latin typeface="Times New Roman"/>
                <a:cs typeface="Times New Roman"/>
              </a:rPr>
              <a:t>closest </a:t>
            </a:r>
            <a:r>
              <a:rPr sz="2600" spc="135" dirty="0">
                <a:latin typeface="Times New Roman"/>
                <a:cs typeface="Times New Roman"/>
              </a:rPr>
              <a:t>to </a:t>
            </a:r>
            <a:r>
              <a:rPr sz="2600" spc="160" dirty="0">
                <a:latin typeface="Times New Roman"/>
                <a:cs typeface="Times New Roman"/>
              </a:rPr>
              <a:t>the  </a:t>
            </a:r>
            <a:r>
              <a:rPr sz="2600" spc="80" dirty="0">
                <a:latin typeface="Times New Roman"/>
                <a:cs typeface="Times New Roman"/>
              </a:rPr>
              <a:t>language</a:t>
            </a:r>
            <a:r>
              <a:rPr sz="2600" spc="-120" dirty="0">
                <a:latin typeface="Times New Roman"/>
                <a:cs typeface="Times New Roman"/>
              </a:rPr>
              <a:t> </a:t>
            </a:r>
            <a:r>
              <a:rPr sz="2600" spc="120" dirty="0">
                <a:latin typeface="Times New Roman"/>
                <a:cs typeface="Times New Roman"/>
              </a:rPr>
              <a:t>used</a:t>
            </a:r>
            <a:r>
              <a:rPr sz="2600" spc="-20" dirty="0">
                <a:latin typeface="Times New Roman"/>
                <a:cs typeface="Times New Roman"/>
              </a:rPr>
              <a:t> </a:t>
            </a:r>
            <a:r>
              <a:rPr sz="2600" spc="35" dirty="0">
                <a:latin typeface="Times New Roman"/>
                <a:cs typeface="Times New Roman"/>
              </a:rPr>
              <a:t>by</a:t>
            </a:r>
            <a:r>
              <a:rPr sz="2600" spc="-105" dirty="0">
                <a:latin typeface="Times New Roman"/>
                <a:cs typeface="Times New Roman"/>
              </a:rPr>
              <a:t> </a:t>
            </a:r>
            <a:r>
              <a:rPr sz="2600" spc="160" dirty="0">
                <a:latin typeface="Times New Roman"/>
                <a:cs typeface="Times New Roman"/>
              </a:rPr>
              <a:t>the</a:t>
            </a:r>
            <a:r>
              <a:rPr sz="2600" spc="-130" dirty="0">
                <a:latin typeface="Times New Roman"/>
                <a:cs typeface="Times New Roman"/>
              </a:rPr>
              <a:t> </a:t>
            </a:r>
            <a:r>
              <a:rPr sz="2600" spc="85" dirty="0">
                <a:latin typeface="Times New Roman"/>
                <a:cs typeface="Times New Roman"/>
              </a:rPr>
              <a:t>customer</a:t>
            </a:r>
            <a:r>
              <a:rPr sz="2600" spc="85" dirty="0" smtClean="0">
                <a:latin typeface="Times New Roman"/>
                <a:cs typeface="Times New Roman"/>
              </a:rPr>
              <a:t>.</a:t>
            </a:r>
            <a:endParaRPr lang="en-US" sz="2600" spc="85" dirty="0" smtClean="0">
              <a:latin typeface="Times New Roman"/>
              <a:cs typeface="Times New Roman"/>
            </a:endParaRPr>
          </a:p>
          <a:p>
            <a:pPr marL="285115" marR="5080" indent="-272415">
              <a:spcBef>
                <a:spcPts val="625"/>
              </a:spcBef>
              <a:buClr>
                <a:srgbClr val="0AD0D9"/>
              </a:buClr>
              <a:buSzPct val="94230"/>
              <a:buFont typeface="Arial"/>
              <a:buChar char=""/>
              <a:tabLst>
                <a:tab pos="285750" algn="l"/>
              </a:tabLst>
            </a:pPr>
            <a:r>
              <a:rPr lang="en-US" sz="2600" spc="85" dirty="0" smtClean="0">
                <a:latin typeface="Times New Roman"/>
                <a:cs typeface="Times New Roman"/>
              </a:rPr>
              <a:t>Pay careful attention to the control classes</a:t>
            </a:r>
            <a:endParaRPr sz="2600" dirty="0">
              <a:latin typeface="Times New Roman"/>
              <a:cs typeface="Times New Roman"/>
            </a:endParaRPr>
          </a:p>
        </p:txBody>
      </p:sp>
      <p:sp>
        <p:nvSpPr>
          <p:cNvPr id="8" name="object 8"/>
          <p:cNvSpPr txBox="1">
            <a:spLocks noGrp="1"/>
          </p:cNvSpPr>
          <p:nvPr>
            <p:ph type="title"/>
          </p:nvPr>
        </p:nvSpPr>
        <p:spPr>
          <a:xfrm>
            <a:off x="1968501" y="265667"/>
            <a:ext cx="5569121" cy="843821"/>
          </a:xfrm>
          <a:prstGeom prst="rect">
            <a:avLst/>
          </a:prstGeom>
        </p:spPr>
        <p:txBody>
          <a:bodyPr vert="horz" wrap="square" lIns="0" tIns="12700" rIns="0" bIns="0" rtlCol="0" anchor="ctr">
            <a:spAutoFit/>
          </a:bodyPr>
          <a:lstStyle/>
          <a:p>
            <a:pPr marL="12700">
              <a:lnSpc>
                <a:spcPct val="100000"/>
              </a:lnSpc>
              <a:spcBef>
                <a:spcPts val="100"/>
              </a:spcBef>
            </a:pPr>
            <a:r>
              <a:rPr sz="5400" spc="-225" dirty="0"/>
              <a:t>Homogenizat</a:t>
            </a:r>
            <a:r>
              <a:rPr lang="en-US" sz="5400" spc="-225" dirty="0"/>
              <a:t>io</a:t>
            </a:r>
            <a:r>
              <a:rPr sz="5400" spc="-225" dirty="0"/>
              <a:t>n</a:t>
            </a:r>
            <a:endParaRPr sz="5400" dirty="0"/>
          </a:p>
        </p:txBody>
      </p:sp>
    </p:spTree>
    <p:extLst>
      <p:ext uri="{BB962C8B-B14F-4D97-AF65-F5344CB8AC3E}">
        <p14:creationId xmlns:p14="http://schemas.microsoft.com/office/powerpoint/2010/main" val="3564737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524001" y="1248"/>
            <a:ext cx="9143999" cy="102615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1524000" y="1"/>
            <a:ext cx="9090762" cy="1019937"/>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1523120" y="52960"/>
            <a:ext cx="9145643" cy="900811"/>
          </a:xfrm>
          <a:prstGeom prst="rect">
            <a:avLst/>
          </a:prstGeom>
          <a:blipFill>
            <a:blip r:embed="rId7" cstate="print"/>
            <a:stretch>
              <a:fillRect/>
            </a:stretch>
          </a:blipFill>
        </p:spPr>
        <p:txBody>
          <a:bodyPr wrap="square" lIns="0" tIns="0" rIns="0" bIns="0" rtlCol="0"/>
          <a:lstStyle/>
          <a:p>
            <a:endParaRPr/>
          </a:p>
        </p:txBody>
      </p:sp>
      <p:sp>
        <p:nvSpPr>
          <p:cNvPr id="7" name="object 7"/>
          <p:cNvSpPr txBox="1"/>
          <p:nvPr/>
        </p:nvSpPr>
        <p:spPr>
          <a:xfrm>
            <a:off x="2059941" y="1074577"/>
            <a:ext cx="8190370" cy="4577535"/>
          </a:xfrm>
          <a:prstGeom prst="rect">
            <a:avLst/>
          </a:prstGeom>
        </p:spPr>
        <p:txBody>
          <a:bodyPr vert="horz" wrap="square" lIns="0" tIns="93345" rIns="0" bIns="0" rtlCol="0">
            <a:spAutoFit/>
          </a:bodyPr>
          <a:lstStyle/>
          <a:p>
            <a:pPr marL="285115" indent="-272415">
              <a:spcBef>
                <a:spcPts val="735"/>
              </a:spcBef>
              <a:buClr>
                <a:srgbClr val="0AD0D9"/>
              </a:buClr>
              <a:buSzPct val="94230"/>
              <a:buFont typeface="Arial"/>
              <a:buChar char=""/>
              <a:tabLst>
                <a:tab pos="285750" algn="l"/>
              </a:tabLst>
            </a:pPr>
            <a:r>
              <a:rPr sz="2600" b="1" spc="-60" dirty="0">
                <a:latin typeface="Times New Roman"/>
                <a:cs typeface="Times New Roman"/>
              </a:rPr>
              <a:t>SPLITTING</a:t>
            </a:r>
            <a:r>
              <a:rPr sz="2600" b="1" spc="-70" dirty="0">
                <a:latin typeface="Times New Roman"/>
                <a:cs typeface="Times New Roman"/>
              </a:rPr>
              <a:t> </a:t>
            </a:r>
            <a:r>
              <a:rPr sz="2600" b="1" spc="-130" dirty="0">
                <a:latin typeface="Times New Roman"/>
                <a:cs typeface="Times New Roman"/>
              </a:rPr>
              <a:t>CLASSES</a:t>
            </a:r>
            <a:endParaRPr sz="2600" dirty="0">
              <a:latin typeface="Times New Roman"/>
              <a:cs typeface="Times New Roman"/>
            </a:endParaRPr>
          </a:p>
          <a:p>
            <a:pPr marL="652780" marR="5080" lvl="1" indent="-247015">
              <a:spcBef>
                <a:spcPts val="585"/>
              </a:spcBef>
              <a:buClr>
                <a:srgbClr val="0E6EC5"/>
              </a:buClr>
              <a:buSzPct val="85416"/>
              <a:buFont typeface="Arial"/>
              <a:buChar char=""/>
              <a:tabLst>
                <a:tab pos="653415" algn="l"/>
              </a:tabLst>
            </a:pPr>
            <a:r>
              <a:rPr sz="2400" spc="30" dirty="0">
                <a:latin typeface="Times New Roman"/>
                <a:cs typeface="Times New Roman"/>
              </a:rPr>
              <a:t>Classes </a:t>
            </a:r>
            <a:r>
              <a:rPr sz="2400" spc="110" dirty="0">
                <a:latin typeface="Times New Roman"/>
                <a:cs typeface="Times New Roman"/>
              </a:rPr>
              <a:t>should </a:t>
            </a:r>
            <a:r>
              <a:rPr sz="2400" spc="105" dirty="0">
                <a:latin typeface="Times New Roman"/>
                <a:cs typeface="Times New Roman"/>
              </a:rPr>
              <a:t>be </a:t>
            </a:r>
            <a:r>
              <a:rPr sz="2400" spc="95" dirty="0">
                <a:latin typeface="Times New Roman"/>
                <a:cs typeface="Times New Roman"/>
              </a:rPr>
              <a:t>examined </a:t>
            </a:r>
            <a:r>
              <a:rPr sz="2400" spc="-25" dirty="0">
                <a:latin typeface="Times New Roman"/>
                <a:cs typeface="Times New Roman"/>
              </a:rPr>
              <a:t>if </a:t>
            </a:r>
            <a:r>
              <a:rPr sz="2400" spc="100" dirty="0">
                <a:latin typeface="Times New Roman"/>
                <a:cs typeface="Times New Roman"/>
              </a:rPr>
              <a:t>they </a:t>
            </a:r>
            <a:r>
              <a:rPr sz="2400" spc="85" dirty="0">
                <a:latin typeface="Times New Roman"/>
                <a:cs typeface="Times New Roman"/>
              </a:rPr>
              <a:t>are </a:t>
            </a:r>
            <a:r>
              <a:rPr sz="2400" spc="35" dirty="0">
                <a:latin typeface="Times New Roman"/>
                <a:cs typeface="Times New Roman"/>
              </a:rPr>
              <a:t>following </a:t>
            </a:r>
            <a:r>
              <a:rPr sz="2400" spc="145" dirty="0">
                <a:latin typeface="Times New Roman"/>
                <a:cs typeface="Times New Roman"/>
              </a:rPr>
              <a:t>the  </a:t>
            </a:r>
            <a:r>
              <a:rPr sz="2400" spc="80" dirty="0">
                <a:latin typeface="Times New Roman"/>
                <a:cs typeface="Times New Roman"/>
              </a:rPr>
              <a:t>golden</a:t>
            </a:r>
            <a:r>
              <a:rPr sz="2400" spc="-60" dirty="0">
                <a:latin typeface="Times New Roman"/>
                <a:cs typeface="Times New Roman"/>
              </a:rPr>
              <a:t> </a:t>
            </a:r>
            <a:r>
              <a:rPr sz="2400" spc="90" dirty="0">
                <a:latin typeface="Times New Roman"/>
                <a:cs typeface="Times New Roman"/>
              </a:rPr>
              <a:t>rule</a:t>
            </a:r>
            <a:r>
              <a:rPr sz="2400" spc="-114" dirty="0">
                <a:latin typeface="Times New Roman"/>
                <a:cs typeface="Times New Roman"/>
              </a:rPr>
              <a:t> </a:t>
            </a:r>
            <a:r>
              <a:rPr sz="2400" spc="20" dirty="0">
                <a:latin typeface="Times New Roman"/>
                <a:cs typeface="Times New Roman"/>
              </a:rPr>
              <a:t>of</a:t>
            </a:r>
            <a:r>
              <a:rPr sz="2400" spc="50" dirty="0">
                <a:latin typeface="Times New Roman"/>
                <a:cs typeface="Times New Roman"/>
              </a:rPr>
              <a:t> </a:t>
            </a:r>
            <a:r>
              <a:rPr sz="2400" spc="85" dirty="0">
                <a:latin typeface="Times New Roman"/>
                <a:cs typeface="Times New Roman"/>
              </a:rPr>
              <a:t>OO,</a:t>
            </a:r>
            <a:r>
              <a:rPr sz="2400" spc="-40" dirty="0">
                <a:latin typeface="Times New Roman"/>
                <a:cs typeface="Times New Roman"/>
              </a:rPr>
              <a:t> </a:t>
            </a:r>
            <a:r>
              <a:rPr sz="2400" spc="155" dirty="0">
                <a:latin typeface="Times New Roman"/>
                <a:cs typeface="Times New Roman"/>
              </a:rPr>
              <a:t>that</a:t>
            </a:r>
            <a:r>
              <a:rPr sz="2400" spc="-70" dirty="0">
                <a:latin typeface="Times New Roman"/>
                <a:cs typeface="Times New Roman"/>
              </a:rPr>
              <a:t> </a:t>
            </a:r>
            <a:r>
              <a:rPr sz="2400" spc="20" dirty="0">
                <a:latin typeface="Times New Roman"/>
                <a:cs typeface="Times New Roman"/>
              </a:rPr>
              <a:t>is</a:t>
            </a:r>
            <a:r>
              <a:rPr sz="2400" spc="-80" dirty="0">
                <a:latin typeface="Times New Roman"/>
                <a:cs typeface="Times New Roman"/>
              </a:rPr>
              <a:t> </a:t>
            </a:r>
            <a:r>
              <a:rPr sz="2400" spc="-114" dirty="0">
                <a:latin typeface="Times New Roman"/>
                <a:cs typeface="Times New Roman"/>
              </a:rPr>
              <a:t>A</a:t>
            </a:r>
            <a:r>
              <a:rPr sz="2400" spc="-110" dirty="0">
                <a:latin typeface="Times New Roman"/>
                <a:cs typeface="Times New Roman"/>
              </a:rPr>
              <a:t> </a:t>
            </a:r>
            <a:r>
              <a:rPr sz="2400" spc="35" dirty="0">
                <a:latin typeface="Times New Roman"/>
                <a:cs typeface="Times New Roman"/>
              </a:rPr>
              <a:t>class</a:t>
            </a:r>
            <a:r>
              <a:rPr sz="2400" spc="-85" dirty="0">
                <a:latin typeface="Times New Roman"/>
                <a:cs typeface="Times New Roman"/>
              </a:rPr>
              <a:t> </a:t>
            </a:r>
            <a:r>
              <a:rPr sz="2400" spc="110" dirty="0">
                <a:latin typeface="Times New Roman"/>
                <a:cs typeface="Times New Roman"/>
              </a:rPr>
              <a:t>should</a:t>
            </a:r>
            <a:r>
              <a:rPr sz="2400" spc="-70" dirty="0">
                <a:latin typeface="Times New Roman"/>
                <a:cs typeface="Times New Roman"/>
              </a:rPr>
              <a:t> </a:t>
            </a:r>
            <a:r>
              <a:rPr sz="2400" spc="125" dirty="0">
                <a:latin typeface="Times New Roman"/>
                <a:cs typeface="Times New Roman"/>
              </a:rPr>
              <a:t>do</a:t>
            </a:r>
            <a:r>
              <a:rPr sz="2400" spc="-110" dirty="0">
                <a:latin typeface="Times New Roman"/>
                <a:cs typeface="Times New Roman"/>
              </a:rPr>
              <a:t> </a:t>
            </a:r>
            <a:r>
              <a:rPr sz="2400" spc="120" dirty="0">
                <a:latin typeface="Times New Roman"/>
                <a:cs typeface="Times New Roman"/>
              </a:rPr>
              <a:t>one</a:t>
            </a:r>
            <a:r>
              <a:rPr sz="2400" spc="-70" dirty="0">
                <a:latin typeface="Times New Roman"/>
                <a:cs typeface="Times New Roman"/>
              </a:rPr>
              <a:t> </a:t>
            </a:r>
            <a:r>
              <a:rPr sz="2400" spc="114" dirty="0">
                <a:latin typeface="Times New Roman"/>
                <a:cs typeface="Times New Roman"/>
              </a:rPr>
              <a:t>thing  </a:t>
            </a:r>
            <a:r>
              <a:rPr sz="2400" spc="145" dirty="0">
                <a:latin typeface="Times New Roman"/>
                <a:cs typeface="Times New Roman"/>
              </a:rPr>
              <a:t>and</a:t>
            </a:r>
            <a:r>
              <a:rPr sz="2400" spc="-5" dirty="0">
                <a:latin typeface="Times New Roman"/>
                <a:cs typeface="Times New Roman"/>
              </a:rPr>
              <a:t> </a:t>
            </a:r>
            <a:r>
              <a:rPr sz="2400" spc="90" dirty="0">
                <a:latin typeface="Times New Roman"/>
                <a:cs typeface="Times New Roman"/>
              </a:rPr>
              <a:t>it</a:t>
            </a:r>
            <a:r>
              <a:rPr sz="2400" spc="-114" dirty="0">
                <a:latin typeface="Times New Roman"/>
                <a:cs typeface="Times New Roman"/>
              </a:rPr>
              <a:t> </a:t>
            </a:r>
            <a:r>
              <a:rPr sz="2400" spc="110" dirty="0">
                <a:latin typeface="Times New Roman"/>
                <a:cs typeface="Times New Roman"/>
              </a:rPr>
              <a:t>should</a:t>
            </a:r>
            <a:r>
              <a:rPr sz="2400" spc="-55" dirty="0">
                <a:latin typeface="Times New Roman"/>
                <a:cs typeface="Times New Roman"/>
              </a:rPr>
              <a:t> </a:t>
            </a:r>
            <a:r>
              <a:rPr sz="2400" spc="125" dirty="0">
                <a:latin typeface="Times New Roman"/>
                <a:cs typeface="Times New Roman"/>
              </a:rPr>
              <a:t>do</a:t>
            </a:r>
            <a:r>
              <a:rPr sz="2400" spc="-95" dirty="0">
                <a:latin typeface="Times New Roman"/>
                <a:cs typeface="Times New Roman"/>
              </a:rPr>
              <a:t> </a:t>
            </a:r>
            <a:r>
              <a:rPr sz="2400" spc="30" dirty="0">
                <a:latin typeface="Times New Roman"/>
                <a:cs typeface="Times New Roman"/>
              </a:rPr>
              <a:t>really</a:t>
            </a:r>
            <a:r>
              <a:rPr sz="2400" spc="-114" dirty="0">
                <a:latin typeface="Times New Roman"/>
                <a:cs typeface="Times New Roman"/>
              </a:rPr>
              <a:t> </a:t>
            </a:r>
            <a:r>
              <a:rPr sz="2400" spc="10" dirty="0">
                <a:latin typeface="Times New Roman"/>
                <a:cs typeface="Times New Roman"/>
              </a:rPr>
              <a:t>well.</a:t>
            </a:r>
            <a:endParaRPr sz="2400" dirty="0">
              <a:latin typeface="Times New Roman"/>
              <a:cs typeface="Times New Roman"/>
            </a:endParaRPr>
          </a:p>
          <a:p>
            <a:pPr lvl="1">
              <a:spcBef>
                <a:spcPts val="10"/>
              </a:spcBef>
              <a:buClr>
                <a:srgbClr val="0E6EC5"/>
              </a:buClr>
              <a:buFont typeface="Arial"/>
              <a:buChar char=""/>
            </a:pPr>
            <a:endParaRPr sz="3500" dirty="0">
              <a:latin typeface="Times New Roman"/>
              <a:cs typeface="Times New Roman"/>
            </a:endParaRPr>
          </a:p>
          <a:p>
            <a:pPr marL="652780" lvl="1" indent="-247015">
              <a:buClr>
                <a:srgbClr val="0E6EC5"/>
              </a:buClr>
              <a:buSzPct val="85416"/>
              <a:buFont typeface="Arial"/>
              <a:buChar char=""/>
              <a:tabLst>
                <a:tab pos="653415" algn="l"/>
              </a:tabLst>
            </a:pPr>
            <a:r>
              <a:rPr sz="2400" spc="55" dirty="0">
                <a:latin typeface="Times New Roman"/>
                <a:cs typeface="Times New Roman"/>
              </a:rPr>
              <a:t>Example</a:t>
            </a:r>
            <a:r>
              <a:rPr sz="2400" spc="-90" dirty="0">
                <a:latin typeface="Times New Roman"/>
                <a:cs typeface="Times New Roman"/>
              </a:rPr>
              <a:t> </a:t>
            </a:r>
            <a:r>
              <a:rPr sz="2400" spc="-55" dirty="0">
                <a:latin typeface="Times New Roman"/>
                <a:cs typeface="Times New Roman"/>
              </a:rPr>
              <a:t>:</a:t>
            </a:r>
            <a:endParaRPr sz="2400" dirty="0">
              <a:latin typeface="Times New Roman"/>
              <a:cs typeface="Times New Roman"/>
            </a:endParaRPr>
          </a:p>
          <a:p>
            <a:pPr marL="652780" lvl="1" indent="-247015">
              <a:spcBef>
                <a:spcPts val="580"/>
              </a:spcBef>
              <a:buClr>
                <a:srgbClr val="0E6EC5"/>
              </a:buClr>
              <a:buSzPct val="85416"/>
              <a:buFont typeface="Arial"/>
              <a:buChar char=""/>
              <a:tabLst>
                <a:tab pos="653415" algn="l"/>
              </a:tabLst>
            </a:pPr>
            <a:r>
              <a:rPr sz="2400" spc="-114" dirty="0">
                <a:latin typeface="Times New Roman"/>
                <a:cs typeface="Times New Roman"/>
              </a:rPr>
              <a:t>A </a:t>
            </a:r>
            <a:r>
              <a:rPr sz="2400" spc="110" dirty="0">
                <a:latin typeface="Times New Roman"/>
                <a:cs typeface="Times New Roman"/>
              </a:rPr>
              <a:t>StudentInformation </a:t>
            </a:r>
            <a:r>
              <a:rPr sz="2400" spc="35" dirty="0">
                <a:latin typeface="Times New Roman"/>
                <a:cs typeface="Times New Roman"/>
              </a:rPr>
              <a:t>class</a:t>
            </a:r>
            <a:r>
              <a:rPr sz="2400" spc="-245" dirty="0">
                <a:latin typeface="Times New Roman"/>
                <a:cs typeface="Times New Roman"/>
              </a:rPr>
              <a:t> </a:t>
            </a:r>
            <a:r>
              <a:rPr sz="2400" spc="75" dirty="0">
                <a:latin typeface="Times New Roman"/>
                <a:cs typeface="Times New Roman"/>
              </a:rPr>
              <a:t>contains:</a:t>
            </a:r>
            <a:endParaRPr sz="2400" dirty="0">
              <a:latin typeface="Times New Roman"/>
              <a:cs typeface="Times New Roman"/>
            </a:endParaRPr>
          </a:p>
          <a:p>
            <a:pPr marL="927100" lvl="2" indent="-247015">
              <a:spcBef>
                <a:spcPts val="525"/>
              </a:spcBef>
              <a:buClr>
                <a:srgbClr val="009DD9"/>
              </a:buClr>
              <a:buSzPct val="69047"/>
              <a:buFont typeface="Arial"/>
              <a:buChar char=""/>
              <a:tabLst>
                <a:tab pos="927100" algn="l"/>
                <a:tab pos="927735" algn="l"/>
              </a:tabLst>
            </a:pPr>
            <a:r>
              <a:rPr sz="2100" spc="50" dirty="0">
                <a:latin typeface="Times New Roman"/>
                <a:cs typeface="Times New Roman"/>
              </a:rPr>
              <a:t>Info</a:t>
            </a:r>
            <a:r>
              <a:rPr sz="2100" spc="-105" dirty="0">
                <a:latin typeface="Times New Roman"/>
                <a:cs typeface="Times New Roman"/>
              </a:rPr>
              <a:t> </a:t>
            </a:r>
            <a:r>
              <a:rPr sz="2100" spc="114" dirty="0">
                <a:latin typeface="Times New Roman"/>
                <a:cs typeface="Times New Roman"/>
              </a:rPr>
              <a:t>about</a:t>
            </a:r>
            <a:r>
              <a:rPr sz="2100" spc="-95" dirty="0">
                <a:latin typeface="Times New Roman"/>
                <a:cs typeface="Times New Roman"/>
              </a:rPr>
              <a:t> </a:t>
            </a:r>
            <a:r>
              <a:rPr sz="2100" spc="120" dirty="0">
                <a:latin typeface="Times New Roman"/>
                <a:cs typeface="Times New Roman"/>
              </a:rPr>
              <a:t>student</a:t>
            </a:r>
            <a:r>
              <a:rPr sz="2100" spc="-105" dirty="0">
                <a:latin typeface="Times New Roman"/>
                <a:cs typeface="Times New Roman"/>
              </a:rPr>
              <a:t> </a:t>
            </a:r>
            <a:r>
              <a:rPr sz="2100" spc="40" dirty="0">
                <a:latin typeface="Times New Roman"/>
                <a:cs typeface="Times New Roman"/>
              </a:rPr>
              <a:t>Actor</a:t>
            </a:r>
            <a:endParaRPr sz="2100" dirty="0">
              <a:latin typeface="Times New Roman"/>
              <a:cs typeface="Times New Roman"/>
            </a:endParaRPr>
          </a:p>
          <a:p>
            <a:pPr marL="927100" marR="302260" lvl="2" indent="-247015">
              <a:spcBef>
                <a:spcPts val="505"/>
              </a:spcBef>
              <a:buClr>
                <a:srgbClr val="009DD9"/>
              </a:buClr>
              <a:buSzPct val="69047"/>
              <a:buFont typeface="Arial"/>
              <a:buChar char=""/>
              <a:tabLst>
                <a:tab pos="927100" algn="l"/>
                <a:tab pos="927735" algn="l"/>
              </a:tabLst>
            </a:pPr>
            <a:r>
              <a:rPr sz="2100" spc="65" dirty="0">
                <a:latin typeface="Times New Roman"/>
                <a:cs typeface="Times New Roman"/>
              </a:rPr>
              <a:t>And</a:t>
            </a:r>
            <a:r>
              <a:rPr sz="2100" spc="-15" dirty="0">
                <a:latin typeface="Times New Roman"/>
                <a:cs typeface="Times New Roman"/>
              </a:rPr>
              <a:t> </a:t>
            </a:r>
            <a:r>
              <a:rPr sz="2100" spc="50" dirty="0">
                <a:latin typeface="Times New Roman"/>
                <a:cs typeface="Times New Roman"/>
              </a:rPr>
              <a:t>info</a:t>
            </a:r>
            <a:r>
              <a:rPr sz="2100" spc="-100" dirty="0">
                <a:latin typeface="Times New Roman"/>
                <a:cs typeface="Times New Roman"/>
              </a:rPr>
              <a:t> </a:t>
            </a:r>
            <a:r>
              <a:rPr sz="2100" spc="114" dirty="0">
                <a:latin typeface="Times New Roman"/>
                <a:cs typeface="Times New Roman"/>
              </a:rPr>
              <a:t>about</a:t>
            </a:r>
            <a:r>
              <a:rPr sz="2100" spc="-70" dirty="0">
                <a:latin typeface="Times New Roman"/>
                <a:cs typeface="Times New Roman"/>
              </a:rPr>
              <a:t> </a:t>
            </a:r>
            <a:r>
              <a:rPr sz="2100" spc="125" dirty="0">
                <a:latin typeface="Times New Roman"/>
                <a:cs typeface="Times New Roman"/>
              </a:rPr>
              <a:t>the</a:t>
            </a:r>
            <a:r>
              <a:rPr sz="2100" spc="-120" dirty="0">
                <a:latin typeface="Times New Roman"/>
                <a:cs typeface="Times New Roman"/>
              </a:rPr>
              <a:t> </a:t>
            </a:r>
            <a:r>
              <a:rPr sz="2100" spc="65" dirty="0">
                <a:latin typeface="Times New Roman"/>
                <a:cs typeface="Times New Roman"/>
              </a:rPr>
              <a:t>courses</a:t>
            </a:r>
            <a:r>
              <a:rPr sz="2100" spc="-80" dirty="0">
                <a:latin typeface="Times New Roman"/>
                <a:cs typeface="Times New Roman"/>
              </a:rPr>
              <a:t> </a:t>
            </a:r>
            <a:r>
              <a:rPr sz="2100" spc="135" dirty="0">
                <a:latin typeface="Times New Roman"/>
                <a:cs typeface="Times New Roman"/>
              </a:rPr>
              <a:t>that</a:t>
            </a:r>
            <a:r>
              <a:rPr sz="2100" spc="-110" dirty="0">
                <a:latin typeface="Times New Roman"/>
                <a:cs typeface="Times New Roman"/>
              </a:rPr>
              <a:t> </a:t>
            </a:r>
            <a:r>
              <a:rPr sz="2100" spc="120" dirty="0">
                <a:latin typeface="Times New Roman"/>
                <a:cs typeface="Times New Roman"/>
              </a:rPr>
              <a:t>student</a:t>
            </a:r>
            <a:r>
              <a:rPr sz="2100" spc="-70" dirty="0">
                <a:latin typeface="Times New Roman"/>
                <a:cs typeface="Times New Roman"/>
              </a:rPr>
              <a:t> </a:t>
            </a:r>
            <a:r>
              <a:rPr sz="2100" spc="90" dirty="0">
                <a:latin typeface="Times New Roman"/>
                <a:cs typeface="Times New Roman"/>
              </a:rPr>
              <a:t>has</a:t>
            </a:r>
            <a:r>
              <a:rPr sz="2100" spc="-85" dirty="0">
                <a:latin typeface="Times New Roman"/>
                <a:cs typeface="Times New Roman"/>
              </a:rPr>
              <a:t> </a:t>
            </a:r>
            <a:r>
              <a:rPr sz="2100" spc="30" dirty="0">
                <a:latin typeface="Times New Roman"/>
                <a:cs typeface="Times New Roman"/>
              </a:rPr>
              <a:t>successfully  </a:t>
            </a:r>
            <a:r>
              <a:rPr sz="2100" spc="80" dirty="0">
                <a:latin typeface="Times New Roman"/>
                <a:cs typeface="Times New Roman"/>
              </a:rPr>
              <a:t>completed.</a:t>
            </a:r>
            <a:endParaRPr sz="2100" dirty="0">
              <a:latin typeface="Times New Roman"/>
              <a:cs typeface="Times New Roman"/>
            </a:endParaRPr>
          </a:p>
          <a:p>
            <a:pPr marL="652780" lvl="1" indent="-247015">
              <a:spcBef>
                <a:spcPts val="555"/>
              </a:spcBef>
              <a:buClr>
                <a:srgbClr val="0E6EC5"/>
              </a:buClr>
              <a:buSzPct val="85416"/>
              <a:buFont typeface="Arial"/>
              <a:buChar char=""/>
              <a:tabLst>
                <a:tab pos="653415" algn="l"/>
              </a:tabLst>
            </a:pPr>
            <a:r>
              <a:rPr sz="2400" spc="5" dirty="0">
                <a:latin typeface="Times New Roman"/>
                <a:cs typeface="Times New Roman"/>
              </a:rPr>
              <a:t>Resolve</a:t>
            </a:r>
            <a:r>
              <a:rPr sz="2400" spc="-55" dirty="0">
                <a:latin typeface="Times New Roman"/>
                <a:cs typeface="Times New Roman"/>
              </a:rPr>
              <a:t> </a:t>
            </a:r>
            <a:r>
              <a:rPr sz="2400" spc="110" dirty="0">
                <a:latin typeface="Times New Roman"/>
                <a:cs typeface="Times New Roman"/>
              </a:rPr>
              <a:t>into</a:t>
            </a:r>
            <a:r>
              <a:rPr sz="2400" spc="-60" dirty="0">
                <a:latin typeface="Times New Roman"/>
                <a:cs typeface="Times New Roman"/>
              </a:rPr>
              <a:t> </a:t>
            </a:r>
            <a:r>
              <a:rPr sz="2400" spc="-40" dirty="0">
                <a:latin typeface="Times New Roman"/>
                <a:cs typeface="Times New Roman"/>
              </a:rPr>
              <a:t>2</a:t>
            </a:r>
            <a:r>
              <a:rPr sz="2400" spc="-70" dirty="0">
                <a:latin typeface="Times New Roman"/>
                <a:cs typeface="Times New Roman"/>
              </a:rPr>
              <a:t> </a:t>
            </a:r>
            <a:r>
              <a:rPr sz="2400" spc="30" dirty="0">
                <a:latin typeface="Times New Roman"/>
                <a:cs typeface="Times New Roman"/>
              </a:rPr>
              <a:t>classes:</a:t>
            </a:r>
            <a:r>
              <a:rPr sz="2400" spc="40" dirty="0">
                <a:latin typeface="Times New Roman"/>
                <a:cs typeface="Times New Roman"/>
              </a:rPr>
              <a:t> </a:t>
            </a:r>
            <a:r>
              <a:rPr sz="2400" spc="95" dirty="0">
                <a:latin typeface="Times New Roman"/>
                <a:cs typeface="Times New Roman"/>
              </a:rPr>
              <a:t>StudentInfo</a:t>
            </a:r>
            <a:r>
              <a:rPr sz="2400" spc="-125" dirty="0">
                <a:latin typeface="Times New Roman"/>
                <a:cs typeface="Times New Roman"/>
              </a:rPr>
              <a:t> </a:t>
            </a:r>
            <a:r>
              <a:rPr sz="2400" spc="145" dirty="0">
                <a:latin typeface="Times New Roman"/>
                <a:cs typeface="Times New Roman"/>
              </a:rPr>
              <a:t>and</a:t>
            </a:r>
            <a:r>
              <a:rPr sz="2400" spc="-50" dirty="0">
                <a:latin typeface="Times New Roman"/>
                <a:cs typeface="Times New Roman"/>
              </a:rPr>
              <a:t> </a:t>
            </a:r>
            <a:r>
              <a:rPr sz="2400" spc="70" dirty="0">
                <a:latin typeface="Times New Roman"/>
                <a:cs typeface="Times New Roman"/>
              </a:rPr>
              <a:t>Transcript.</a:t>
            </a:r>
            <a:endParaRPr sz="2400" dirty="0">
              <a:latin typeface="Times New Roman"/>
              <a:cs typeface="Times New Roman"/>
            </a:endParaRPr>
          </a:p>
        </p:txBody>
      </p:sp>
      <p:sp>
        <p:nvSpPr>
          <p:cNvPr id="8" name="object 8"/>
          <p:cNvSpPr txBox="1">
            <a:spLocks noGrp="1"/>
          </p:cNvSpPr>
          <p:nvPr>
            <p:ph type="title"/>
          </p:nvPr>
        </p:nvSpPr>
        <p:spPr>
          <a:xfrm>
            <a:off x="2362200" y="682940"/>
            <a:ext cx="10515600" cy="689932"/>
          </a:xfrm>
          <a:prstGeom prst="rect">
            <a:avLst/>
          </a:prstGeom>
        </p:spPr>
        <p:txBody>
          <a:bodyPr vert="horz" wrap="square" lIns="0" tIns="12700" rIns="0" bIns="0" rtlCol="0" anchor="ctr">
            <a:spAutoFit/>
          </a:bodyPr>
          <a:lstStyle/>
          <a:p>
            <a:pPr marL="12700">
              <a:lnSpc>
                <a:spcPct val="100000"/>
              </a:lnSpc>
              <a:spcBef>
                <a:spcPts val="100"/>
              </a:spcBef>
            </a:pPr>
            <a:r>
              <a:rPr spc="-200" dirty="0"/>
              <a:t>Homogenization</a:t>
            </a:r>
          </a:p>
        </p:txBody>
      </p:sp>
    </p:spTree>
    <p:extLst>
      <p:ext uri="{BB962C8B-B14F-4D97-AF65-F5344CB8AC3E}">
        <p14:creationId xmlns:p14="http://schemas.microsoft.com/office/powerpoint/2010/main" val="1277249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on splitting classes</a:t>
            </a:r>
            <a:endParaRPr lang="en-US" dirty="0"/>
          </a:p>
        </p:txBody>
      </p:sp>
      <p:pic>
        <p:nvPicPr>
          <p:cNvPr id="4" name="Content Placeholder 3"/>
          <p:cNvPicPr>
            <a:picLocks noGrp="1" noChangeAspect="1"/>
          </p:cNvPicPr>
          <p:nvPr>
            <p:ph idx="1"/>
          </p:nvPr>
        </p:nvPicPr>
        <p:blipFill>
          <a:blip r:embed="rId3"/>
          <a:stretch>
            <a:fillRect/>
          </a:stretch>
        </p:blipFill>
        <p:spPr>
          <a:xfrm>
            <a:off x="2592925" y="2108200"/>
            <a:ext cx="6103400" cy="1123950"/>
          </a:xfrm>
          <a:prstGeom prst="rect">
            <a:avLst/>
          </a:prstGeom>
        </p:spPr>
      </p:pic>
      <p:pic>
        <p:nvPicPr>
          <p:cNvPr id="5" name="Picture 4"/>
          <p:cNvPicPr>
            <a:picLocks noChangeAspect="1"/>
          </p:cNvPicPr>
          <p:nvPr/>
        </p:nvPicPr>
        <p:blipFill>
          <a:blip r:embed="rId4"/>
          <a:stretch>
            <a:fillRect/>
          </a:stretch>
        </p:blipFill>
        <p:spPr>
          <a:xfrm>
            <a:off x="2592925" y="3232150"/>
            <a:ext cx="6103400" cy="2000250"/>
          </a:xfrm>
          <a:prstGeom prst="rect">
            <a:avLst/>
          </a:prstGeom>
        </p:spPr>
      </p:pic>
      <p:pic>
        <p:nvPicPr>
          <p:cNvPr id="6" name="Picture 5"/>
          <p:cNvPicPr>
            <a:picLocks noChangeAspect="1"/>
          </p:cNvPicPr>
          <p:nvPr/>
        </p:nvPicPr>
        <p:blipFill>
          <a:blip r:embed="rId5"/>
          <a:stretch>
            <a:fillRect/>
          </a:stretch>
        </p:blipFill>
        <p:spPr>
          <a:xfrm>
            <a:off x="2592925" y="5210175"/>
            <a:ext cx="6103400" cy="1647825"/>
          </a:xfrm>
          <a:prstGeom prst="rect">
            <a:avLst/>
          </a:prstGeom>
        </p:spPr>
      </p:pic>
    </p:spTree>
    <p:extLst>
      <p:ext uri="{BB962C8B-B14F-4D97-AF65-F5344CB8AC3E}">
        <p14:creationId xmlns:p14="http://schemas.microsoft.com/office/powerpoint/2010/main" val="1354433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classes</a:t>
            </a:r>
          </a:p>
        </p:txBody>
      </p:sp>
      <p:sp>
        <p:nvSpPr>
          <p:cNvPr id="3" name="Content Placeholder 2"/>
          <p:cNvSpPr>
            <a:spLocks noGrp="1"/>
          </p:cNvSpPr>
          <p:nvPr>
            <p:ph idx="1"/>
          </p:nvPr>
        </p:nvSpPr>
        <p:spPr/>
        <p:txBody>
          <a:bodyPr/>
          <a:lstStyle/>
          <a:p>
            <a:r>
              <a:rPr lang="en-US" dirty="0"/>
              <a:t>Example : structural programing(you are writing all your code in main method )</a:t>
            </a:r>
          </a:p>
        </p:txBody>
      </p:sp>
    </p:spTree>
    <p:extLst>
      <p:ext uri="{BB962C8B-B14F-4D97-AF65-F5344CB8AC3E}">
        <p14:creationId xmlns:p14="http://schemas.microsoft.com/office/powerpoint/2010/main" val="467798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524001" y="1248"/>
            <a:ext cx="9143999" cy="1026159"/>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5925358" y="1"/>
            <a:ext cx="4742641" cy="599949"/>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1524000" y="1"/>
            <a:ext cx="9090762" cy="1019937"/>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1523120" y="52960"/>
            <a:ext cx="9145643" cy="900811"/>
          </a:xfrm>
          <a:prstGeom prst="rect">
            <a:avLst/>
          </a:prstGeom>
          <a:blipFill>
            <a:blip r:embed="rId7" cstate="print"/>
            <a:stretch>
              <a:fillRect/>
            </a:stretch>
          </a:blipFill>
        </p:spPr>
        <p:txBody>
          <a:bodyPr wrap="square" lIns="0" tIns="0" rIns="0" bIns="0" rtlCol="0"/>
          <a:lstStyle/>
          <a:p>
            <a:endParaRPr/>
          </a:p>
        </p:txBody>
      </p:sp>
      <p:sp>
        <p:nvSpPr>
          <p:cNvPr id="7" name="object 7"/>
          <p:cNvSpPr txBox="1"/>
          <p:nvPr/>
        </p:nvSpPr>
        <p:spPr>
          <a:xfrm>
            <a:off x="2059940" y="1074577"/>
            <a:ext cx="7799070" cy="4347845"/>
          </a:xfrm>
          <a:prstGeom prst="rect">
            <a:avLst/>
          </a:prstGeom>
        </p:spPr>
        <p:txBody>
          <a:bodyPr vert="horz" wrap="square" lIns="0" tIns="93345" rIns="0" bIns="0" rtlCol="0">
            <a:spAutoFit/>
          </a:bodyPr>
          <a:lstStyle/>
          <a:p>
            <a:pPr marL="285115" indent="-272415">
              <a:spcBef>
                <a:spcPts val="735"/>
              </a:spcBef>
              <a:buClr>
                <a:srgbClr val="0AD0D9"/>
              </a:buClr>
              <a:buSzPct val="94230"/>
              <a:buFont typeface="Arial"/>
              <a:buChar char=""/>
              <a:tabLst>
                <a:tab pos="285750" algn="l"/>
              </a:tabLst>
            </a:pPr>
            <a:r>
              <a:rPr sz="2600" b="1" spc="-70" dirty="0">
                <a:latin typeface="Times New Roman"/>
                <a:cs typeface="Times New Roman"/>
              </a:rPr>
              <a:t>ELIMINATING</a:t>
            </a:r>
            <a:r>
              <a:rPr sz="2600" b="1" spc="-60" dirty="0">
                <a:latin typeface="Times New Roman"/>
                <a:cs typeface="Times New Roman"/>
              </a:rPr>
              <a:t> </a:t>
            </a:r>
            <a:r>
              <a:rPr sz="2600" b="1" spc="-130" dirty="0">
                <a:latin typeface="Times New Roman"/>
                <a:cs typeface="Times New Roman"/>
              </a:rPr>
              <a:t>CLASSES</a:t>
            </a:r>
            <a:endParaRPr sz="2600">
              <a:latin typeface="Times New Roman"/>
              <a:cs typeface="Times New Roman"/>
            </a:endParaRPr>
          </a:p>
          <a:p>
            <a:pPr marL="652780" lvl="1" indent="-247015">
              <a:spcBef>
                <a:spcPts val="585"/>
              </a:spcBef>
              <a:buClr>
                <a:srgbClr val="0E6EC5"/>
              </a:buClr>
              <a:buSzPct val="85416"/>
              <a:buFont typeface="Arial"/>
              <a:buChar char=""/>
              <a:tabLst>
                <a:tab pos="653415" algn="l"/>
              </a:tabLst>
            </a:pPr>
            <a:r>
              <a:rPr sz="2400" spc="125" dirty="0">
                <a:latin typeface="Times New Roman"/>
                <a:cs typeface="Times New Roman"/>
              </a:rPr>
              <a:t>When?</a:t>
            </a:r>
            <a:endParaRPr sz="2400">
              <a:latin typeface="Times New Roman"/>
              <a:cs typeface="Times New Roman"/>
            </a:endParaRPr>
          </a:p>
          <a:p>
            <a:pPr marL="927100" lvl="2" indent="-247015">
              <a:spcBef>
                <a:spcPts val="530"/>
              </a:spcBef>
              <a:buClr>
                <a:srgbClr val="009DD9"/>
              </a:buClr>
              <a:buSzPct val="69047"/>
              <a:buFont typeface="Arial"/>
              <a:buChar char=""/>
              <a:tabLst>
                <a:tab pos="927100" algn="l"/>
                <a:tab pos="927735" algn="l"/>
              </a:tabLst>
            </a:pPr>
            <a:r>
              <a:rPr sz="2100" spc="-105" dirty="0">
                <a:latin typeface="Times New Roman"/>
                <a:cs typeface="Times New Roman"/>
              </a:rPr>
              <a:t>A</a:t>
            </a:r>
            <a:r>
              <a:rPr sz="2100" spc="-85" dirty="0">
                <a:latin typeface="Times New Roman"/>
                <a:cs typeface="Times New Roman"/>
              </a:rPr>
              <a:t> </a:t>
            </a:r>
            <a:r>
              <a:rPr sz="2100" spc="30" dirty="0">
                <a:latin typeface="Times New Roman"/>
                <a:cs typeface="Times New Roman"/>
              </a:rPr>
              <a:t>class</a:t>
            </a:r>
            <a:r>
              <a:rPr sz="2100" spc="-90" dirty="0">
                <a:latin typeface="Times New Roman"/>
                <a:cs typeface="Times New Roman"/>
              </a:rPr>
              <a:t> </a:t>
            </a:r>
            <a:r>
              <a:rPr sz="2100" spc="75" dirty="0">
                <a:latin typeface="Times New Roman"/>
                <a:cs typeface="Times New Roman"/>
              </a:rPr>
              <a:t>does</a:t>
            </a:r>
            <a:r>
              <a:rPr sz="2100" spc="-55" dirty="0">
                <a:latin typeface="Times New Roman"/>
                <a:cs typeface="Times New Roman"/>
              </a:rPr>
              <a:t> </a:t>
            </a:r>
            <a:r>
              <a:rPr sz="2100" spc="135" dirty="0">
                <a:latin typeface="Times New Roman"/>
                <a:cs typeface="Times New Roman"/>
              </a:rPr>
              <a:t>not</a:t>
            </a:r>
            <a:r>
              <a:rPr sz="2100" spc="-50" dirty="0">
                <a:latin typeface="Times New Roman"/>
                <a:cs typeface="Times New Roman"/>
              </a:rPr>
              <a:t> </a:t>
            </a:r>
            <a:r>
              <a:rPr sz="2100" spc="45" dirty="0">
                <a:latin typeface="Times New Roman"/>
                <a:cs typeface="Times New Roman"/>
              </a:rPr>
              <a:t>have</a:t>
            </a:r>
            <a:r>
              <a:rPr sz="2100" spc="-120" dirty="0">
                <a:latin typeface="Times New Roman"/>
                <a:cs typeface="Times New Roman"/>
              </a:rPr>
              <a:t> </a:t>
            </a:r>
            <a:r>
              <a:rPr sz="2100" spc="55" dirty="0">
                <a:latin typeface="Times New Roman"/>
                <a:cs typeface="Times New Roman"/>
              </a:rPr>
              <a:t>any</a:t>
            </a:r>
            <a:r>
              <a:rPr sz="2100" spc="-85" dirty="0">
                <a:latin typeface="Times New Roman"/>
                <a:cs typeface="Times New Roman"/>
              </a:rPr>
              <a:t> </a:t>
            </a:r>
            <a:r>
              <a:rPr sz="2100" spc="100" dirty="0">
                <a:latin typeface="Times New Roman"/>
                <a:cs typeface="Times New Roman"/>
              </a:rPr>
              <a:t>structure</a:t>
            </a:r>
            <a:r>
              <a:rPr sz="2100" spc="-130" dirty="0">
                <a:latin typeface="Times New Roman"/>
                <a:cs typeface="Times New Roman"/>
              </a:rPr>
              <a:t> </a:t>
            </a:r>
            <a:r>
              <a:rPr sz="2100" spc="95" dirty="0">
                <a:latin typeface="Times New Roman"/>
                <a:cs typeface="Times New Roman"/>
              </a:rPr>
              <a:t>or</a:t>
            </a:r>
            <a:r>
              <a:rPr sz="2100" spc="-80" dirty="0">
                <a:latin typeface="Times New Roman"/>
                <a:cs typeface="Times New Roman"/>
              </a:rPr>
              <a:t> </a:t>
            </a:r>
            <a:r>
              <a:rPr sz="2100" spc="65" dirty="0">
                <a:latin typeface="Times New Roman"/>
                <a:cs typeface="Times New Roman"/>
              </a:rPr>
              <a:t>behavior</a:t>
            </a:r>
            <a:endParaRPr sz="2100">
              <a:latin typeface="Times New Roman"/>
              <a:cs typeface="Times New Roman"/>
            </a:endParaRPr>
          </a:p>
          <a:p>
            <a:pPr marL="927100" lvl="2" indent="-247015">
              <a:spcBef>
                <a:spcPts val="505"/>
              </a:spcBef>
              <a:buClr>
                <a:srgbClr val="009DD9"/>
              </a:buClr>
              <a:buSzPct val="69047"/>
              <a:buFont typeface="Arial"/>
              <a:buChar char=""/>
              <a:tabLst>
                <a:tab pos="927100" algn="l"/>
                <a:tab pos="927735" algn="l"/>
              </a:tabLst>
            </a:pPr>
            <a:r>
              <a:rPr sz="2100" spc="75" dirty="0">
                <a:latin typeface="Times New Roman"/>
                <a:cs typeface="Times New Roman"/>
              </a:rPr>
              <a:t>The</a:t>
            </a:r>
            <a:r>
              <a:rPr sz="2100" spc="-105" dirty="0">
                <a:latin typeface="Times New Roman"/>
                <a:cs typeface="Times New Roman"/>
              </a:rPr>
              <a:t> </a:t>
            </a:r>
            <a:r>
              <a:rPr sz="2100" spc="30" dirty="0">
                <a:latin typeface="Times New Roman"/>
                <a:cs typeface="Times New Roman"/>
              </a:rPr>
              <a:t>class</a:t>
            </a:r>
            <a:r>
              <a:rPr sz="2100" spc="-90" dirty="0">
                <a:latin typeface="Times New Roman"/>
                <a:cs typeface="Times New Roman"/>
              </a:rPr>
              <a:t> </a:t>
            </a:r>
            <a:r>
              <a:rPr sz="2100" spc="75" dirty="0">
                <a:latin typeface="Times New Roman"/>
                <a:cs typeface="Times New Roman"/>
              </a:rPr>
              <a:t>does</a:t>
            </a:r>
            <a:r>
              <a:rPr sz="2100" spc="-55" dirty="0">
                <a:latin typeface="Times New Roman"/>
                <a:cs typeface="Times New Roman"/>
              </a:rPr>
              <a:t> </a:t>
            </a:r>
            <a:r>
              <a:rPr sz="2100" spc="135" dirty="0">
                <a:latin typeface="Times New Roman"/>
                <a:cs typeface="Times New Roman"/>
              </a:rPr>
              <a:t>not</a:t>
            </a:r>
            <a:r>
              <a:rPr sz="2100" spc="-75" dirty="0">
                <a:latin typeface="Times New Roman"/>
                <a:cs typeface="Times New Roman"/>
              </a:rPr>
              <a:t> </a:t>
            </a:r>
            <a:r>
              <a:rPr sz="2100" spc="80" dirty="0">
                <a:latin typeface="Times New Roman"/>
                <a:cs typeface="Times New Roman"/>
              </a:rPr>
              <a:t>participate</a:t>
            </a:r>
            <a:r>
              <a:rPr sz="2100" spc="-70" dirty="0">
                <a:latin typeface="Times New Roman"/>
                <a:cs typeface="Times New Roman"/>
              </a:rPr>
              <a:t> </a:t>
            </a:r>
            <a:r>
              <a:rPr sz="2100" spc="85" dirty="0">
                <a:latin typeface="Times New Roman"/>
                <a:cs typeface="Times New Roman"/>
              </a:rPr>
              <a:t>in</a:t>
            </a:r>
            <a:r>
              <a:rPr sz="2100" spc="-75" dirty="0">
                <a:latin typeface="Times New Roman"/>
                <a:cs typeface="Times New Roman"/>
              </a:rPr>
              <a:t> </a:t>
            </a:r>
            <a:r>
              <a:rPr sz="2100" spc="55" dirty="0">
                <a:latin typeface="Times New Roman"/>
                <a:cs typeface="Times New Roman"/>
              </a:rPr>
              <a:t>any</a:t>
            </a:r>
            <a:r>
              <a:rPr sz="2100" spc="-70" dirty="0">
                <a:latin typeface="Times New Roman"/>
                <a:cs typeface="Times New Roman"/>
              </a:rPr>
              <a:t> </a:t>
            </a:r>
            <a:r>
              <a:rPr sz="2100" spc="80" dirty="0">
                <a:latin typeface="Times New Roman"/>
                <a:cs typeface="Times New Roman"/>
              </a:rPr>
              <a:t>use</a:t>
            </a:r>
            <a:r>
              <a:rPr sz="2100" spc="-105" dirty="0">
                <a:latin typeface="Times New Roman"/>
                <a:cs typeface="Times New Roman"/>
              </a:rPr>
              <a:t> </a:t>
            </a:r>
            <a:r>
              <a:rPr sz="2100" spc="45" dirty="0">
                <a:latin typeface="Times New Roman"/>
                <a:cs typeface="Times New Roman"/>
              </a:rPr>
              <a:t>cases</a:t>
            </a:r>
            <a:endParaRPr sz="2100">
              <a:latin typeface="Times New Roman"/>
              <a:cs typeface="Times New Roman"/>
            </a:endParaRPr>
          </a:p>
          <a:p>
            <a:pPr marL="652780" marR="184785" lvl="1" indent="-247015">
              <a:spcBef>
                <a:spcPts val="550"/>
              </a:spcBef>
              <a:buClr>
                <a:srgbClr val="0E6EC5"/>
              </a:buClr>
              <a:buSzPct val="85416"/>
              <a:buFont typeface="Arial"/>
              <a:buChar char=""/>
              <a:tabLst>
                <a:tab pos="653415" algn="l"/>
                <a:tab pos="6149340" algn="l"/>
              </a:tabLst>
            </a:pPr>
            <a:r>
              <a:rPr sz="2400" spc="60" dirty="0">
                <a:latin typeface="Times New Roman"/>
                <a:cs typeface="Times New Roman"/>
              </a:rPr>
              <a:t>Guideline:</a:t>
            </a:r>
            <a:r>
              <a:rPr sz="2400" spc="15" dirty="0">
                <a:latin typeface="Times New Roman"/>
                <a:cs typeface="Times New Roman"/>
              </a:rPr>
              <a:t> </a:t>
            </a:r>
            <a:r>
              <a:rPr sz="2400" spc="40" dirty="0">
                <a:latin typeface="Times New Roman"/>
                <a:cs typeface="Times New Roman"/>
              </a:rPr>
              <a:t>Look</a:t>
            </a:r>
            <a:r>
              <a:rPr sz="2400" spc="-5" dirty="0">
                <a:latin typeface="Times New Roman"/>
                <a:cs typeface="Times New Roman"/>
              </a:rPr>
              <a:t> </a:t>
            </a:r>
            <a:r>
              <a:rPr sz="2400" spc="45" dirty="0">
                <a:latin typeface="Times New Roman"/>
                <a:cs typeface="Times New Roman"/>
              </a:rPr>
              <a:t>for</a:t>
            </a:r>
            <a:r>
              <a:rPr sz="2400" spc="-105" dirty="0">
                <a:latin typeface="Times New Roman"/>
                <a:cs typeface="Times New Roman"/>
              </a:rPr>
              <a:t> </a:t>
            </a:r>
            <a:r>
              <a:rPr sz="2400" spc="145" dirty="0">
                <a:latin typeface="Times New Roman"/>
                <a:cs typeface="Times New Roman"/>
              </a:rPr>
              <a:t>the</a:t>
            </a:r>
            <a:r>
              <a:rPr sz="2400" spc="-105" dirty="0">
                <a:latin typeface="Times New Roman"/>
                <a:cs typeface="Times New Roman"/>
              </a:rPr>
              <a:t> </a:t>
            </a:r>
            <a:r>
              <a:rPr sz="2400" spc="90" dirty="0">
                <a:latin typeface="Times New Roman"/>
                <a:cs typeface="Times New Roman"/>
              </a:rPr>
              <a:t>control</a:t>
            </a:r>
            <a:r>
              <a:rPr sz="2400" spc="-25" dirty="0">
                <a:latin typeface="Times New Roman"/>
                <a:cs typeface="Times New Roman"/>
              </a:rPr>
              <a:t> </a:t>
            </a:r>
            <a:r>
              <a:rPr sz="2400" spc="40" dirty="0">
                <a:latin typeface="Times New Roman"/>
                <a:cs typeface="Times New Roman"/>
              </a:rPr>
              <a:t>classes</a:t>
            </a:r>
            <a:r>
              <a:rPr sz="2400" spc="-15" dirty="0">
                <a:latin typeface="Times New Roman"/>
                <a:cs typeface="Times New Roman"/>
              </a:rPr>
              <a:t> </a:t>
            </a:r>
            <a:r>
              <a:rPr sz="2400" spc="100" dirty="0">
                <a:latin typeface="Times New Roman"/>
                <a:cs typeface="Times New Roman"/>
              </a:rPr>
              <a:t>in	</a:t>
            </a:r>
            <a:r>
              <a:rPr sz="2400" spc="65" dirty="0">
                <a:latin typeface="Times New Roman"/>
                <a:cs typeface="Times New Roman"/>
              </a:rPr>
              <a:t>particular.  </a:t>
            </a:r>
            <a:r>
              <a:rPr sz="2400" spc="25" dirty="0">
                <a:latin typeface="Times New Roman"/>
                <a:cs typeface="Times New Roman"/>
              </a:rPr>
              <a:t>Lack</a:t>
            </a:r>
            <a:r>
              <a:rPr sz="2400" spc="-75" dirty="0">
                <a:latin typeface="Times New Roman"/>
                <a:cs typeface="Times New Roman"/>
              </a:rPr>
              <a:t> </a:t>
            </a:r>
            <a:r>
              <a:rPr sz="2400" spc="20" dirty="0">
                <a:latin typeface="Times New Roman"/>
                <a:cs typeface="Times New Roman"/>
              </a:rPr>
              <a:t>of</a:t>
            </a:r>
            <a:r>
              <a:rPr sz="2400" spc="30" dirty="0">
                <a:latin typeface="Times New Roman"/>
                <a:cs typeface="Times New Roman"/>
              </a:rPr>
              <a:t> </a:t>
            </a:r>
            <a:r>
              <a:rPr sz="2400" spc="145" dirty="0">
                <a:latin typeface="Times New Roman"/>
                <a:cs typeface="Times New Roman"/>
              </a:rPr>
              <a:t>the</a:t>
            </a:r>
            <a:r>
              <a:rPr sz="2400" spc="-100" dirty="0">
                <a:latin typeface="Times New Roman"/>
                <a:cs typeface="Times New Roman"/>
              </a:rPr>
              <a:t> </a:t>
            </a:r>
            <a:r>
              <a:rPr sz="2400" spc="90" dirty="0">
                <a:latin typeface="Times New Roman"/>
                <a:cs typeface="Times New Roman"/>
              </a:rPr>
              <a:t>sequencing</a:t>
            </a:r>
            <a:r>
              <a:rPr sz="2400" spc="-40" dirty="0">
                <a:latin typeface="Times New Roman"/>
                <a:cs typeface="Times New Roman"/>
              </a:rPr>
              <a:t> </a:t>
            </a:r>
            <a:r>
              <a:rPr sz="2400" spc="70" dirty="0">
                <a:latin typeface="Times New Roman"/>
                <a:cs typeface="Times New Roman"/>
              </a:rPr>
              <a:t>responsibility</a:t>
            </a:r>
            <a:r>
              <a:rPr sz="2400" spc="-65" dirty="0">
                <a:latin typeface="Times New Roman"/>
                <a:cs typeface="Times New Roman"/>
              </a:rPr>
              <a:t> </a:t>
            </a:r>
            <a:r>
              <a:rPr sz="2400" spc="60" dirty="0">
                <a:latin typeface="Times New Roman"/>
                <a:cs typeface="Times New Roman"/>
              </a:rPr>
              <a:t>may</a:t>
            </a:r>
            <a:r>
              <a:rPr sz="2400" spc="-65" dirty="0">
                <a:latin typeface="Times New Roman"/>
                <a:cs typeface="Times New Roman"/>
              </a:rPr>
              <a:t> </a:t>
            </a:r>
            <a:r>
              <a:rPr sz="2400" spc="85" dirty="0">
                <a:latin typeface="Times New Roman"/>
                <a:cs typeface="Times New Roman"/>
              </a:rPr>
              <a:t>lead</a:t>
            </a:r>
            <a:r>
              <a:rPr sz="2400" spc="-30" dirty="0">
                <a:latin typeface="Times New Roman"/>
                <a:cs typeface="Times New Roman"/>
              </a:rPr>
              <a:t> </a:t>
            </a:r>
            <a:r>
              <a:rPr sz="2400" spc="120" dirty="0">
                <a:latin typeface="Times New Roman"/>
                <a:cs typeface="Times New Roman"/>
              </a:rPr>
              <a:t>to</a:t>
            </a:r>
            <a:r>
              <a:rPr sz="2400" spc="-75" dirty="0">
                <a:latin typeface="Times New Roman"/>
                <a:cs typeface="Times New Roman"/>
              </a:rPr>
              <a:t> </a:t>
            </a:r>
            <a:r>
              <a:rPr sz="2400" spc="145" dirty="0">
                <a:latin typeface="Times New Roman"/>
                <a:cs typeface="Times New Roman"/>
              </a:rPr>
              <a:t>the  </a:t>
            </a:r>
            <a:r>
              <a:rPr sz="2400" spc="100" dirty="0">
                <a:latin typeface="Times New Roman"/>
                <a:cs typeface="Times New Roman"/>
              </a:rPr>
              <a:t>deletion </a:t>
            </a:r>
            <a:r>
              <a:rPr sz="2400" spc="20" dirty="0">
                <a:latin typeface="Times New Roman"/>
                <a:cs typeface="Times New Roman"/>
              </a:rPr>
              <a:t>of </a:t>
            </a:r>
            <a:r>
              <a:rPr sz="2400" spc="145" dirty="0">
                <a:latin typeface="Times New Roman"/>
                <a:cs typeface="Times New Roman"/>
              </a:rPr>
              <a:t>the</a:t>
            </a:r>
            <a:r>
              <a:rPr sz="2400" spc="-315" dirty="0">
                <a:latin typeface="Times New Roman"/>
                <a:cs typeface="Times New Roman"/>
              </a:rPr>
              <a:t> </a:t>
            </a:r>
            <a:r>
              <a:rPr sz="2400" spc="25" dirty="0">
                <a:latin typeface="Times New Roman"/>
                <a:cs typeface="Times New Roman"/>
              </a:rPr>
              <a:t>class.</a:t>
            </a:r>
            <a:endParaRPr sz="2400">
              <a:latin typeface="Times New Roman"/>
              <a:cs typeface="Times New Roman"/>
            </a:endParaRPr>
          </a:p>
          <a:p>
            <a:pPr marL="652780" lvl="1" indent="-247015">
              <a:spcBef>
                <a:spcPts val="580"/>
              </a:spcBef>
              <a:buClr>
                <a:srgbClr val="0E6EC5"/>
              </a:buClr>
              <a:buSzPct val="85416"/>
              <a:buFont typeface="Arial"/>
              <a:buChar char=""/>
              <a:tabLst>
                <a:tab pos="653415" algn="l"/>
              </a:tabLst>
            </a:pPr>
            <a:r>
              <a:rPr sz="2400" spc="40" dirty="0">
                <a:latin typeface="Times New Roman"/>
                <a:cs typeface="Times New Roman"/>
              </a:rPr>
              <a:t>Example:</a:t>
            </a:r>
            <a:endParaRPr sz="2400">
              <a:latin typeface="Times New Roman"/>
              <a:cs typeface="Times New Roman"/>
            </a:endParaRPr>
          </a:p>
          <a:p>
            <a:pPr marL="927100" marR="5080" lvl="2" indent="-247015">
              <a:spcBef>
                <a:spcPts val="525"/>
              </a:spcBef>
              <a:buClr>
                <a:srgbClr val="009DD9"/>
              </a:buClr>
              <a:buSzPct val="69047"/>
              <a:buFont typeface="Arial"/>
              <a:buChar char=""/>
              <a:tabLst>
                <a:tab pos="927100" algn="l"/>
                <a:tab pos="927735" algn="l"/>
              </a:tabLst>
            </a:pPr>
            <a:r>
              <a:rPr sz="2100" spc="-105" dirty="0">
                <a:latin typeface="Times New Roman"/>
                <a:cs typeface="Times New Roman"/>
              </a:rPr>
              <a:t>A </a:t>
            </a:r>
            <a:r>
              <a:rPr sz="2100" spc="80" dirty="0">
                <a:latin typeface="Times New Roman"/>
                <a:cs typeface="Times New Roman"/>
              </a:rPr>
              <a:t>control </a:t>
            </a:r>
            <a:r>
              <a:rPr sz="2100" spc="30" dirty="0">
                <a:latin typeface="Times New Roman"/>
                <a:cs typeface="Times New Roman"/>
              </a:rPr>
              <a:t>class </a:t>
            </a:r>
            <a:r>
              <a:rPr sz="2100" spc="20" dirty="0">
                <a:latin typeface="Times New Roman"/>
                <a:cs typeface="Times New Roman"/>
              </a:rPr>
              <a:t>is </a:t>
            </a:r>
            <a:r>
              <a:rPr sz="2100" spc="50" dirty="0">
                <a:latin typeface="Times New Roman"/>
                <a:cs typeface="Times New Roman"/>
              </a:rPr>
              <a:t>only </a:t>
            </a:r>
            <a:r>
              <a:rPr sz="2100" spc="75" dirty="0">
                <a:latin typeface="Times New Roman"/>
                <a:cs typeface="Times New Roman"/>
              </a:rPr>
              <a:t>a </a:t>
            </a:r>
            <a:r>
              <a:rPr sz="2100" spc="65" dirty="0">
                <a:latin typeface="Times New Roman"/>
                <a:cs typeface="Times New Roman"/>
              </a:rPr>
              <a:t>pass </a:t>
            </a:r>
            <a:r>
              <a:rPr sz="2100" spc="110" dirty="0">
                <a:latin typeface="Times New Roman"/>
                <a:cs typeface="Times New Roman"/>
              </a:rPr>
              <a:t>through </a:t>
            </a:r>
            <a:r>
              <a:rPr sz="2100" spc="95" dirty="0">
                <a:latin typeface="Times New Roman"/>
                <a:cs typeface="Times New Roman"/>
              </a:rPr>
              <a:t>or </a:t>
            </a:r>
            <a:r>
              <a:rPr sz="2100" spc="75" dirty="0">
                <a:latin typeface="Times New Roman"/>
                <a:cs typeface="Times New Roman"/>
              </a:rPr>
              <a:t>a </a:t>
            </a:r>
            <a:r>
              <a:rPr sz="2100" spc="40" dirty="0">
                <a:latin typeface="Times New Roman"/>
                <a:cs typeface="Times New Roman"/>
              </a:rPr>
              <a:t>forwarder. </a:t>
            </a:r>
            <a:r>
              <a:rPr sz="2100" spc="25" dirty="0">
                <a:latin typeface="Times New Roman"/>
                <a:cs typeface="Times New Roman"/>
              </a:rPr>
              <a:t>I.e., </a:t>
            </a:r>
            <a:r>
              <a:rPr sz="2100" spc="75" dirty="0">
                <a:latin typeface="Times New Roman"/>
                <a:cs typeface="Times New Roman"/>
              </a:rPr>
              <a:t>it  </a:t>
            </a:r>
            <a:r>
              <a:rPr sz="2100" spc="40" dirty="0">
                <a:latin typeface="Times New Roman"/>
                <a:cs typeface="Times New Roman"/>
              </a:rPr>
              <a:t>received</a:t>
            </a:r>
            <a:r>
              <a:rPr sz="2100" spc="-35" dirty="0">
                <a:latin typeface="Times New Roman"/>
                <a:cs typeface="Times New Roman"/>
              </a:rPr>
              <a:t> </a:t>
            </a:r>
            <a:r>
              <a:rPr sz="2100" spc="90" dirty="0">
                <a:latin typeface="Times New Roman"/>
                <a:cs typeface="Times New Roman"/>
              </a:rPr>
              <a:t>information</a:t>
            </a:r>
            <a:r>
              <a:rPr sz="2100" spc="-35" dirty="0">
                <a:latin typeface="Times New Roman"/>
                <a:cs typeface="Times New Roman"/>
              </a:rPr>
              <a:t> </a:t>
            </a:r>
            <a:r>
              <a:rPr sz="2100" spc="70" dirty="0">
                <a:latin typeface="Times New Roman"/>
                <a:cs typeface="Times New Roman"/>
              </a:rPr>
              <a:t>from</a:t>
            </a:r>
            <a:r>
              <a:rPr sz="2100" spc="-20" dirty="0">
                <a:latin typeface="Times New Roman"/>
                <a:cs typeface="Times New Roman"/>
              </a:rPr>
              <a:t> </a:t>
            </a:r>
            <a:r>
              <a:rPr sz="2100" spc="100" dirty="0">
                <a:latin typeface="Times New Roman"/>
                <a:cs typeface="Times New Roman"/>
              </a:rPr>
              <a:t>boundary</a:t>
            </a:r>
            <a:r>
              <a:rPr sz="2100" spc="-105" dirty="0">
                <a:latin typeface="Times New Roman"/>
                <a:cs typeface="Times New Roman"/>
              </a:rPr>
              <a:t> </a:t>
            </a:r>
            <a:r>
              <a:rPr sz="2100" spc="30" dirty="0">
                <a:latin typeface="Times New Roman"/>
                <a:cs typeface="Times New Roman"/>
              </a:rPr>
              <a:t>class</a:t>
            </a:r>
            <a:r>
              <a:rPr sz="2100" spc="-85" dirty="0">
                <a:latin typeface="Times New Roman"/>
                <a:cs typeface="Times New Roman"/>
              </a:rPr>
              <a:t> </a:t>
            </a:r>
            <a:r>
              <a:rPr sz="2100" spc="125" dirty="0">
                <a:latin typeface="Times New Roman"/>
                <a:cs typeface="Times New Roman"/>
              </a:rPr>
              <a:t>and</a:t>
            </a:r>
            <a:r>
              <a:rPr sz="2100" spc="-45" dirty="0">
                <a:latin typeface="Times New Roman"/>
                <a:cs typeface="Times New Roman"/>
              </a:rPr>
              <a:t> </a:t>
            </a:r>
            <a:r>
              <a:rPr sz="2100" spc="50" dirty="0">
                <a:latin typeface="Times New Roman"/>
                <a:cs typeface="Times New Roman"/>
              </a:rPr>
              <a:t>only</a:t>
            </a:r>
            <a:r>
              <a:rPr sz="2100" spc="-85" dirty="0">
                <a:latin typeface="Times New Roman"/>
                <a:cs typeface="Times New Roman"/>
              </a:rPr>
              <a:t> </a:t>
            </a:r>
            <a:r>
              <a:rPr sz="2100" spc="60" dirty="0">
                <a:latin typeface="Times New Roman"/>
                <a:cs typeface="Times New Roman"/>
              </a:rPr>
              <a:t>passes</a:t>
            </a:r>
            <a:r>
              <a:rPr sz="2100" spc="-35" dirty="0">
                <a:latin typeface="Times New Roman"/>
                <a:cs typeface="Times New Roman"/>
              </a:rPr>
              <a:t> </a:t>
            </a:r>
            <a:r>
              <a:rPr sz="2100" spc="75" dirty="0">
                <a:latin typeface="Times New Roman"/>
                <a:cs typeface="Times New Roman"/>
              </a:rPr>
              <a:t>it  </a:t>
            </a:r>
            <a:r>
              <a:rPr sz="2100" spc="105" dirty="0">
                <a:latin typeface="Times New Roman"/>
                <a:cs typeface="Times New Roman"/>
              </a:rPr>
              <a:t>to</a:t>
            </a:r>
            <a:r>
              <a:rPr sz="2100" spc="-80" dirty="0">
                <a:latin typeface="Times New Roman"/>
                <a:cs typeface="Times New Roman"/>
              </a:rPr>
              <a:t> </a:t>
            </a:r>
            <a:r>
              <a:rPr sz="2100" spc="130" dirty="0">
                <a:latin typeface="Times New Roman"/>
                <a:cs typeface="Times New Roman"/>
              </a:rPr>
              <a:t>the</a:t>
            </a:r>
            <a:r>
              <a:rPr sz="2100" spc="-125" dirty="0">
                <a:latin typeface="Times New Roman"/>
                <a:cs typeface="Times New Roman"/>
              </a:rPr>
              <a:t> </a:t>
            </a:r>
            <a:r>
              <a:rPr sz="2100" spc="90" dirty="0">
                <a:latin typeface="Times New Roman"/>
                <a:cs typeface="Times New Roman"/>
              </a:rPr>
              <a:t>entity</a:t>
            </a:r>
            <a:r>
              <a:rPr sz="2100" spc="-120" dirty="0">
                <a:latin typeface="Times New Roman"/>
                <a:cs typeface="Times New Roman"/>
              </a:rPr>
              <a:t> </a:t>
            </a:r>
            <a:r>
              <a:rPr sz="2100" spc="30" dirty="0">
                <a:latin typeface="Times New Roman"/>
                <a:cs typeface="Times New Roman"/>
              </a:rPr>
              <a:t>class</a:t>
            </a:r>
            <a:r>
              <a:rPr sz="2100" spc="-85" dirty="0">
                <a:latin typeface="Times New Roman"/>
                <a:cs typeface="Times New Roman"/>
              </a:rPr>
              <a:t> </a:t>
            </a:r>
            <a:r>
              <a:rPr sz="2100" spc="105" dirty="0">
                <a:latin typeface="Times New Roman"/>
                <a:cs typeface="Times New Roman"/>
              </a:rPr>
              <a:t>without</a:t>
            </a:r>
            <a:r>
              <a:rPr sz="2100" spc="-90" dirty="0">
                <a:latin typeface="Times New Roman"/>
                <a:cs typeface="Times New Roman"/>
              </a:rPr>
              <a:t> </a:t>
            </a:r>
            <a:r>
              <a:rPr sz="2100" spc="130" dirty="0">
                <a:latin typeface="Times New Roman"/>
                <a:cs typeface="Times New Roman"/>
              </a:rPr>
              <a:t>the</a:t>
            </a:r>
            <a:r>
              <a:rPr sz="2100" spc="-65" dirty="0">
                <a:latin typeface="Times New Roman"/>
                <a:cs typeface="Times New Roman"/>
              </a:rPr>
              <a:t> </a:t>
            </a:r>
            <a:r>
              <a:rPr sz="2100" spc="110" dirty="0">
                <a:latin typeface="Times New Roman"/>
                <a:cs typeface="Times New Roman"/>
              </a:rPr>
              <a:t>need</a:t>
            </a:r>
            <a:r>
              <a:rPr sz="2100" spc="-75" dirty="0">
                <a:latin typeface="Times New Roman"/>
                <a:cs typeface="Times New Roman"/>
              </a:rPr>
              <a:t> </a:t>
            </a:r>
            <a:r>
              <a:rPr sz="2100" spc="15" dirty="0">
                <a:latin typeface="Times New Roman"/>
                <a:cs typeface="Times New Roman"/>
              </a:rPr>
              <a:t>of</a:t>
            </a:r>
            <a:r>
              <a:rPr sz="2100" spc="-5" dirty="0">
                <a:latin typeface="Times New Roman"/>
                <a:cs typeface="Times New Roman"/>
              </a:rPr>
              <a:t> </a:t>
            </a:r>
            <a:r>
              <a:rPr sz="2100" spc="85" dirty="0">
                <a:latin typeface="Times New Roman"/>
                <a:cs typeface="Times New Roman"/>
              </a:rPr>
              <a:t>sequencing</a:t>
            </a:r>
            <a:r>
              <a:rPr sz="2100" spc="-25" dirty="0">
                <a:latin typeface="Times New Roman"/>
                <a:cs typeface="Times New Roman"/>
              </a:rPr>
              <a:t> </a:t>
            </a:r>
            <a:r>
              <a:rPr sz="2100" spc="25" dirty="0">
                <a:latin typeface="Times New Roman"/>
                <a:cs typeface="Times New Roman"/>
              </a:rPr>
              <a:t>logic.</a:t>
            </a:r>
            <a:endParaRPr sz="2100">
              <a:latin typeface="Times New Roman"/>
              <a:cs typeface="Times New Roman"/>
            </a:endParaRPr>
          </a:p>
        </p:txBody>
      </p:sp>
      <p:sp>
        <p:nvSpPr>
          <p:cNvPr id="8" name="object 8"/>
          <p:cNvSpPr txBox="1">
            <a:spLocks noGrp="1"/>
          </p:cNvSpPr>
          <p:nvPr>
            <p:ph type="title"/>
          </p:nvPr>
        </p:nvSpPr>
        <p:spPr>
          <a:xfrm>
            <a:off x="2362200" y="682940"/>
            <a:ext cx="10515600" cy="689932"/>
          </a:xfrm>
          <a:prstGeom prst="rect">
            <a:avLst/>
          </a:prstGeom>
        </p:spPr>
        <p:txBody>
          <a:bodyPr vert="horz" wrap="square" lIns="0" tIns="12700" rIns="0" bIns="0" rtlCol="0" anchor="ctr">
            <a:spAutoFit/>
          </a:bodyPr>
          <a:lstStyle/>
          <a:p>
            <a:pPr marL="12700">
              <a:lnSpc>
                <a:spcPct val="100000"/>
              </a:lnSpc>
              <a:spcBef>
                <a:spcPts val="100"/>
              </a:spcBef>
            </a:pPr>
            <a:r>
              <a:rPr spc="-200" dirty="0"/>
              <a:t>Homogenization</a:t>
            </a:r>
          </a:p>
        </p:txBody>
      </p:sp>
    </p:spTree>
    <p:extLst>
      <p:ext uri="{BB962C8B-B14F-4D97-AF65-F5344CB8AC3E}">
        <p14:creationId xmlns:p14="http://schemas.microsoft.com/office/powerpoint/2010/main" val="16956903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439</TotalTime>
  <Words>588</Words>
  <Application>Microsoft Office PowerPoint</Application>
  <PresentationFormat>Widescreen</PresentationFormat>
  <Paragraphs>80</Paragraphs>
  <Slides>13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Georgia</vt:lpstr>
      <vt:lpstr>Times New Roman</vt:lpstr>
      <vt:lpstr>Wingdings 3</vt:lpstr>
      <vt:lpstr>Wisp</vt:lpstr>
      <vt:lpstr>PowerPoint Presentation</vt:lpstr>
      <vt:lpstr>Homogenization of the system  In parallel design process, several stimuli with the  same purpose or meaning are defined by several  designers. These stimuli should be consolidated to  obtain as few stimuli as possible. It is called  homogenization.</vt:lpstr>
      <vt:lpstr>Why is homogenization required</vt:lpstr>
      <vt:lpstr>Elements of Homogenization</vt:lpstr>
      <vt:lpstr>Homogenization</vt:lpstr>
      <vt:lpstr>Homogenization</vt:lpstr>
      <vt:lpstr>Example on splitting classes</vt:lpstr>
      <vt:lpstr>Splitting classes</vt:lpstr>
      <vt:lpstr>Homogenization</vt:lpstr>
      <vt:lpstr>Homogenization</vt:lpstr>
      <vt:lpstr>Homogenization</vt:lpstr>
      <vt:lpstr>Homogenization</vt:lpstr>
      <vt:lpstr>Homogenization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Nida Munawar</dc:creator>
  <cp:lastModifiedBy>Nida Munawar</cp:lastModifiedBy>
  <cp:revision>29</cp:revision>
  <dcterms:created xsi:type="dcterms:W3CDTF">2021-11-11T05:34:45Z</dcterms:created>
  <dcterms:modified xsi:type="dcterms:W3CDTF">2022-11-22T04:57:32Z</dcterms:modified>
</cp:coreProperties>
</file>