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7" r:id="rId3"/>
    <p:sldId id="258" r:id="rId4"/>
    <p:sldId id="259" r:id="rId5"/>
    <p:sldId id="260" r:id="rId6"/>
    <p:sldId id="266" r:id="rId7"/>
    <p:sldId id="261" r:id="rId8"/>
    <p:sldId id="273" r:id="rId9"/>
    <p:sldId id="274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163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3314D-E8FD-483C-A6DE-613517EA820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7847-B69C-4735-92F8-AD35FACC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77847-B69C-4735-92F8-AD35FACC3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77847-B69C-4735-92F8-AD35FACC3A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77847-B69C-4735-92F8-AD35FACC3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7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77847-B69C-4735-92F8-AD35FACC3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77847-B69C-4735-92F8-AD35FACC3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4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77847-B69C-4735-92F8-AD35FACC3A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2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0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0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1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526B-51DC-41BA-8CFD-96EABE5406C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53E5-78F0-458E-A79B-669E2437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3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53" y="1907931"/>
            <a:ext cx="9527932" cy="967153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Software Analysis and Design (CS3004)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485" y="3007061"/>
            <a:ext cx="9144000" cy="2728424"/>
          </a:xfrm>
        </p:spPr>
        <p:txBody>
          <a:bodyPr>
            <a:normAutofit/>
          </a:bodyPr>
          <a:lstStyle/>
          <a:p>
            <a:r>
              <a:rPr lang="en-US" sz="3600" b="1" dirty="0"/>
              <a:t>Lecture 4, 5 &amp; 6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0062" y="1775954"/>
            <a:ext cx="779877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Course</a:t>
            </a:r>
            <a:r>
              <a:rPr lang="en-US" sz="2800" dirty="0"/>
              <a:t> </a:t>
            </a:r>
            <a:r>
              <a:rPr lang="en-US" sz="2400" dirty="0"/>
              <a:t>Instructor</a:t>
            </a:r>
            <a:r>
              <a:rPr lang="en-US" sz="2800" dirty="0"/>
              <a:t>: </a:t>
            </a:r>
            <a:r>
              <a:rPr lang="en-US" sz="2400" dirty="0"/>
              <a:t>Nida Munawar</a:t>
            </a:r>
          </a:p>
          <a:p>
            <a:r>
              <a:rPr lang="en-US" sz="2400" dirty="0"/>
              <a:t>Email Address: nida.munawar@nu.edu.pk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011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Adaptive: Agile Software Development Methodology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4950" y="2439194"/>
            <a:ext cx="9105899" cy="39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6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Adaptive: Agile Software Development Methodology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2196306"/>
            <a:ext cx="9429749" cy="44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Adaptive: Agile Software Development Methodology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8706"/>
            <a:ext cx="9791699" cy="42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105025"/>
            <a:ext cx="7991475" cy="35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12" y="2010569"/>
            <a:ext cx="62769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Process:</a:t>
            </a:r>
          </a:p>
        </p:txBody>
      </p:sp>
      <p:pic>
        <p:nvPicPr>
          <p:cNvPr id="1026" name="Picture 2" descr="thumb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60" y="1579441"/>
            <a:ext cx="70991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07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Development Models</a:t>
            </a:r>
            <a:endParaRPr lang="en-US" dirty="0"/>
          </a:p>
        </p:txBody>
      </p:sp>
      <p:pic>
        <p:nvPicPr>
          <p:cNvPr id="2050" name="Picture 2" descr="Demystifying Predictive Marketing for Brands - Online Marketing Institut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8" y="3541537"/>
            <a:ext cx="3464686" cy="21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jap.alekhin.io/wp-content/uploads/2019/05/shadow-train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30" y="4396154"/>
            <a:ext cx="3863270" cy="182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8362" y="2895207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0391" y="4396154"/>
            <a:ext cx="168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67448" y="2618208"/>
            <a:ext cx="68876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Predictive VS Adaptive</a:t>
            </a:r>
          </a:p>
        </p:txBody>
      </p:sp>
    </p:spTree>
    <p:extLst>
      <p:ext uri="{BB962C8B-B14F-4D97-AF65-F5344CB8AC3E}">
        <p14:creationId xmlns:p14="http://schemas.microsoft.com/office/powerpoint/2010/main" val="181162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Development Models: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5" y="1262428"/>
            <a:ext cx="11051931" cy="52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1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method</a:t>
            </a:r>
          </a:p>
        </p:txBody>
      </p:sp>
      <p:pic>
        <p:nvPicPr>
          <p:cNvPr id="4098" name="Picture 2" descr="JIRA Waterfall Model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7" y="2738131"/>
            <a:ext cx="5407268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ser Story Writing &amp; Estimation For Testers By Mahesh Varadharaj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238" y="2738132"/>
            <a:ext cx="3315483" cy="24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6931" y="1600199"/>
            <a:ext cx="5380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Assumptions: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Requirements are very well understood.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Team has experience building similar projects (like ATM Machine).</a:t>
            </a:r>
          </a:p>
        </p:txBody>
      </p:sp>
    </p:spTree>
    <p:extLst>
      <p:ext uri="{BB962C8B-B14F-4D97-AF65-F5344CB8AC3E}">
        <p14:creationId xmlns:p14="http://schemas.microsoft.com/office/powerpoint/2010/main" val="2740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750" y="2177256"/>
            <a:ext cx="9563100" cy="42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0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dirty="0"/>
              <a:t>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 descr="Pros and Cons of a Walk-in Tub | Retirement Living | 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62" y="295763"/>
            <a:ext cx="1843212" cy="117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5609" y="2145323"/>
            <a:ext cx="5723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understand and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flexible for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release take a long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Predictable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for small scale projects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43" y="2911197"/>
            <a:ext cx="2957146" cy="1478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89631" y="4729368"/>
            <a:ext cx="346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Predictive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7812388" y="2183745"/>
            <a:ext cx="278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it predictive or adaptive? </a:t>
            </a:r>
          </a:p>
        </p:txBody>
      </p:sp>
    </p:spTree>
    <p:extLst>
      <p:ext uri="{BB962C8B-B14F-4D97-AF65-F5344CB8AC3E}">
        <p14:creationId xmlns:p14="http://schemas.microsoft.com/office/powerpoint/2010/main" val="64911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 are uncovering better ways of developing software by doing it and helping others do it. Through this work we have come to value: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Individuals and interactions </a:t>
            </a:r>
            <a:r>
              <a:rPr lang="en-US" sz="2000" b="1" u="sng" dirty="0"/>
              <a:t>over</a:t>
            </a:r>
            <a:r>
              <a:rPr lang="en-US" sz="2000" u="sng" dirty="0"/>
              <a:t> </a:t>
            </a:r>
            <a:r>
              <a:rPr lang="en-US" sz="2000" dirty="0"/>
              <a:t>processes and tools </a:t>
            </a:r>
          </a:p>
          <a:p>
            <a:r>
              <a:rPr lang="en-US" sz="2000" dirty="0"/>
              <a:t>Working software </a:t>
            </a:r>
            <a:r>
              <a:rPr lang="en-US" sz="2000" b="1" u="sng" dirty="0"/>
              <a:t>over</a:t>
            </a:r>
            <a:r>
              <a:rPr lang="en-US" sz="2000" dirty="0"/>
              <a:t> comprehensive documentation </a:t>
            </a:r>
          </a:p>
          <a:p>
            <a:r>
              <a:rPr lang="en-US" sz="2000" dirty="0"/>
              <a:t>Customer collaboration </a:t>
            </a:r>
            <a:r>
              <a:rPr lang="en-US" sz="2000" b="1" u="sng" dirty="0"/>
              <a:t>over</a:t>
            </a:r>
            <a:r>
              <a:rPr lang="en-US" sz="2000" dirty="0"/>
              <a:t> contract negotiation </a:t>
            </a:r>
          </a:p>
          <a:p>
            <a:r>
              <a:rPr lang="en-US" sz="2000" dirty="0"/>
              <a:t>Responding to change </a:t>
            </a:r>
            <a:r>
              <a:rPr lang="en-US" sz="2000" b="1" u="sng" dirty="0"/>
              <a:t>over</a:t>
            </a:r>
            <a:r>
              <a:rPr lang="en-US" sz="2000" dirty="0"/>
              <a:t> following a plan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  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39679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2" b="32641"/>
          <a:stretch/>
        </p:blipFill>
        <p:spPr>
          <a:xfrm>
            <a:off x="0" y="2730101"/>
            <a:ext cx="8713177" cy="2922221"/>
          </a:xfrm>
          <a:prstGeom prst="rect">
            <a:avLst/>
          </a:prstGeom>
        </p:spPr>
      </p:pic>
      <p:pic>
        <p:nvPicPr>
          <p:cNvPr id="1026" name="Picture 2" descr="Agile Software Development Lifecycle Phases Expla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31" y="20621"/>
            <a:ext cx="3631223" cy="27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028" y="2942703"/>
            <a:ext cx="3820562" cy="25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5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211</Words>
  <Application>Microsoft Office PowerPoint</Application>
  <PresentationFormat>Widescreen</PresentationFormat>
  <Paragraphs>54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Software Analysis and Design (CS3004)  </vt:lpstr>
      <vt:lpstr>Software Process:</vt:lpstr>
      <vt:lpstr>Software Development Models</vt:lpstr>
      <vt:lpstr>Software Development Models:</vt:lpstr>
      <vt:lpstr>Traditional method</vt:lpstr>
      <vt:lpstr>Challenges</vt:lpstr>
      <vt:lpstr> Waterfall Model</vt:lpstr>
      <vt:lpstr>Agile Manifesto:</vt:lpstr>
      <vt:lpstr>What is Agile?</vt:lpstr>
      <vt:lpstr>Adaptive: Agile Software Development Methodology </vt:lpstr>
      <vt:lpstr>Adaptive: Agile Software Development Methodology </vt:lpstr>
      <vt:lpstr>Adaptive: Agile Software Development Methodology </vt:lpstr>
      <vt:lpstr>Task 1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 Munawar</dc:creator>
  <cp:lastModifiedBy>Nida Munawar</cp:lastModifiedBy>
  <cp:revision>16</cp:revision>
  <dcterms:created xsi:type="dcterms:W3CDTF">2021-09-09T06:38:20Z</dcterms:created>
  <dcterms:modified xsi:type="dcterms:W3CDTF">2022-09-02T06:11:13Z</dcterms:modified>
</cp:coreProperties>
</file>