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4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4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4DA-C851-42AC-85BD-B4514E3B1D1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4B12-5371-4537-8401-4DDF7B41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4DA-C851-42AC-85BD-B4514E3B1D1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4B12-5371-4537-8401-4DDF7B41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4DA-C851-42AC-85BD-B4514E3B1D1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4B12-5371-4537-8401-4DDF7B41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4DA-C851-42AC-85BD-B4514E3B1D1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4B12-5371-4537-8401-4DDF7B41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4DA-C851-42AC-85BD-B4514E3B1D1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4B12-5371-4537-8401-4DDF7B41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4DA-C851-42AC-85BD-B4514E3B1D1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4B12-5371-4537-8401-4DDF7B41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4DA-C851-42AC-85BD-B4514E3B1D1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4B12-5371-4537-8401-4DDF7B41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9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4DA-C851-42AC-85BD-B4514E3B1D1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4B12-5371-4537-8401-4DDF7B41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5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4DA-C851-42AC-85BD-B4514E3B1D1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4B12-5371-4537-8401-4DDF7B41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4DA-C851-42AC-85BD-B4514E3B1D1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4B12-5371-4537-8401-4DDF7B41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5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84DA-C851-42AC-85BD-B4514E3B1D1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4B12-5371-4537-8401-4DDF7B41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984DA-C851-42AC-85BD-B4514E3B1D1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4B12-5371-4537-8401-4DDF7B41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Practice Question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Create a procedure named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Swap</a:t>
            </a:r>
            <a:r>
              <a:rPr lang="en-US" dirty="0"/>
              <a:t> that exchanges the contents of two 32-bit integers. Swap receives two input–output parameters named </a:t>
            </a:r>
            <a:r>
              <a:rPr lang="en-US" dirty="0" err="1">
                <a:solidFill>
                  <a:srgbClr val="00B050"/>
                </a:solidFill>
              </a:rPr>
              <a:t>pValX</a:t>
            </a:r>
            <a:r>
              <a:rPr lang="en-US" dirty="0"/>
              <a:t> and </a:t>
            </a:r>
            <a:r>
              <a:rPr lang="en-US" dirty="0" err="1">
                <a:solidFill>
                  <a:srgbClr val="00B050"/>
                </a:solidFill>
              </a:rPr>
              <a:t>pValY</a:t>
            </a:r>
            <a:r>
              <a:rPr lang="en-US" dirty="0"/>
              <a:t>, which contain the addresses of data to be exchanged. The two parameters in the Swap procedure, </a:t>
            </a:r>
            <a:r>
              <a:rPr lang="en-US" dirty="0" err="1">
                <a:solidFill>
                  <a:srgbClr val="00B050"/>
                </a:solidFill>
              </a:rPr>
              <a:t>pValX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00B050"/>
                </a:solidFill>
              </a:rPr>
              <a:t>pValY</a:t>
            </a:r>
            <a:r>
              <a:rPr lang="en-US" dirty="0"/>
              <a:t>, are input– output parameters. Their existing values are input to the procedure, and their new values are also output from the procedure. Write a test program that displays the array before the exchange then calls the procedure Swap and finally displays the array after exchange.</a:t>
            </a:r>
          </a:p>
          <a:p>
            <a:pPr marL="0" indent="0" algn="just">
              <a:buNone/>
            </a:pPr>
            <a:r>
              <a:rPr lang="en-US" dirty="0"/>
              <a:t>Data to be exchanged: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Array DWORD 10000h, 20000h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2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Practice Question 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Create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ArrayFillandSum</a:t>
            </a:r>
            <a:r>
              <a:rPr lang="en-US" dirty="0"/>
              <a:t> procedure, which fills a local variable that is an array of 5 words(16-bit integer) with a pseudorandom sequence of integers, displays them and then adds those numbers and returns the result in EAX. It receives  one argument: the max possible random value (assuming 0 is the minimum). Write a test program that calls ArrayFillandSum once and saves the sum in a </a:t>
            </a:r>
            <a:r>
              <a:rPr lang="en-US" dirty="0" err="1"/>
              <a:t>Dword</a:t>
            </a:r>
            <a:r>
              <a:rPr lang="en-US" dirty="0"/>
              <a:t> variable Sum.</a:t>
            </a:r>
          </a:p>
        </p:txBody>
      </p:sp>
    </p:spTree>
    <p:extLst>
      <p:ext uri="{BB962C8B-B14F-4D97-AF65-F5344CB8AC3E}">
        <p14:creationId xmlns:p14="http://schemas.microsoft.com/office/powerpoint/2010/main" val="125190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414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One possible 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274"/>
            <a:ext cx="10515600" cy="528868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INCLUDE Irvine32.inc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.data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Maxrange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100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Sum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Dword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?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.code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main PROC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call Randomize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Maxrange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call ArrayFillandSum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Sum,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call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DumpRegs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exit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main ENDP</a:t>
            </a:r>
          </a:p>
        </p:txBody>
      </p:sp>
    </p:spTree>
    <p:extLst>
      <p:ext uri="{BB962C8B-B14F-4D97-AF65-F5344CB8AC3E}">
        <p14:creationId xmlns:p14="http://schemas.microsoft.com/office/powerpoint/2010/main" val="337625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823"/>
            <a:ext cx="11075126" cy="57981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ArrayFillandSum PROC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push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ebp,esp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sub </a:t>
            </a:r>
            <a:r>
              <a:rPr lang="en-US" dirty="0" err="1">
                <a:solidFill>
                  <a:srgbClr val="00B050"/>
                </a:solidFill>
              </a:rPr>
              <a:t>esp</a:t>
            </a:r>
            <a:r>
              <a:rPr lang="en-US" dirty="0">
                <a:solidFill>
                  <a:srgbClr val="00B050"/>
                </a:solidFill>
              </a:rPr>
              <a:t>, 12                  ; </a:t>
            </a:r>
            <a:r>
              <a:rPr lang="en-US" sz="2400" dirty="0">
                <a:solidFill>
                  <a:srgbClr val="00B050"/>
                </a:solidFill>
              </a:rPr>
              <a:t>ESP decremented by 12 to align with </a:t>
            </a:r>
            <a:r>
              <a:rPr lang="en-US" sz="2400" dirty="0" err="1">
                <a:solidFill>
                  <a:srgbClr val="00B050"/>
                </a:solidFill>
              </a:rPr>
              <a:t>doubleword</a:t>
            </a:r>
            <a:r>
              <a:rPr lang="en-US" sz="2400" dirty="0">
                <a:solidFill>
                  <a:srgbClr val="00B050"/>
                </a:solidFill>
              </a:rPr>
              <a:t> boundary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lea </a:t>
            </a:r>
            <a:r>
              <a:rPr lang="en-US" dirty="0" err="1">
                <a:solidFill>
                  <a:srgbClr val="00B050"/>
                </a:solidFill>
              </a:rPr>
              <a:t>esi</a:t>
            </a:r>
            <a:r>
              <a:rPr lang="en-US" dirty="0">
                <a:solidFill>
                  <a:srgbClr val="00B050"/>
                </a:solidFill>
              </a:rPr>
              <a:t>, [ebp-10]         ; load address of array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5                  ; array length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L1: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,[ebp+8]       ; get random number from 0 to (n-1)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call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RandomRange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; from the link library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],ax                ; insert value in array</a:t>
            </a:r>
          </a:p>
        </p:txBody>
      </p:sp>
    </p:spTree>
    <p:extLst>
      <p:ext uri="{BB962C8B-B14F-4D97-AF65-F5344CB8AC3E}">
        <p14:creationId xmlns:p14="http://schemas.microsoft.com/office/powerpoint/2010/main" val="6451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5850392"/>
          </a:xfrm>
        </p:spPr>
        <p:txBody>
          <a:bodyPr>
            <a:normAutofit fontScale="85000" lnSpcReduction="20000"/>
          </a:bodyPr>
          <a:lstStyle/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esi,TYPE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word        ; move to next element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loop L1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lea </a:t>
            </a:r>
            <a:r>
              <a:rPr lang="en-US" dirty="0" err="1">
                <a:solidFill>
                  <a:srgbClr val="00B050"/>
                </a:solidFill>
              </a:rPr>
              <a:t>esi</a:t>
            </a:r>
            <a:r>
              <a:rPr lang="en-US" dirty="0">
                <a:solidFill>
                  <a:srgbClr val="00B050"/>
                </a:solidFill>
              </a:rPr>
              <a:t>, [ebp-10]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mov edx,0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5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0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L2: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ax,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add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edx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eax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call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WriteDec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call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crlf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add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TYPE word      ; move to next element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loop L2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edx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 ; clean the locals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pop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ret 4                                ; clean up the stack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ArrayFillandSum ENDP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END main</a:t>
            </a:r>
          </a:p>
        </p:txBody>
      </p:sp>
    </p:spTree>
    <p:extLst>
      <p:ext uri="{BB962C8B-B14F-4D97-AF65-F5344CB8AC3E}">
        <p14:creationId xmlns:p14="http://schemas.microsoft.com/office/powerpoint/2010/main" val="246235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Practice Question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979714"/>
            <a:ext cx="10700657" cy="54472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Write a procedure named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Sumarrayelements</a:t>
            </a:r>
            <a:r>
              <a:rPr lang="en-US" dirty="0"/>
              <a:t> that receives pointers to three arrays of unsigned byte, word and </a:t>
            </a:r>
            <a:r>
              <a:rPr lang="en-US" dirty="0" err="1"/>
              <a:t>doubleword</a:t>
            </a:r>
            <a:r>
              <a:rPr lang="en-US" dirty="0"/>
              <a:t> respectively, and a fourth parameter that indicates the length of the three arrays. The procedure adds each element xi in the first array(byte type) to  the corresponding </a:t>
            </a:r>
            <a:r>
              <a:rPr lang="en-US" dirty="0" err="1"/>
              <a:t>yi</a:t>
            </a:r>
            <a:r>
              <a:rPr lang="en-US" dirty="0"/>
              <a:t> in the second array(word type) and store the result in </a:t>
            </a:r>
            <a:r>
              <a:rPr lang="en-US" dirty="0" err="1"/>
              <a:t>zi</a:t>
            </a:r>
            <a:r>
              <a:rPr lang="en-US" dirty="0"/>
              <a:t> which is the </a:t>
            </a:r>
            <a:r>
              <a:rPr lang="en-US" dirty="0" err="1"/>
              <a:t>ith</a:t>
            </a:r>
            <a:r>
              <a:rPr lang="en-US" dirty="0"/>
              <a:t> element of third array(</a:t>
            </a:r>
            <a:r>
              <a:rPr lang="en-US" dirty="0" err="1"/>
              <a:t>dword</a:t>
            </a:r>
            <a:r>
              <a:rPr lang="en-US" dirty="0"/>
              <a:t>). Write a test program that calls your procedure and passes the pointers to three different  arrays and length of those arrays.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Sample Variables: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Arr1 byte   2, 23, 45, 75, 23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Arr2 word   3, 100, 720, 350, 6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Arr3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Dword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LENGTHOF Arr1 Dup(?)</a:t>
            </a:r>
          </a:p>
        </p:txBody>
      </p:sp>
    </p:spTree>
    <p:extLst>
      <p:ext uri="{BB962C8B-B14F-4D97-AF65-F5344CB8AC3E}">
        <p14:creationId xmlns:p14="http://schemas.microsoft.com/office/powerpoint/2010/main" val="423965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One possible 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81297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INCLUDE Irvine32.inc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.data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Arr1 byte   2, 23, 45, 75, 23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Arr2 word   3, 100, 720, 350, 6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Arr3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Dword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LENGTHOF Arr1 Dup(?)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.code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main PROC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 LENGTHOF Arr1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 OFFSET Arr3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 OFFSET Arr2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 OFFSET Arr1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call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SumArrayElements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OFFSET Arr3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LENGTHOF Arr3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TYPE Arr3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call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DumpMem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6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006"/>
            <a:ext cx="10515600" cy="6479177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exit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main ENDP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SumArrayElements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PROC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push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ebp,esp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pushad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+8]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+12]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+ 16]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[ebp+20]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0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L1: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movzx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byte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ptr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 ax,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],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eax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type byte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type word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type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dword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Loop L1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popad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          ; clean the locals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pop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ret 16                                       ;  clean up the stack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SumArrayElements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ENDP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291340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9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One possible Solution: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9268"/>
            <a:ext cx="10515600" cy="6087292"/>
          </a:xfrm>
        </p:spPr>
        <p:txBody>
          <a:bodyPr>
            <a:noAutofit/>
          </a:bodyPr>
          <a:lstStyle/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INCLUDE Irvine32.inc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.data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Array DWORD 10000h,20000h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.code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main PROC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; Display the array before the exchange: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, OFFSET Array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ecx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, 2                                       ; count = 2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ebx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, TYPE Array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call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DumpMem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                             ; dump the array values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PUSH OFFSET [Array +4]               ;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pValY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PUSH OFFSET Array                       ;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pValX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CALL Swap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; Display the array after the exchange: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, OFFSET Array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ecx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, 2                                        ; count = 2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ebx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, TYPE Array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call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DumpMem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exit</a:t>
            </a:r>
          </a:p>
          <a:p>
            <a:pPr marL="914400" lvl="2" indent="0" algn="just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main ENDP</a:t>
            </a:r>
          </a:p>
        </p:txBody>
      </p:sp>
    </p:spTree>
    <p:extLst>
      <p:ext uri="{BB962C8B-B14F-4D97-AF65-F5344CB8AC3E}">
        <p14:creationId xmlns:p14="http://schemas.microsoft.com/office/powerpoint/2010/main" val="21109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131"/>
            <a:ext cx="10515600" cy="642692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;-------------------------------------------------------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Swap PROC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;-------------------------------------------------------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[ebp+8]     ; get pointer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pValX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+12]  ; get pointer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pValY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]           ; get first integer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xchg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]          ; exchange with second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],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; replace first integer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pop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ret 8                           ; Clean the stack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Swap ENDP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0293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Practice Question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Create a procedure named 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ArraySum</a:t>
            </a:r>
            <a:r>
              <a:rPr lang="en-US" dirty="0"/>
              <a:t> that sums the element of a </a:t>
            </a:r>
            <a:r>
              <a:rPr lang="en-US" dirty="0" err="1"/>
              <a:t>doubleword</a:t>
            </a:r>
            <a:r>
              <a:rPr lang="en-US" dirty="0"/>
              <a:t> array. </a:t>
            </a:r>
            <a:r>
              <a:rPr lang="en-US" dirty="0" err="1"/>
              <a:t>ArraySum</a:t>
            </a:r>
            <a:r>
              <a:rPr lang="en-US" dirty="0"/>
              <a:t> receives two parameters: a pointer to a unsigned </a:t>
            </a:r>
            <a:r>
              <a:rPr lang="en-US" dirty="0" err="1"/>
              <a:t>doubleword</a:t>
            </a:r>
            <a:r>
              <a:rPr lang="en-US" dirty="0"/>
              <a:t> array, and a count of the array’s length. </a:t>
            </a:r>
            <a:r>
              <a:rPr lang="en-US" dirty="0" err="1"/>
              <a:t>ArraySum</a:t>
            </a:r>
            <a:r>
              <a:rPr lang="en-US" dirty="0"/>
              <a:t> returns the result in EAX. Write a test program that calls the procedure </a:t>
            </a:r>
            <a:r>
              <a:rPr lang="en-US" dirty="0" err="1"/>
              <a:t>ArraySum</a:t>
            </a:r>
            <a:r>
              <a:rPr lang="en-US" dirty="0"/>
              <a:t> and then stores the result in a </a:t>
            </a:r>
            <a:r>
              <a:rPr lang="en-US" dirty="0" err="1"/>
              <a:t>doubleword</a:t>
            </a:r>
            <a:r>
              <a:rPr lang="en-US" dirty="0"/>
              <a:t> variable named theSum.</a:t>
            </a:r>
          </a:p>
          <a:p>
            <a:pPr marL="0" indent="0" algn="just">
              <a:buNone/>
            </a:pPr>
            <a:r>
              <a:rPr lang="en-US" dirty="0"/>
              <a:t>Sample array :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 DWORD 10, 20, 30, 40, 50</a:t>
            </a:r>
          </a:p>
          <a:p>
            <a:pPr marL="2286000" lvl="5" indent="0" algn="just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theSum DWORD ?</a:t>
            </a:r>
          </a:p>
          <a:p>
            <a:pPr marL="2286000" lvl="5" indent="0" algn="just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9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One possible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90"/>
            <a:ext cx="10515600" cy="5773781"/>
          </a:xfrm>
        </p:spPr>
        <p:txBody>
          <a:bodyPr>
            <a:normAutofit fontScale="77500" lnSpcReduction="20000"/>
          </a:bodyPr>
          <a:lstStyle/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INCLUDE Irvine32.inc</a:t>
            </a: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.data</a:t>
            </a: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array DWORD 10,20,30,40,50</a:t>
            </a: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theSum DWORD ?</a:t>
            </a: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.code</a:t>
            </a: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main PROC</a:t>
            </a: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ebx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, LENGTHOF array</a:t>
            </a: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PUSH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ebx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PUSH OFFSET array</a:t>
            </a: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CALL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ArraySum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mov theSum,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eax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             ; store the sum</a:t>
            </a: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call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DumpRegs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call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WriteDec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exit</a:t>
            </a: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main ENDP</a:t>
            </a: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ArraySum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PROC</a:t>
            </a: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push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ebp,esp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push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ecx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push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7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7" y="431075"/>
            <a:ext cx="10515600" cy="587651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+ 8]                 ; address of the array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+12]              ; size of the array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eax,0                              ; set the sum to zero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ecx,0                              ; length = zero?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je L2                                        ; yes: quit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L1: add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]                   ; add each integer to sum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add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4                               ; point to next integer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loop L1                                   ; repeat for array size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L2: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ecx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ret 8                                       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ArraySum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ENDP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222270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Practice Question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Create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ArrayFill</a:t>
            </a:r>
            <a:r>
              <a:rPr lang="en-US" dirty="0"/>
              <a:t> procedure, which fills an array with a pseudorandom sequence of numbers. It receives four arguments: a pointer to the array, the array length, the max possible random value (assuming 0 is the minimum) and the array type. The first is passed by reference and the others are passed by value. Write a test program that calls ArrayFill once and fills an array.</a:t>
            </a:r>
          </a:p>
        </p:txBody>
      </p:sp>
    </p:spTree>
    <p:extLst>
      <p:ext uri="{BB962C8B-B14F-4D97-AF65-F5344CB8AC3E}">
        <p14:creationId xmlns:p14="http://schemas.microsoft.com/office/powerpoint/2010/main" val="184139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One possible 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354003"/>
          </a:xfrm>
        </p:spPr>
        <p:txBody>
          <a:bodyPr>
            <a:normAutofit lnSpcReduction="10000"/>
          </a:bodyPr>
          <a:lstStyle/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INCLUDE Irvine32.inc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.data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count = 10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 WORD count DUP(0)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.code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main PROC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call Randomize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 type array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  100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  count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push  OFFSET array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call ArrayFill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OFFSET array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LENGTHOF array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TYPE array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call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DumpMem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exit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main ENDP</a:t>
            </a:r>
          </a:p>
        </p:txBody>
      </p:sp>
    </p:spTree>
    <p:extLst>
      <p:ext uri="{BB962C8B-B14F-4D97-AF65-F5344CB8AC3E}">
        <p14:creationId xmlns:p14="http://schemas.microsoft.com/office/powerpoint/2010/main" val="297155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ArrayFill PROC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push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pushad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; save registers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[ebp+8]              ; offset of array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[ebp+12]           ; array length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L1: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[ebp+16]           ; get random number from 0-99(n-1)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call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RandomRange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; from the link library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mov [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], ax                       ; insert value in array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add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TYPE word            ; move to next element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loop L1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L2: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popad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             ;  restore registers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esp,ebp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pop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ret 16                                  ; clean up the stack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ArrayFill ENDP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271294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1447</Words>
  <Application>Microsoft Office PowerPoint</Application>
  <PresentationFormat>Widescreen</PresentationFormat>
  <Paragraphs>213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Practice Question 1:</vt:lpstr>
      <vt:lpstr>One possible Solution: </vt:lpstr>
      <vt:lpstr>PowerPoint Presentation</vt:lpstr>
      <vt:lpstr>Practice Question 2:</vt:lpstr>
      <vt:lpstr>One possible Solution</vt:lpstr>
      <vt:lpstr>PowerPoint Presentation</vt:lpstr>
      <vt:lpstr>Practice Question 3:</vt:lpstr>
      <vt:lpstr>One possible Solution:</vt:lpstr>
      <vt:lpstr>PowerPoint Presentation</vt:lpstr>
      <vt:lpstr>Practice Question 4:</vt:lpstr>
      <vt:lpstr>One possible Solution:</vt:lpstr>
      <vt:lpstr>PowerPoint Presentation</vt:lpstr>
      <vt:lpstr>PowerPoint Presentation</vt:lpstr>
      <vt:lpstr>Practice Question 5:</vt:lpstr>
      <vt:lpstr>One possible solution: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</dc:title>
  <dc:creator>Microsoft</dc:creator>
  <cp:lastModifiedBy>Aashir Mahboob</cp:lastModifiedBy>
  <cp:revision>418</cp:revision>
  <dcterms:created xsi:type="dcterms:W3CDTF">2021-10-15T18:54:04Z</dcterms:created>
  <dcterms:modified xsi:type="dcterms:W3CDTF">2021-11-19T09:10:37Z</dcterms:modified>
</cp:coreProperties>
</file>