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715000" cx="9144000"/>
  <p:notesSz cx="6858000" cy="9144000"/>
  <p:embeddedFontLst>
    <p:embeddedFont>
      <p:font typeface="Libre Franklin"/>
      <p:regular r:id="rId39"/>
      <p:bold r:id="rId40"/>
      <p:italic r:id="rId41"/>
      <p:boldItalic r:id="rId42"/>
    </p:embeddedFont>
    <p:embeddedFont>
      <p:font typeface="Libre Baskerville"/>
      <p:regular r:id="rId43"/>
      <p:bold r:id="rId44"/>
      <p: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6" roundtripDataSignature="AMtx7mh5Gg21Wm9/clO4qr5mQWNq4AFb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ibreFranklin-bold.fntdata"/><Relationship Id="rId20" Type="http://schemas.openxmlformats.org/officeDocument/2006/relationships/slide" Target="slides/slide15.xml"/><Relationship Id="rId42" Type="http://schemas.openxmlformats.org/officeDocument/2006/relationships/font" Target="fonts/LibreFranklin-boldItalic.fntdata"/><Relationship Id="rId41" Type="http://schemas.openxmlformats.org/officeDocument/2006/relationships/font" Target="fonts/LibreFranklin-italic.fntdata"/><Relationship Id="rId22" Type="http://schemas.openxmlformats.org/officeDocument/2006/relationships/slide" Target="slides/slide17.xml"/><Relationship Id="rId44" Type="http://schemas.openxmlformats.org/officeDocument/2006/relationships/font" Target="fonts/LibreBaskerville-bold.fntdata"/><Relationship Id="rId21" Type="http://schemas.openxmlformats.org/officeDocument/2006/relationships/slide" Target="slides/slide16.xml"/><Relationship Id="rId43" Type="http://schemas.openxmlformats.org/officeDocument/2006/relationships/font" Target="fonts/LibreBaskerville-regular.fntdata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font" Target="fonts/LibreBaskervill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LibreFranklin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598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68598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68598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68598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5327d9300_0_0:notes"/>
          <p:cNvSpPr/>
          <p:nvPr>
            <p:ph idx="2" type="sldImg"/>
          </p:nvPr>
        </p:nvSpPr>
        <p:spPr>
          <a:xfrm>
            <a:off x="68598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5327d93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5327d9300_0_10:notes"/>
          <p:cNvSpPr/>
          <p:nvPr>
            <p:ph idx="2" type="sldImg"/>
          </p:nvPr>
        </p:nvSpPr>
        <p:spPr>
          <a:xfrm>
            <a:off x="68598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5327d93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 study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5327d9300_0_5:notes"/>
          <p:cNvSpPr/>
          <p:nvPr>
            <p:ph idx="2" type="sldImg"/>
          </p:nvPr>
        </p:nvSpPr>
        <p:spPr>
          <a:xfrm>
            <a:off x="68598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5327d93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5327d9300_0_18:notes"/>
          <p:cNvSpPr/>
          <p:nvPr>
            <p:ph idx="2" type="sldImg"/>
          </p:nvPr>
        </p:nvSpPr>
        <p:spPr>
          <a:xfrm>
            <a:off x="68598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5327d930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5327d9300_0_24:notes"/>
          <p:cNvSpPr/>
          <p:nvPr>
            <p:ph idx="2" type="sldImg"/>
          </p:nvPr>
        </p:nvSpPr>
        <p:spPr>
          <a:xfrm>
            <a:off x="68598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5327d930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5327d9300_0_30:notes"/>
          <p:cNvSpPr/>
          <p:nvPr>
            <p:ph idx="2" type="sldImg"/>
          </p:nvPr>
        </p:nvSpPr>
        <p:spPr>
          <a:xfrm>
            <a:off x="68598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5327d930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ff496ef56_0_0:notes"/>
          <p:cNvSpPr/>
          <p:nvPr>
            <p:ph idx="2" type="sldImg"/>
          </p:nvPr>
        </p:nvSpPr>
        <p:spPr>
          <a:xfrm>
            <a:off x="68598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ff496ef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ff496ef56_0_7:notes"/>
          <p:cNvSpPr/>
          <p:nvPr>
            <p:ph idx="2" type="sldImg"/>
          </p:nvPr>
        </p:nvSpPr>
        <p:spPr>
          <a:xfrm>
            <a:off x="68598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ff496ef5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68598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ff496ef56_0_14:notes"/>
          <p:cNvSpPr/>
          <p:nvPr>
            <p:ph idx="2" type="sldImg"/>
          </p:nvPr>
        </p:nvSpPr>
        <p:spPr>
          <a:xfrm>
            <a:off x="68598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ff496ef5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5327d9300_0_35:notes"/>
          <p:cNvSpPr/>
          <p:nvPr>
            <p:ph idx="2" type="sldImg"/>
          </p:nvPr>
        </p:nvSpPr>
        <p:spPr>
          <a:xfrm>
            <a:off x="68598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5327d930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2:notes"/>
          <p:cNvSpPr/>
          <p:nvPr>
            <p:ph idx="2" type="sldImg"/>
          </p:nvPr>
        </p:nvSpPr>
        <p:spPr>
          <a:xfrm>
            <a:off x="68598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3:notes"/>
          <p:cNvSpPr/>
          <p:nvPr>
            <p:ph idx="2" type="sldImg"/>
          </p:nvPr>
        </p:nvSpPr>
        <p:spPr>
          <a:xfrm>
            <a:off x="68598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4:notes"/>
          <p:cNvSpPr/>
          <p:nvPr>
            <p:ph idx="2" type="sldImg"/>
          </p:nvPr>
        </p:nvSpPr>
        <p:spPr>
          <a:xfrm>
            <a:off x="68598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5:notes"/>
          <p:cNvSpPr/>
          <p:nvPr>
            <p:ph idx="2" type="sldImg"/>
          </p:nvPr>
        </p:nvSpPr>
        <p:spPr>
          <a:xfrm>
            <a:off x="68598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6:notes"/>
          <p:cNvSpPr/>
          <p:nvPr>
            <p:ph idx="2" type="sldImg"/>
          </p:nvPr>
        </p:nvSpPr>
        <p:spPr>
          <a:xfrm>
            <a:off x="68598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7:notes"/>
          <p:cNvSpPr/>
          <p:nvPr>
            <p:ph idx="2" type="sldImg"/>
          </p:nvPr>
        </p:nvSpPr>
        <p:spPr>
          <a:xfrm>
            <a:off x="68598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8:notes"/>
          <p:cNvSpPr/>
          <p:nvPr>
            <p:ph idx="2" type="sldImg"/>
          </p:nvPr>
        </p:nvSpPr>
        <p:spPr>
          <a:xfrm>
            <a:off x="68598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9:notes"/>
          <p:cNvSpPr/>
          <p:nvPr>
            <p:ph idx="2" type="sldImg"/>
          </p:nvPr>
        </p:nvSpPr>
        <p:spPr>
          <a:xfrm>
            <a:off x="68598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68598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0:notes"/>
          <p:cNvSpPr/>
          <p:nvPr>
            <p:ph idx="2" type="sldImg"/>
          </p:nvPr>
        </p:nvSpPr>
        <p:spPr>
          <a:xfrm>
            <a:off x="68598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1:notes"/>
          <p:cNvSpPr/>
          <p:nvPr>
            <p:ph idx="2" type="sldImg"/>
          </p:nvPr>
        </p:nvSpPr>
        <p:spPr>
          <a:xfrm>
            <a:off x="68598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2:notes"/>
          <p:cNvSpPr/>
          <p:nvPr>
            <p:ph idx="2" type="sldImg"/>
          </p:nvPr>
        </p:nvSpPr>
        <p:spPr>
          <a:xfrm>
            <a:off x="68598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05327d9300_1_0:notes"/>
          <p:cNvSpPr/>
          <p:nvPr>
            <p:ph idx="2" type="sldImg"/>
          </p:nvPr>
        </p:nvSpPr>
        <p:spPr>
          <a:xfrm>
            <a:off x="68598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05327d930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68598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68598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68598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68598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68598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68598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7950" lIns="95925" spcFirstLastPara="1" rIns="95925" wrap="square" tIns="47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" name="Google Shape;15;p24"/>
          <p:cNvSpPr/>
          <p:nvPr/>
        </p:nvSpPr>
        <p:spPr>
          <a:xfrm>
            <a:off x="65313" y="58129"/>
            <a:ext cx="9013500" cy="5576700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7950" lIns="95925" spcFirstLastPara="1" rIns="95925" wrap="square" tIns="47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" name="Google Shape;16;p24"/>
          <p:cNvSpPr txBox="1"/>
          <p:nvPr>
            <p:ph idx="1" type="subTitle"/>
          </p:nvPr>
        </p:nvSpPr>
        <p:spPr>
          <a:xfrm>
            <a:off x="1295400" y="2667000"/>
            <a:ext cx="64008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rm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SzPts val="2300"/>
              <a:buNone/>
              <a:defRPr sz="2700">
                <a:solidFill>
                  <a:schemeClr val="dk2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0" type="dt"/>
          </p:nvPr>
        </p:nvSpPr>
        <p:spPr>
          <a:xfrm>
            <a:off x="6172200" y="5159375"/>
            <a:ext cx="2476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950" lIns="95925" spcFirstLastPara="1" rIns="95925" wrap="square" tIns="479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8" name="Google Shape;18;p24"/>
          <p:cNvSpPr txBox="1"/>
          <p:nvPr>
            <p:ph idx="11" type="ftr"/>
          </p:nvPr>
        </p:nvSpPr>
        <p:spPr>
          <a:xfrm>
            <a:off x="914400" y="514350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950" lIns="95925" spcFirstLastPara="1" rIns="95925" wrap="square" tIns="47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9" name="Google Shape;19;p24"/>
          <p:cNvSpPr/>
          <p:nvPr>
            <p:ph idx="12" type="sldNum"/>
          </p:nvPr>
        </p:nvSpPr>
        <p:spPr>
          <a:xfrm>
            <a:off x="146304" y="5175250"/>
            <a:ext cx="457200" cy="38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5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buNone/>
              <a:defRPr b="0" i="0" sz="15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buNone/>
              <a:defRPr b="0" i="0" sz="15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buNone/>
              <a:defRPr b="0" i="0" sz="15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buNone/>
              <a:defRPr b="0" i="0" sz="15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buNone/>
              <a:defRPr b="0" i="0" sz="15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buNone/>
              <a:defRPr b="0" i="0" sz="15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buNone/>
              <a:defRPr b="0" i="0" sz="15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buNone/>
              <a:defRPr b="0" i="0" sz="15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4"/>
          <p:cNvSpPr/>
          <p:nvPr/>
        </p:nvSpPr>
        <p:spPr>
          <a:xfrm>
            <a:off x="62931" y="1207753"/>
            <a:ext cx="9021600" cy="127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7950" lIns="95925" spcFirstLastPara="1" rIns="95925" wrap="square" tIns="47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" name="Google Shape;21;p24"/>
          <p:cNvSpPr/>
          <p:nvPr/>
        </p:nvSpPr>
        <p:spPr>
          <a:xfrm>
            <a:off x="62931" y="1163933"/>
            <a:ext cx="9021600" cy="10050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7950" lIns="95925" spcFirstLastPara="1" rIns="95925" wrap="square" tIns="47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" name="Google Shape;22;p24"/>
          <p:cNvSpPr/>
          <p:nvPr/>
        </p:nvSpPr>
        <p:spPr>
          <a:xfrm>
            <a:off x="62931" y="2480541"/>
            <a:ext cx="9021600" cy="92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7950" lIns="95925" spcFirstLastPara="1" rIns="95925" wrap="square" tIns="47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" name="Google Shape;23;p24"/>
          <p:cNvSpPr txBox="1"/>
          <p:nvPr>
            <p:ph type="ctrTitle"/>
          </p:nvPr>
        </p:nvSpPr>
        <p:spPr>
          <a:xfrm>
            <a:off x="457200" y="1254942"/>
            <a:ext cx="82296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925" lIns="95925" spcFirstLastPara="1" rIns="95925" wrap="square" tIns="47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Libre Franklin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3"/>
          <p:cNvSpPr txBox="1"/>
          <p:nvPr>
            <p:ph type="title"/>
          </p:nvPr>
        </p:nvSpPr>
        <p:spPr>
          <a:xfrm>
            <a:off x="914400" y="228865"/>
            <a:ext cx="77724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5925" lIns="95925" spcFirstLastPara="1" rIns="95925" wrap="square" tIns="479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7" name="Google Shape;87;p33"/>
          <p:cNvSpPr txBox="1"/>
          <p:nvPr>
            <p:ph idx="1" type="body"/>
          </p:nvPr>
        </p:nvSpPr>
        <p:spPr>
          <a:xfrm rot="5400000">
            <a:off x="2895600" y="-774700"/>
            <a:ext cx="3810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rmAutofit/>
          </a:bodyPr>
          <a:lstStyle>
            <a:lvl1pPr indent="-330200" lvl="0" marL="457200" algn="l">
              <a:spcBef>
                <a:spcPts val="600"/>
              </a:spcBef>
              <a:spcAft>
                <a:spcPts val="0"/>
              </a:spcAft>
              <a:buSzPts val="1600"/>
              <a:buChar char="⚫"/>
              <a:defRPr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⚫"/>
              <a:defRPr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⚫"/>
              <a:defRPr/>
            </a:lvl3pPr>
            <a:lvl4pPr indent="-323850" lvl="3" marL="1828800" algn="l">
              <a:spcBef>
                <a:spcPts val="400"/>
              </a:spcBef>
              <a:spcAft>
                <a:spcPts val="0"/>
              </a:spcAft>
              <a:buSzPts val="1500"/>
              <a:buChar char="⚫"/>
              <a:defRPr/>
            </a:lvl4pPr>
            <a:lvl5pPr indent="-349250" lvl="4" marL="2286000" algn="l">
              <a:spcBef>
                <a:spcPts val="400"/>
              </a:spcBef>
              <a:spcAft>
                <a:spcPts val="0"/>
              </a:spcAft>
              <a:buSzPts val="1900"/>
              <a:buChar char="o"/>
              <a:defRPr/>
            </a:lvl5pPr>
            <a:lvl6pPr indent="-349250" lvl="5" marL="27432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indent="-349250" lvl="6" marL="32004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indent="-349250" lvl="7" marL="36576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indent="-349250" lvl="8" marL="41148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/>
        </p:txBody>
      </p:sp>
      <p:sp>
        <p:nvSpPr>
          <p:cNvPr id="88" name="Google Shape;88;p33"/>
          <p:cNvSpPr txBox="1"/>
          <p:nvPr>
            <p:ph idx="10" type="dt"/>
          </p:nvPr>
        </p:nvSpPr>
        <p:spPr>
          <a:xfrm>
            <a:off x="6172200" y="5159375"/>
            <a:ext cx="2476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950" lIns="95925" spcFirstLastPara="1" rIns="95925" wrap="square" tIns="479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9" name="Google Shape;89;p33"/>
          <p:cNvSpPr txBox="1"/>
          <p:nvPr>
            <p:ph idx="11" type="ftr"/>
          </p:nvPr>
        </p:nvSpPr>
        <p:spPr>
          <a:xfrm>
            <a:off x="914400" y="514350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950" lIns="95925" spcFirstLastPara="1" rIns="95925" wrap="square" tIns="47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0" name="Google Shape;90;p33"/>
          <p:cNvSpPr/>
          <p:nvPr>
            <p:ph idx="12" type="sldNum"/>
          </p:nvPr>
        </p:nvSpPr>
        <p:spPr>
          <a:xfrm>
            <a:off x="146304" y="5175250"/>
            <a:ext cx="457200" cy="38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4"/>
          <p:cNvSpPr txBox="1"/>
          <p:nvPr>
            <p:ph type="title"/>
          </p:nvPr>
        </p:nvSpPr>
        <p:spPr>
          <a:xfrm rot="5400000">
            <a:off x="5196930" y="1661217"/>
            <a:ext cx="4876500" cy="20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5925" lIns="95925" spcFirstLastPara="1" rIns="95925" wrap="square" tIns="479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3" name="Google Shape;93;p34"/>
          <p:cNvSpPr txBox="1"/>
          <p:nvPr>
            <p:ph idx="1" type="body"/>
          </p:nvPr>
        </p:nvSpPr>
        <p:spPr>
          <a:xfrm rot="5400000">
            <a:off x="1257450" y="-114183"/>
            <a:ext cx="48765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rmAutofit/>
          </a:bodyPr>
          <a:lstStyle>
            <a:lvl1pPr indent="-330200" lvl="0" marL="457200" algn="l">
              <a:spcBef>
                <a:spcPts val="600"/>
              </a:spcBef>
              <a:spcAft>
                <a:spcPts val="0"/>
              </a:spcAft>
              <a:buSzPts val="1600"/>
              <a:buChar char="⚫"/>
              <a:defRPr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⚫"/>
              <a:defRPr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⚫"/>
              <a:defRPr/>
            </a:lvl3pPr>
            <a:lvl4pPr indent="-323850" lvl="3" marL="1828800" algn="l">
              <a:spcBef>
                <a:spcPts val="400"/>
              </a:spcBef>
              <a:spcAft>
                <a:spcPts val="0"/>
              </a:spcAft>
              <a:buSzPts val="1500"/>
              <a:buChar char="⚫"/>
              <a:defRPr/>
            </a:lvl4pPr>
            <a:lvl5pPr indent="-349250" lvl="4" marL="2286000" algn="l">
              <a:spcBef>
                <a:spcPts val="400"/>
              </a:spcBef>
              <a:spcAft>
                <a:spcPts val="0"/>
              </a:spcAft>
              <a:buSzPts val="1900"/>
              <a:buChar char="o"/>
              <a:defRPr/>
            </a:lvl5pPr>
            <a:lvl6pPr indent="-349250" lvl="5" marL="27432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indent="-349250" lvl="6" marL="32004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indent="-349250" lvl="7" marL="36576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indent="-349250" lvl="8" marL="41148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/>
        </p:txBody>
      </p:sp>
      <p:sp>
        <p:nvSpPr>
          <p:cNvPr id="94" name="Google Shape;94;p34"/>
          <p:cNvSpPr txBox="1"/>
          <p:nvPr>
            <p:ph idx="10" type="dt"/>
          </p:nvPr>
        </p:nvSpPr>
        <p:spPr>
          <a:xfrm>
            <a:off x="6172200" y="5159375"/>
            <a:ext cx="2476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950" lIns="95925" spcFirstLastPara="1" rIns="95925" wrap="square" tIns="479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5" name="Google Shape;95;p34"/>
          <p:cNvSpPr txBox="1"/>
          <p:nvPr>
            <p:ph idx="11" type="ftr"/>
          </p:nvPr>
        </p:nvSpPr>
        <p:spPr>
          <a:xfrm>
            <a:off x="914400" y="514350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950" lIns="95925" spcFirstLastPara="1" rIns="95925" wrap="square" tIns="47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6" name="Google Shape;96;p34"/>
          <p:cNvSpPr/>
          <p:nvPr>
            <p:ph idx="12" type="sldNum"/>
          </p:nvPr>
        </p:nvSpPr>
        <p:spPr>
          <a:xfrm>
            <a:off x="146304" y="5175250"/>
            <a:ext cx="457200" cy="38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5"/>
          <p:cNvSpPr txBox="1"/>
          <p:nvPr>
            <p:ph type="title"/>
          </p:nvPr>
        </p:nvSpPr>
        <p:spPr>
          <a:xfrm>
            <a:off x="914400" y="228865"/>
            <a:ext cx="77724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5925" lIns="95925" spcFirstLastPara="1" rIns="95925" wrap="square" tIns="479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0" type="dt"/>
          </p:nvPr>
        </p:nvSpPr>
        <p:spPr>
          <a:xfrm>
            <a:off x="6172200" y="5159375"/>
            <a:ext cx="2476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950" lIns="95925" spcFirstLastPara="1" rIns="95925" wrap="square" tIns="479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1" type="ftr"/>
          </p:nvPr>
        </p:nvSpPr>
        <p:spPr>
          <a:xfrm>
            <a:off x="914400" y="514350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950" lIns="95925" spcFirstLastPara="1" rIns="95925" wrap="square" tIns="47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8" name="Google Shape;28;p25"/>
          <p:cNvSpPr/>
          <p:nvPr>
            <p:ph idx="12" type="sldNum"/>
          </p:nvPr>
        </p:nvSpPr>
        <p:spPr>
          <a:xfrm>
            <a:off x="146304" y="5175250"/>
            <a:ext cx="457200" cy="38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25"/>
          <p:cNvSpPr txBox="1"/>
          <p:nvPr>
            <p:ph idx="1" type="body"/>
          </p:nvPr>
        </p:nvSpPr>
        <p:spPr>
          <a:xfrm>
            <a:off x="914400" y="1206500"/>
            <a:ext cx="7772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rmAutofit/>
          </a:bodyPr>
          <a:lstStyle>
            <a:lvl1pPr indent="-330200" lvl="0" marL="457200" algn="l">
              <a:spcBef>
                <a:spcPts val="600"/>
              </a:spcBef>
              <a:spcAft>
                <a:spcPts val="0"/>
              </a:spcAft>
              <a:buSzPts val="1600"/>
              <a:buChar char="⚫"/>
              <a:defRPr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⚫"/>
              <a:defRPr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⚫"/>
              <a:defRPr/>
            </a:lvl3pPr>
            <a:lvl4pPr indent="-323850" lvl="3" marL="1828800" algn="l">
              <a:spcBef>
                <a:spcPts val="400"/>
              </a:spcBef>
              <a:spcAft>
                <a:spcPts val="0"/>
              </a:spcAft>
              <a:buSzPts val="1500"/>
              <a:buChar char="⚫"/>
              <a:defRPr/>
            </a:lvl4pPr>
            <a:lvl5pPr indent="-349250" lvl="4" marL="2286000" algn="l">
              <a:spcBef>
                <a:spcPts val="400"/>
              </a:spcBef>
              <a:spcAft>
                <a:spcPts val="0"/>
              </a:spcAft>
              <a:buSzPts val="1900"/>
              <a:buChar char="o"/>
              <a:defRPr/>
            </a:lvl5pPr>
            <a:lvl6pPr indent="-349250" lvl="5" marL="27432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indent="-349250" lvl="6" marL="32004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indent="-349250" lvl="7" marL="36576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indent="-349250" lvl="8" marL="41148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7950" lIns="95925" spcFirstLastPara="1" rIns="95925" wrap="square" tIns="47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2" name="Google Shape;32;p26"/>
          <p:cNvSpPr/>
          <p:nvPr/>
        </p:nvSpPr>
        <p:spPr>
          <a:xfrm>
            <a:off x="65313" y="58129"/>
            <a:ext cx="9013500" cy="5576700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7950" lIns="95925" spcFirstLastPara="1" rIns="95925" wrap="square" tIns="47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3" name="Google Shape;33;p26"/>
          <p:cNvSpPr txBox="1"/>
          <p:nvPr>
            <p:ph type="title"/>
          </p:nvPr>
        </p:nvSpPr>
        <p:spPr>
          <a:xfrm>
            <a:off x="722313" y="793750"/>
            <a:ext cx="77724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5925" lIns="95925" spcFirstLastPara="1" rIns="95925" wrap="square" tIns="479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Libre Franklin"/>
              <a:buNone/>
              <a:defRPr b="0" sz="4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" type="body"/>
          </p:nvPr>
        </p:nvSpPr>
        <p:spPr>
          <a:xfrm>
            <a:off x="722313" y="2123282"/>
            <a:ext cx="7772400" cy="1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2100"/>
              <a:buNone/>
              <a:defRPr sz="2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500"/>
              <a:buFont typeface="Libre Baskerville"/>
              <a:buNone/>
              <a:defRPr sz="1500">
                <a:solidFill>
                  <a:srgbClr val="888888"/>
                </a:solidFill>
              </a:defRPr>
            </a:lvl5pPr>
            <a:lvl6pPr indent="-349250" lvl="5" marL="27432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indent="-349250" lvl="6" marL="32004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indent="-349250" lvl="7" marL="36576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indent="-349250" lvl="8" marL="41148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0" type="dt"/>
          </p:nvPr>
        </p:nvSpPr>
        <p:spPr>
          <a:xfrm>
            <a:off x="6172200" y="5159375"/>
            <a:ext cx="2476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950" lIns="95925" spcFirstLastPara="1" rIns="95925" wrap="square" tIns="479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11" type="ftr"/>
          </p:nvPr>
        </p:nvSpPr>
        <p:spPr>
          <a:xfrm>
            <a:off x="800100" y="5143500"/>
            <a:ext cx="4000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950" lIns="95925" spcFirstLastPara="1" rIns="95925" wrap="square" tIns="47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7" name="Google Shape;37;p26"/>
          <p:cNvSpPr/>
          <p:nvPr/>
        </p:nvSpPr>
        <p:spPr>
          <a:xfrm flipH="1" rot="10800000">
            <a:off x="69412" y="1980392"/>
            <a:ext cx="9013500" cy="7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7950" lIns="95925" spcFirstLastPara="1" rIns="95925" wrap="square" tIns="47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8" name="Google Shape;38;p26"/>
          <p:cNvSpPr/>
          <p:nvPr/>
        </p:nvSpPr>
        <p:spPr>
          <a:xfrm>
            <a:off x="69146" y="1951229"/>
            <a:ext cx="9013800" cy="3810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7950" lIns="95925" spcFirstLastPara="1" rIns="95925" wrap="square" tIns="47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" name="Google Shape;39;p26"/>
          <p:cNvSpPr/>
          <p:nvPr/>
        </p:nvSpPr>
        <p:spPr>
          <a:xfrm>
            <a:off x="68306" y="2057400"/>
            <a:ext cx="9014700" cy="3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7950" lIns="95925" spcFirstLastPara="1" rIns="95925" wrap="square" tIns="47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0" name="Google Shape;40;p26"/>
          <p:cNvSpPr/>
          <p:nvPr>
            <p:ph idx="12" type="sldNum"/>
          </p:nvPr>
        </p:nvSpPr>
        <p:spPr>
          <a:xfrm>
            <a:off x="146304" y="5173980"/>
            <a:ext cx="457200" cy="38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/>
          <p:nvPr>
            <p:ph type="title"/>
          </p:nvPr>
        </p:nvSpPr>
        <p:spPr>
          <a:xfrm>
            <a:off x="914400" y="228865"/>
            <a:ext cx="77724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5925" lIns="95925" spcFirstLastPara="1" rIns="95925" wrap="square" tIns="479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0" type="dt"/>
          </p:nvPr>
        </p:nvSpPr>
        <p:spPr>
          <a:xfrm>
            <a:off x="6172200" y="5159375"/>
            <a:ext cx="2476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950" lIns="95925" spcFirstLastPara="1" rIns="95925" wrap="square" tIns="479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1" type="ftr"/>
          </p:nvPr>
        </p:nvSpPr>
        <p:spPr>
          <a:xfrm>
            <a:off x="914400" y="514350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950" lIns="95925" spcFirstLastPara="1" rIns="95925" wrap="square" tIns="47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45" name="Google Shape;45;p27"/>
          <p:cNvSpPr/>
          <p:nvPr>
            <p:ph idx="12" type="sldNum"/>
          </p:nvPr>
        </p:nvSpPr>
        <p:spPr>
          <a:xfrm>
            <a:off x="146304" y="5175250"/>
            <a:ext cx="457200" cy="38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914400" y="1206500"/>
            <a:ext cx="3749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rmAutofit/>
          </a:bodyPr>
          <a:lstStyle>
            <a:lvl1pPr indent="-330200" lvl="0" marL="457200" algn="l">
              <a:spcBef>
                <a:spcPts val="600"/>
              </a:spcBef>
              <a:spcAft>
                <a:spcPts val="0"/>
              </a:spcAft>
              <a:buSzPts val="1600"/>
              <a:buChar char="⚫"/>
              <a:defRPr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⚫"/>
              <a:defRPr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⚫"/>
              <a:defRPr/>
            </a:lvl3pPr>
            <a:lvl4pPr indent="-323850" lvl="3" marL="1828800" algn="l">
              <a:spcBef>
                <a:spcPts val="400"/>
              </a:spcBef>
              <a:spcAft>
                <a:spcPts val="0"/>
              </a:spcAft>
              <a:buSzPts val="1500"/>
              <a:buChar char="⚫"/>
              <a:defRPr/>
            </a:lvl4pPr>
            <a:lvl5pPr indent="-349250" lvl="4" marL="2286000" algn="l">
              <a:spcBef>
                <a:spcPts val="400"/>
              </a:spcBef>
              <a:spcAft>
                <a:spcPts val="0"/>
              </a:spcAft>
              <a:buSzPts val="1900"/>
              <a:buChar char="o"/>
              <a:defRPr/>
            </a:lvl5pPr>
            <a:lvl6pPr indent="-349250" lvl="5" marL="27432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indent="-349250" lvl="6" marL="32004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indent="-349250" lvl="7" marL="36576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indent="-349250" lvl="8" marL="41148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2" type="body"/>
          </p:nvPr>
        </p:nvSpPr>
        <p:spPr>
          <a:xfrm>
            <a:off x="4933950" y="1206500"/>
            <a:ext cx="3749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rmAutofit/>
          </a:bodyPr>
          <a:lstStyle>
            <a:lvl1pPr indent="-330200" lvl="0" marL="457200" algn="l">
              <a:spcBef>
                <a:spcPts val="600"/>
              </a:spcBef>
              <a:spcAft>
                <a:spcPts val="0"/>
              </a:spcAft>
              <a:buSzPts val="1600"/>
              <a:buChar char="⚫"/>
              <a:defRPr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⚫"/>
              <a:defRPr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⚫"/>
              <a:defRPr/>
            </a:lvl3pPr>
            <a:lvl4pPr indent="-323850" lvl="3" marL="1828800" algn="l">
              <a:spcBef>
                <a:spcPts val="400"/>
              </a:spcBef>
              <a:spcAft>
                <a:spcPts val="0"/>
              </a:spcAft>
              <a:buSzPts val="1500"/>
              <a:buChar char="⚫"/>
              <a:defRPr/>
            </a:lvl4pPr>
            <a:lvl5pPr indent="-349250" lvl="4" marL="2286000" algn="l">
              <a:spcBef>
                <a:spcPts val="400"/>
              </a:spcBef>
              <a:spcAft>
                <a:spcPts val="0"/>
              </a:spcAft>
              <a:buSzPts val="1900"/>
              <a:buChar char="o"/>
              <a:defRPr/>
            </a:lvl5pPr>
            <a:lvl6pPr indent="-349250" lvl="5" marL="27432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indent="-349250" lvl="6" marL="32004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indent="-349250" lvl="7" marL="36576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indent="-349250" lvl="8" marL="41148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type="title"/>
          </p:nvPr>
        </p:nvSpPr>
        <p:spPr>
          <a:xfrm>
            <a:off x="914400" y="227542"/>
            <a:ext cx="77724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5925" lIns="95925" spcFirstLastPara="1" rIns="95925" wrap="square" tIns="479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Libre Frankl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idx="1" type="body"/>
          </p:nvPr>
        </p:nvSpPr>
        <p:spPr>
          <a:xfrm>
            <a:off x="914400" y="1206500"/>
            <a:ext cx="37338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2100"/>
              <a:buNone/>
              <a:defRPr b="1" sz="25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1" sz="21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9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17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700"/>
              <a:buFont typeface="Libre Baskerville"/>
              <a:buNone/>
              <a:defRPr b="1" sz="1700"/>
            </a:lvl5pPr>
            <a:lvl6pPr indent="-349250" lvl="5" marL="27432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indent="-349250" lvl="6" marL="32004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indent="-349250" lvl="7" marL="36576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indent="-349250" lvl="8" marL="41148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2" type="body"/>
          </p:nvPr>
        </p:nvSpPr>
        <p:spPr>
          <a:xfrm>
            <a:off x="4953000" y="1206500"/>
            <a:ext cx="37338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2100"/>
              <a:buNone/>
              <a:defRPr b="1" sz="25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1" sz="21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9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17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700"/>
              <a:buFont typeface="Libre Baskerville"/>
              <a:buNone/>
              <a:defRPr b="1" sz="1700"/>
            </a:lvl5pPr>
            <a:lvl6pPr indent="-349250" lvl="5" marL="27432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indent="-349250" lvl="6" marL="32004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indent="-349250" lvl="7" marL="36576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indent="-349250" lvl="8" marL="41148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0" type="dt"/>
          </p:nvPr>
        </p:nvSpPr>
        <p:spPr>
          <a:xfrm>
            <a:off x="6172200" y="5159375"/>
            <a:ext cx="2476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950" lIns="95925" spcFirstLastPara="1" rIns="95925" wrap="square" tIns="479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1" type="ftr"/>
          </p:nvPr>
        </p:nvSpPr>
        <p:spPr>
          <a:xfrm>
            <a:off x="914400" y="514350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950" lIns="95925" spcFirstLastPara="1" rIns="95925" wrap="square" tIns="47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4" name="Google Shape;54;p28"/>
          <p:cNvSpPr/>
          <p:nvPr>
            <p:ph idx="12" type="sldNum"/>
          </p:nvPr>
        </p:nvSpPr>
        <p:spPr>
          <a:xfrm>
            <a:off x="146304" y="5175250"/>
            <a:ext cx="457200" cy="38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28"/>
          <p:cNvSpPr txBox="1"/>
          <p:nvPr>
            <p:ph idx="3" type="body"/>
          </p:nvPr>
        </p:nvSpPr>
        <p:spPr>
          <a:xfrm>
            <a:off x="914400" y="1873250"/>
            <a:ext cx="3733800" cy="3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rmAutofit/>
          </a:bodyPr>
          <a:lstStyle>
            <a:lvl1pPr indent="-330200" lvl="0" marL="457200" algn="l">
              <a:spcBef>
                <a:spcPts val="600"/>
              </a:spcBef>
              <a:spcAft>
                <a:spcPts val="0"/>
              </a:spcAft>
              <a:buSzPts val="1600"/>
              <a:buChar char="⚫"/>
              <a:defRPr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⚫"/>
              <a:defRPr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⚫"/>
              <a:defRPr/>
            </a:lvl3pPr>
            <a:lvl4pPr indent="-323850" lvl="3" marL="1828800" algn="l">
              <a:spcBef>
                <a:spcPts val="400"/>
              </a:spcBef>
              <a:spcAft>
                <a:spcPts val="0"/>
              </a:spcAft>
              <a:buSzPts val="1500"/>
              <a:buChar char="⚫"/>
              <a:defRPr/>
            </a:lvl4pPr>
            <a:lvl5pPr indent="-349250" lvl="4" marL="2286000" algn="l">
              <a:spcBef>
                <a:spcPts val="400"/>
              </a:spcBef>
              <a:spcAft>
                <a:spcPts val="0"/>
              </a:spcAft>
              <a:buSzPts val="1900"/>
              <a:buChar char="o"/>
              <a:defRPr/>
            </a:lvl5pPr>
            <a:lvl6pPr indent="-349250" lvl="5" marL="27432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indent="-349250" lvl="6" marL="32004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indent="-349250" lvl="7" marL="36576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indent="-349250" lvl="8" marL="41148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4" type="body"/>
          </p:nvPr>
        </p:nvSpPr>
        <p:spPr>
          <a:xfrm>
            <a:off x="4953000" y="1873250"/>
            <a:ext cx="3733800" cy="3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rmAutofit/>
          </a:bodyPr>
          <a:lstStyle>
            <a:lvl1pPr indent="-330200" lvl="0" marL="457200" algn="l">
              <a:spcBef>
                <a:spcPts val="600"/>
              </a:spcBef>
              <a:spcAft>
                <a:spcPts val="0"/>
              </a:spcAft>
              <a:buSzPts val="1600"/>
              <a:buChar char="⚫"/>
              <a:defRPr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⚫"/>
              <a:defRPr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⚫"/>
              <a:defRPr/>
            </a:lvl3pPr>
            <a:lvl4pPr indent="-323850" lvl="3" marL="1828800" algn="l">
              <a:spcBef>
                <a:spcPts val="400"/>
              </a:spcBef>
              <a:spcAft>
                <a:spcPts val="0"/>
              </a:spcAft>
              <a:buSzPts val="1500"/>
              <a:buChar char="⚫"/>
              <a:defRPr/>
            </a:lvl4pPr>
            <a:lvl5pPr indent="-349250" lvl="4" marL="2286000" algn="l">
              <a:spcBef>
                <a:spcPts val="400"/>
              </a:spcBef>
              <a:spcAft>
                <a:spcPts val="0"/>
              </a:spcAft>
              <a:buSzPts val="1900"/>
              <a:buChar char="o"/>
              <a:defRPr/>
            </a:lvl5pPr>
            <a:lvl6pPr indent="-349250" lvl="5" marL="27432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indent="-349250" lvl="6" marL="32004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indent="-349250" lvl="7" marL="36576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indent="-349250" lvl="8" marL="41148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9"/>
          <p:cNvSpPr txBox="1"/>
          <p:nvPr>
            <p:ph type="title"/>
          </p:nvPr>
        </p:nvSpPr>
        <p:spPr>
          <a:xfrm>
            <a:off x="914400" y="228865"/>
            <a:ext cx="77724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5925" lIns="95925" spcFirstLastPara="1" rIns="95925" wrap="square" tIns="479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0" type="dt"/>
          </p:nvPr>
        </p:nvSpPr>
        <p:spPr>
          <a:xfrm>
            <a:off x="6172200" y="5159375"/>
            <a:ext cx="2476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950" lIns="95925" spcFirstLastPara="1" rIns="95925" wrap="square" tIns="479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1" type="ftr"/>
          </p:nvPr>
        </p:nvSpPr>
        <p:spPr>
          <a:xfrm>
            <a:off x="914400" y="514350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950" lIns="95925" spcFirstLastPara="1" rIns="95925" wrap="square" tIns="47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61" name="Google Shape;61;p29"/>
          <p:cNvSpPr/>
          <p:nvPr>
            <p:ph idx="12" type="sldNum"/>
          </p:nvPr>
        </p:nvSpPr>
        <p:spPr>
          <a:xfrm>
            <a:off x="146304" y="5175250"/>
            <a:ext cx="457200" cy="38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0"/>
          <p:cNvSpPr txBox="1"/>
          <p:nvPr>
            <p:ph idx="10" type="dt"/>
          </p:nvPr>
        </p:nvSpPr>
        <p:spPr>
          <a:xfrm>
            <a:off x="6172200" y="5159375"/>
            <a:ext cx="2476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950" lIns="95925" spcFirstLastPara="1" rIns="95925" wrap="square" tIns="479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1" type="ftr"/>
          </p:nvPr>
        </p:nvSpPr>
        <p:spPr>
          <a:xfrm>
            <a:off x="914400" y="514350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950" lIns="95925" spcFirstLastPara="1" rIns="95925" wrap="square" tIns="47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65" name="Google Shape;65;p30"/>
          <p:cNvSpPr/>
          <p:nvPr>
            <p:ph idx="12" type="sldNum"/>
          </p:nvPr>
        </p:nvSpPr>
        <p:spPr>
          <a:xfrm>
            <a:off x="146304" y="5175250"/>
            <a:ext cx="457200" cy="38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7950" lIns="95925" spcFirstLastPara="1" rIns="95925" wrap="square" tIns="47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8" name="Google Shape;68;p31"/>
          <p:cNvSpPr/>
          <p:nvPr/>
        </p:nvSpPr>
        <p:spPr>
          <a:xfrm>
            <a:off x="64008" y="58129"/>
            <a:ext cx="9013500" cy="557760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7950" lIns="95925" spcFirstLastPara="1" rIns="95925" wrap="square" tIns="47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9" name="Google Shape;69;p31"/>
          <p:cNvSpPr txBox="1"/>
          <p:nvPr>
            <p:ph type="title"/>
          </p:nvPr>
        </p:nvSpPr>
        <p:spPr>
          <a:xfrm>
            <a:off x="914400" y="227542"/>
            <a:ext cx="77724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5925" lIns="95925" spcFirstLastPara="1" rIns="95925" wrap="square" tIns="479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Libre Franklin"/>
              <a:buNone/>
              <a:defRPr b="0" sz="420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" type="body"/>
          </p:nvPr>
        </p:nvSpPr>
        <p:spPr>
          <a:xfrm>
            <a:off x="914400" y="1333500"/>
            <a:ext cx="19050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9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1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11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800"/>
              <a:buNone/>
              <a:defRPr sz="9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indent="-349250" lvl="5" marL="27432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indent="-349250" lvl="6" marL="32004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indent="-349250" lvl="7" marL="36576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indent="-349250" lvl="8" marL="41148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0" type="dt"/>
          </p:nvPr>
        </p:nvSpPr>
        <p:spPr>
          <a:xfrm>
            <a:off x="6172200" y="5159375"/>
            <a:ext cx="2476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950" lIns="95925" spcFirstLastPara="1" rIns="95925" wrap="square" tIns="479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1" type="ftr"/>
          </p:nvPr>
        </p:nvSpPr>
        <p:spPr>
          <a:xfrm>
            <a:off x="914400" y="514350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950" lIns="95925" spcFirstLastPara="1" rIns="95925" wrap="square" tIns="47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73" name="Google Shape;73;p31"/>
          <p:cNvSpPr/>
          <p:nvPr>
            <p:ph idx="12" type="sldNum"/>
          </p:nvPr>
        </p:nvSpPr>
        <p:spPr>
          <a:xfrm>
            <a:off x="146304" y="5175250"/>
            <a:ext cx="457200" cy="38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31"/>
          <p:cNvSpPr txBox="1"/>
          <p:nvPr>
            <p:ph idx="2" type="body"/>
          </p:nvPr>
        </p:nvSpPr>
        <p:spPr>
          <a:xfrm>
            <a:off x="2971800" y="1333500"/>
            <a:ext cx="57150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rmAutofit/>
          </a:bodyPr>
          <a:lstStyle>
            <a:lvl1pPr indent="-330200" lvl="0" marL="457200" algn="l">
              <a:spcBef>
                <a:spcPts val="600"/>
              </a:spcBef>
              <a:spcAft>
                <a:spcPts val="0"/>
              </a:spcAft>
              <a:buSzPts val="1600"/>
              <a:buChar char="⚫"/>
              <a:defRPr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⚫"/>
              <a:defRPr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⚫"/>
              <a:defRPr/>
            </a:lvl3pPr>
            <a:lvl4pPr indent="-323850" lvl="3" marL="1828800" algn="l">
              <a:spcBef>
                <a:spcPts val="400"/>
              </a:spcBef>
              <a:spcAft>
                <a:spcPts val="0"/>
              </a:spcAft>
              <a:buSzPts val="1500"/>
              <a:buChar char="⚫"/>
              <a:defRPr/>
            </a:lvl4pPr>
            <a:lvl5pPr indent="-349250" lvl="4" marL="2286000" algn="l">
              <a:spcBef>
                <a:spcPts val="400"/>
              </a:spcBef>
              <a:spcAft>
                <a:spcPts val="0"/>
              </a:spcAft>
              <a:buSzPts val="1900"/>
              <a:buChar char="o"/>
              <a:defRPr/>
            </a:lvl5pPr>
            <a:lvl6pPr indent="-349250" lvl="5" marL="27432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indent="-349250" lvl="6" marL="32004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indent="-349250" lvl="7" marL="36576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indent="-349250" lvl="8" marL="41148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2"/>
          <p:cNvSpPr txBox="1"/>
          <p:nvPr>
            <p:ph type="title"/>
          </p:nvPr>
        </p:nvSpPr>
        <p:spPr>
          <a:xfrm>
            <a:off x="914400" y="4083792"/>
            <a:ext cx="73152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925" lIns="95925" spcFirstLastPara="1" rIns="95925" wrap="square" tIns="47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Franklin"/>
              <a:buNone/>
              <a:defRPr b="0" sz="300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" type="body"/>
          </p:nvPr>
        </p:nvSpPr>
        <p:spPr>
          <a:xfrm>
            <a:off x="914400" y="4538188"/>
            <a:ext cx="73152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Libre Baskerville"/>
              <a:buNone/>
              <a:defRPr sz="17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⚫"/>
              <a:defRPr sz="1200"/>
            </a:lvl2pPr>
            <a:lvl3pPr indent="-285750" lvl="2" marL="1371600" algn="l">
              <a:spcBef>
                <a:spcPts val="400"/>
              </a:spcBef>
              <a:spcAft>
                <a:spcPts val="0"/>
              </a:spcAft>
              <a:buSzPts val="900"/>
              <a:buChar char="⚫"/>
              <a:defRPr sz="1100"/>
            </a:lvl3pPr>
            <a:lvl4pPr indent="-279400" lvl="3" marL="1828800" algn="l">
              <a:spcBef>
                <a:spcPts val="400"/>
              </a:spcBef>
              <a:spcAft>
                <a:spcPts val="0"/>
              </a:spcAft>
              <a:buSzPts val="800"/>
              <a:buChar char="⚫"/>
              <a:defRPr sz="900"/>
            </a:lvl4pPr>
            <a:lvl5pPr indent="-285750" lvl="4" marL="2286000" algn="l">
              <a:spcBef>
                <a:spcPts val="400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indent="-349250" lvl="5" marL="27432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indent="-349250" lvl="6" marL="32004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indent="-349250" lvl="7" marL="36576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indent="-349250" lvl="8" marL="411480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0" type="dt"/>
          </p:nvPr>
        </p:nvSpPr>
        <p:spPr>
          <a:xfrm>
            <a:off x="6172200" y="5159375"/>
            <a:ext cx="2476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950" lIns="95925" spcFirstLastPara="1" rIns="95925" wrap="square" tIns="479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1" type="ftr"/>
          </p:nvPr>
        </p:nvSpPr>
        <p:spPr>
          <a:xfrm>
            <a:off x="914400" y="5143500"/>
            <a:ext cx="3886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950" lIns="95925" spcFirstLastPara="1" rIns="95925" wrap="square" tIns="47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0" name="Google Shape;80;p32"/>
          <p:cNvSpPr/>
          <p:nvPr>
            <p:ph idx="12" type="sldNum"/>
          </p:nvPr>
        </p:nvSpPr>
        <p:spPr>
          <a:xfrm>
            <a:off x="146304" y="5173980"/>
            <a:ext cx="457200" cy="38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32"/>
          <p:cNvSpPr/>
          <p:nvPr/>
        </p:nvSpPr>
        <p:spPr>
          <a:xfrm flipH="1" rot="10800000">
            <a:off x="68307" y="3902662"/>
            <a:ext cx="9006900" cy="7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7950" lIns="95925" spcFirstLastPara="1" rIns="95925" wrap="square" tIns="47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2" name="Google Shape;82;p32"/>
          <p:cNvSpPr/>
          <p:nvPr/>
        </p:nvSpPr>
        <p:spPr>
          <a:xfrm>
            <a:off x="68508" y="3875395"/>
            <a:ext cx="9006600" cy="3810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7950" lIns="95925" spcFirstLastPara="1" rIns="95925" wrap="square" tIns="47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3" name="Google Shape;83;p32"/>
          <p:cNvSpPr/>
          <p:nvPr/>
        </p:nvSpPr>
        <p:spPr>
          <a:xfrm>
            <a:off x="68510" y="3977687"/>
            <a:ext cx="9006600" cy="4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7950" lIns="95925" spcFirstLastPara="1" rIns="95925" wrap="square" tIns="47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4" name="Google Shape;84;p32"/>
          <p:cNvSpPr/>
          <p:nvPr>
            <p:ph idx="2" type="pic"/>
          </p:nvPr>
        </p:nvSpPr>
        <p:spPr>
          <a:xfrm>
            <a:off x="68308" y="55563"/>
            <a:ext cx="9001800" cy="3818100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7950" lIns="95925" spcFirstLastPara="1" rIns="95925" wrap="square" tIns="47950">
            <a:norm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3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5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Libre Baskerville"/>
              <a:buChar char="o"/>
              <a:defRPr b="0" i="0" sz="21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Libre Baskerville"/>
              <a:buChar char="•"/>
              <a:defRPr b="0" i="0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Libre Baskerville"/>
              <a:buChar char="•"/>
              <a:defRPr b="0" i="0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E6AFA9"/>
              </a:buClr>
              <a:buSzPts val="1900"/>
              <a:buFont typeface="Libre Baskerville"/>
              <a:buChar char="•"/>
              <a:defRPr b="0" i="0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CAABA9"/>
              </a:buClr>
              <a:buSzPts val="1900"/>
              <a:buFont typeface="Libre Baskerville"/>
              <a:buChar char="•"/>
              <a:defRPr b="0" i="0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7950" lIns="95925" spcFirstLastPara="1" rIns="95925" wrap="square" tIns="47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" name="Google Shape;7;p23"/>
          <p:cNvSpPr/>
          <p:nvPr/>
        </p:nvSpPr>
        <p:spPr>
          <a:xfrm>
            <a:off x="64008" y="58129"/>
            <a:ext cx="9013500" cy="557760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7950" lIns="95925" spcFirstLastPara="1" rIns="95925" wrap="square" tIns="47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" name="Google Shape;8;p23"/>
          <p:cNvSpPr txBox="1"/>
          <p:nvPr>
            <p:ph type="title"/>
          </p:nvPr>
        </p:nvSpPr>
        <p:spPr>
          <a:xfrm>
            <a:off x="914400" y="228865"/>
            <a:ext cx="77724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5925" lIns="95925" spcFirstLastPara="1" rIns="95925" wrap="square" tIns="4795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Libre Franklin"/>
              <a:buNone/>
              <a:defRPr b="0" i="0" sz="4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9" name="Google Shape;9;p23"/>
          <p:cNvSpPr txBox="1"/>
          <p:nvPr>
            <p:ph idx="1" type="body"/>
          </p:nvPr>
        </p:nvSpPr>
        <p:spPr>
          <a:xfrm>
            <a:off x="914400" y="1206500"/>
            <a:ext cx="7772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rmAutofit/>
          </a:bodyPr>
          <a:lstStyle>
            <a:lvl1pPr indent="-3746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Noto Sans Symbols"/>
              <a:buChar char="⚫"/>
              <a:defRPr b="0" i="0" sz="27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5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65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619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Libre Baskerville"/>
              <a:buChar char="o"/>
              <a:defRPr b="0" i="0" sz="21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92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Libre Baskerville"/>
              <a:buChar char="•"/>
              <a:defRPr b="0" i="0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92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Libre Baskerville"/>
              <a:buChar char="•"/>
              <a:defRPr b="0" i="0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925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E6AFA9"/>
              </a:buClr>
              <a:buSzPts val="1900"/>
              <a:buFont typeface="Libre Baskerville"/>
              <a:buChar char="•"/>
              <a:defRPr b="0" i="0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925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CAABA9"/>
              </a:buClr>
              <a:buSzPts val="1900"/>
              <a:buFont typeface="Libre Baskerville"/>
              <a:buChar char="•"/>
              <a:defRPr b="0" i="0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0" type="dt"/>
          </p:nvPr>
        </p:nvSpPr>
        <p:spPr>
          <a:xfrm>
            <a:off x="6172200" y="5159375"/>
            <a:ext cx="2476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950" lIns="95925" spcFirstLastPara="1" rIns="95925" wrap="square" tIns="479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5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1" type="ftr"/>
          </p:nvPr>
        </p:nvSpPr>
        <p:spPr>
          <a:xfrm>
            <a:off x="914400" y="514350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950" lIns="95925" spcFirstLastPara="1" rIns="95925" wrap="square" tIns="479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5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" name="Google Shape;12;p23"/>
          <p:cNvSpPr/>
          <p:nvPr>
            <p:ph idx="12" type="sldNum"/>
          </p:nvPr>
        </p:nvSpPr>
        <p:spPr>
          <a:xfrm>
            <a:off x="146304" y="5175250"/>
            <a:ext cx="457200" cy="38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5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5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5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5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5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5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5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5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5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osama.ajaz@nu.edu.pk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3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Relationship Id="rId4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Relationship Id="rId4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1295400" y="2667000"/>
            <a:ext cx="64008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2500"/>
              <a:t>Osama Bin Ajaz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rPr lang="en-US" sz="2500"/>
              <a:t>Lecturer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rPr lang="en-US" sz="2500"/>
              <a:t>FAST – NU, Main Campus, Karachi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rPr lang="en-US" sz="2500" u="sng">
                <a:solidFill>
                  <a:schemeClr val="hlink"/>
                </a:solidFill>
                <a:hlinkClick r:id="rId3"/>
              </a:rPr>
              <a:t>osama.ajaz@nu.edu.pk</a:t>
            </a:r>
            <a:r>
              <a:rPr lang="en-US" sz="2500"/>
              <a:t> </a:t>
            </a:r>
            <a:endParaRPr sz="2500"/>
          </a:p>
        </p:txBody>
      </p:sp>
      <p:sp>
        <p:nvSpPr>
          <p:cNvPr id="102" name="Google Shape;102;p1"/>
          <p:cNvSpPr txBox="1"/>
          <p:nvPr>
            <p:ph type="ctrTitle"/>
          </p:nvPr>
        </p:nvSpPr>
        <p:spPr>
          <a:xfrm>
            <a:off x="457200" y="1254942"/>
            <a:ext cx="82296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925" lIns="95925" spcFirstLastPara="1" rIns="95925" wrap="square" tIns="479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Libre Franklin"/>
              <a:buNone/>
            </a:pPr>
            <a:r>
              <a:rPr lang="en-US"/>
              <a:t>Multiple Linear Regression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>
            <p:ph type="title"/>
          </p:nvPr>
        </p:nvSpPr>
        <p:spPr>
          <a:xfrm>
            <a:off x="914400" y="228865"/>
            <a:ext cx="77724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5925" lIns="95925" spcFirstLastPara="1" rIns="95925" wrap="square" tIns="479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ibre Franklin"/>
              <a:buNone/>
            </a:pPr>
            <a:r>
              <a:rPr lang="en-US" sz="3800"/>
              <a:t>Significance of R</a:t>
            </a:r>
            <a:endParaRPr sz="3800"/>
          </a:p>
        </p:txBody>
      </p:sp>
      <p:sp>
        <p:nvSpPr>
          <p:cNvPr id="162" name="Google Shape;162;p10"/>
          <p:cNvSpPr txBox="1"/>
          <p:nvPr>
            <p:ph idx="1" type="body"/>
          </p:nvPr>
        </p:nvSpPr>
        <p:spPr>
          <a:xfrm>
            <a:off x="914400" y="1206500"/>
            <a:ext cx="7772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rmAutofit/>
          </a:bodyPr>
          <a:lstStyle/>
          <a:p>
            <a:pPr indent="-273050" lvl="0" marL="279400" rtl="0" algn="l">
              <a:spcBef>
                <a:spcPts val="0"/>
              </a:spcBef>
              <a:spcAft>
                <a:spcPts val="0"/>
              </a:spcAft>
              <a:buSzPts val="2300"/>
              <a:buChar char="⚫"/>
            </a:pPr>
            <a:r>
              <a:rPr lang="en-US"/>
              <a:t>An </a:t>
            </a:r>
            <a:r>
              <a:rPr i="1" lang="en-US"/>
              <a:t>F test is used to test the significance of R. The hypotheses are</a:t>
            </a:r>
            <a:endParaRPr/>
          </a:p>
          <a:p>
            <a:pPr indent="-127000" lvl="0" marL="279400" rtl="0" algn="l">
              <a:spcBef>
                <a:spcPts val="6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</p:txBody>
      </p:sp>
      <p:pic>
        <p:nvPicPr>
          <p:cNvPr id="163" name="Google Shape;16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1375" y="2230252"/>
            <a:ext cx="4040975" cy="48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3015950"/>
            <a:ext cx="8229599" cy="2296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/>
          <p:nvPr>
            <p:ph type="title"/>
          </p:nvPr>
        </p:nvSpPr>
        <p:spPr>
          <a:xfrm>
            <a:off x="914400" y="228865"/>
            <a:ext cx="77724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5925" lIns="95925" spcFirstLastPara="1" rIns="95925" wrap="square" tIns="479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Libre Franklin"/>
              <a:buNone/>
            </a:pPr>
            <a:r>
              <a:rPr lang="en-US"/>
              <a:t>Example # 03</a:t>
            </a:r>
            <a:endParaRPr/>
          </a:p>
        </p:txBody>
      </p:sp>
      <p:sp>
        <p:nvSpPr>
          <p:cNvPr id="170" name="Google Shape;170;p11"/>
          <p:cNvSpPr txBox="1"/>
          <p:nvPr>
            <p:ph idx="1" type="body"/>
          </p:nvPr>
        </p:nvSpPr>
        <p:spPr>
          <a:xfrm>
            <a:off x="381000" y="1206500"/>
            <a:ext cx="8534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rmAutofit/>
          </a:bodyPr>
          <a:lstStyle/>
          <a:p>
            <a:pPr indent="-273050" lvl="0" marL="279400" rtl="0" algn="l">
              <a:spcBef>
                <a:spcPts val="0"/>
              </a:spcBef>
              <a:spcAft>
                <a:spcPts val="0"/>
              </a:spcAft>
              <a:buSzPts val="2300"/>
              <a:buChar char="⚫"/>
            </a:pPr>
            <a:r>
              <a:rPr lang="en-US"/>
              <a:t>Test the significance of the </a:t>
            </a:r>
            <a:r>
              <a:rPr i="1" lang="en-US"/>
              <a:t>R obtained in Example  02 at 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i="1" lang="en-US"/>
              <a:t> = 0.05.</a:t>
            </a:r>
            <a:endParaRPr/>
          </a:p>
          <a:p>
            <a:pPr indent="-127000" lvl="0" marL="279400" rtl="0" algn="l">
              <a:spcBef>
                <a:spcPts val="6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i="1"/>
          </a:p>
          <a:p>
            <a:pPr indent="-127000" lvl="0" marL="279400" rtl="0" algn="l">
              <a:spcBef>
                <a:spcPts val="6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i="1"/>
          </a:p>
          <a:p>
            <a:pPr indent="-127000" lvl="0" marL="279400" rtl="0" algn="l">
              <a:spcBef>
                <a:spcPts val="6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i="1"/>
          </a:p>
          <a:p>
            <a:pPr indent="-127000" lvl="0" marL="279400" rtl="0" algn="l">
              <a:spcBef>
                <a:spcPts val="6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i="1"/>
          </a:p>
          <a:p>
            <a:pPr indent="-127000" lvl="0" marL="279400" rtl="0" algn="l">
              <a:spcBef>
                <a:spcPts val="6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-273050" lvl="0" marL="279400" rtl="0" algn="l">
              <a:spcBef>
                <a:spcPts val="600"/>
              </a:spcBef>
              <a:spcAft>
                <a:spcPts val="0"/>
              </a:spcAft>
              <a:buSzPts val="2300"/>
              <a:buChar char="⚫"/>
            </a:pPr>
            <a:r>
              <a:rPr lang="en-US"/>
              <a:t>The critical value obtained, d.f.N (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υ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/>
              <a:t>= 3, and d.f.D (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υ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/>
              <a:t>=5 - 2  -1  = 2 is 19.16. Hence, the decision is to reject the null hypothesis. </a:t>
            </a:r>
            <a:endParaRPr i="1"/>
          </a:p>
          <a:p>
            <a:pPr indent="-127000" lvl="0" marL="279400" rtl="0" algn="l">
              <a:spcBef>
                <a:spcPts val="6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i="1"/>
          </a:p>
          <a:p>
            <a:pPr indent="-127000" lvl="0" marL="279400" rtl="0" algn="l">
              <a:spcBef>
                <a:spcPts val="6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i="1"/>
          </a:p>
          <a:p>
            <a:pPr indent="-127000" lvl="0" marL="279400" rtl="0" algn="l">
              <a:spcBef>
                <a:spcPts val="6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i="1"/>
          </a:p>
          <a:p>
            <a:pPr indent="-127000" lvl="0" marL="279400" rtl="0" algn="l">
              <a:spcBef>
                <a:spcPts val="6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i="1"/>
          </a:p>
          <a:p>
            <a:pPr indent="-127000" lvl="0" marL="279400" rtl="0" algn="l">
              <a:spcBef>
                <a:spcPts val="6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</p:txBody>
      </p:sp>
      <p:pic>
        <p:nvPicPr>
          <p:cNvPr id="171" name="Google Shape;17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725" y="2144063"/>
            <a:ext cx="4006977" cy="1157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5327d9300_0_0"/>
          <p:cNvSpPr txBox="1"/>
          <p:nvPr>
            <p:ph type="title"/>
          </p:nvPr>
        </p:nvSpPr>
        <p:spPr>
          <a:xfrm>
            <a:off x="914400" y="228865"/>
            <a:ext cx="7772400" cy="952800"/>
          </a:xfrm>
          <a:prstGeom prst="rect">
            <a:avLst/>
          </a:prstGeom>
        </p:spPr>
        <p:txBody>
          <a:bodyPr anchorCtr="0" anchor="b" bIns="95925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05327d9300_0_0"/>
          <p:cNvSpPr txBox="1"/>
          <p:nvPr>
            <p:ph idx="1" type="body"/>
          </p:nvPr>
        </p:nvSpPr>
        <p:spPr>
          <a:xfrm>
            <a:off x="914400" y="1206500"/>
            <a:ext cx="7772400" cy="3810000"/>
          </a:xfrm>
          <a:prstGeom prst="rect">
            <a:avLst/>
          </a:prstGeom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g105327d930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900" y="228861"/>
            <a:ext cx="6984189" cy="3236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5327d9300_0_10"/>
          <p:cNvSpPr txBox="1"/>
          <p:nvPr>
            <p:ph type="title"/>
          </p:nvPr>
        </p:nvSpPr>
        <p:spPr>
          <a:xfrm>
            <a:off x="914400" y="228865"/>
            <a:ext cx="7772400" cy="952800"/>
          </a:xfrm>
          <a:prstGeom prst="rect">
            <a:avLst/>
          </a:prstGeom>
        </p:spPr>
        <p:txBody>
          <a:bodyPr anchorCtr="0" anchor="b" bIns="95925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05327d9300_0_10"/>
          <p:cNvSpPr txBox="1"/>
          <p:nvPr>
            <p:ph idx="1" type="body"/>
          </p:nvPr>
        </p:nvSpPr>
        <p:spPr>
          <a:xfrm>
            <a:off x="914400" y="1206500"/>
            <a:ext cx="7772400" cy="3810000"/>
          </a:xfrm>
          <a:prstGeom prst="rect">
            <a:avLst/>
          </a:prstGeom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g105327d9300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188" y="228867"/>
            <a:ext cx="7146198" cy="5326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5327d9300_0_5"/>
          <p:cNvSpPr txBox="1"/>
          <p:nvPr>
            <p:ph type="title"/>
          </p:nvPr>
        </p:nvSpPr>
        <p:spPr>
          <a:xfrm>
            <a:off x="914400" y="228865"/>
            <a:ext cx="7772400" cy="952800"/>
          </a:xfrm>
          <a:prstGeom prst="rect">
            <a:avLst/>
          </a:prstGeom>
        </p:spPr>
        <p:txBody>
          <a:bodyPr anchorCtr="0" anchor="b" bIns="95925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05327d9300_0_5"/>
          <p:cNvSpPr txBox="1"/>
          <p:nvPr>
            <p:ph idx="1" type="body"/>
          </p:nvPr>
        </p:nvSpPr>
        <p:spPr>
          <a:xfrm>
            <a:off x="914400" y="1206500"/>
            <a:ext cx="7772400" cy="3810000"/>
          </a:xfrm>
          <a:prstGeom prst="rect">
            <a:avLst/>
          </a:prstGeom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g105327d9300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263" y="402423"/>
            <a:ext cx="8561474" cy="491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5327d9300_0_18"/>
          <p:cNvSpPr txBox="1"/>
          <p:nvPr>
            <p:ph type="title"/>
          </p:nvPr>
        </p:nvSpPr>
        <p:spPr>
          <a:xfrm>
            <a:off x="914400" y="228865"/>
            <a:ext cx="7772400" cy="952800"/>
          </a:xfrm>
          <a:prstGeom prst="rect">
            <a:avLst/>
          </a:prstGeom>
        </p:spPr>
        <p:txBody>
          <a:bodyPr anchorCtr="0" anchor="b" bIns="95925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05327d9300_0_18"/>
          <p:cNvSpPr txBox="1"/>
          <p:nvPr>
            <p:ph idx="1" type="body"/>
          </p:nvPr>
        </p:nvSpPr>
        <p:spPr>
          <a:xfrm>
            <a:off x="914400" y="1206500"/>
            <a:ext cx="7772400" cy="3810000"/>
          </a:xfrm>
          <a:prstGeom prst="rect">
            <a:avLst/>
          </a:prstGeom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g105327d9300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238" y="285152"/>
            <a:ext cx="6345526" cy="51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5327d9300_0_24"/>
          <p:cNvSpPr txBox="1"/>
          <p:nvPr>
            <p:ph type="title"/>
          </p:nvPr>
        </p:nvSpPr>
        <p:spPr>
          <a:xfrm>
            <a:off x="914400" y="228865"/>
            <a:ext cx="7772400" cy="952800"/>
          </a:xfrm>
          <a:prstGeom prst="rect">
            <a:avLst/>
          </a:prstGeom>
        </p:spPr>
        <p:txBody>
          <a:bodyPr anchorCtr="0" anchor="b" bIns="95925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05327d9300_0_24"/>
          <p:cNvSpPr txBox="1"/>
          <p:nvPr>
            <p:ph idx="1" type="body"/>
          </p:nvPr>
        </p:nvSpPr>
        <p:spPr>
          <a:xfrm>
            <a:off x="914400" y="1206500"/>
            <a:ext cx="7772400" cy="3810000"/>
          </a:xfrm>
          <a:prstGeom prst="rect">
            <a:avLst/>
          </a:prstGeom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g105327d9300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653" y="687675"/>
            <a:ext cx="7282175" cy="426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5327d9300_0_30"/>
          <p:cNvSpPr txBox="1"/>
          <p:nvPr>
            <p:ph type="title"/>
          </p:nvPr>
        </p:nvSpPr>
        <p:spPr>
          <a:xfrm>
            <a:off x="914400" y="228865"/>
            <a:ext cx="7772400" cy="952800"/>
          </a:xfrm>
          <a:prstGeom prst="rect">
            <a:avLst/>
          </a:prstGeom>
        </p:spPr>
        <p:txBody>
          <a:bodyPr anchorCtr="0" anchor="b" bIns="95925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00B050"/>
                </a:solidFill>
              </a:rPr>
              <a:t>For the next slides do the following</a:t>
            </a:r>
            <a:endParaRPr sz="3500">
              <a:solidFill>
                <a:srgbClr val="00B050"/>
              </a:solidFill>
            </a:endParaRPr>
          </a:p>
        </p:txBody>
      </p:sp>
      <p:sp>
        <p:nvSpPr>
          <p:cNvPr id="212" name="Google Shape;212;g105327d9300_0_30"/>
          <p:cNvSpPr txBox="1"/>
          <p:nvPr>
            <p:ph idx="1" type="body"/>
          </p:nvPr>
        </p:nvSpPr>
        <p:spPr>
          <a:xfrm>
            <a:off x="914400" y="1206500"/>
            <a:ext cx="7772400" cy="3810000"/>
          </a:xfrm>
          <a:prstGeom prst="rect">
            <a:avLst/>
          </a:prstGeom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05327d9300_0_30"/>
          <p:cNvSpPr/>
          <p:nvPr/>
        </p:nvSpPr>
        <p:spPr>
          <a:xfrm>
            <a:off x="2000250" y="1781175"/>
            <a:ext cx="5143500" cy="21526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ff496ef56_0_0"/>
          <p:cNvSpPr txBox="1"/>
          <p:nvPr>
            <p:ph type="title"/>
          </p:nvPr>
        </p:nvSpPr>
        <p:spPr>
          <a:xfrm>
            <a:off x="914400" y="228872"/>
            <a:ext cx="7772400" cy="628800"/>
          </a:xfrm>
          <a:prstGeom prst="rect">
            <a:avLst/>
          </a:prstGeom>
        </p:spPr>
        <p:txBody>
          <a:bodyPr anchorCtr="0" anchor="b" bIns="95925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00B050"/>
                </a:solidFill>
              </a:rPr>
              <a:t>Example</a:t>
            </a:r>
            <a:r>
              <a:rPr b="1" lang="en-US" sz="3400">
                <a:solidFill>
                  <a:srgbClr val="00B050"/>
                </a:solidFill>
              </a:rPr>
              <a:t>: </a:t>
            </a:r>
            <a:r>
              <a:rPr b="1" lang="en-US" sz="2800">
                <a:solidFill>
                  <a:srgbClr val="FF9900"/>
                </a:solidFill>
              </a:rPr>
              <a:t>E</a:t>
            </a:r>
            <a:r>
              <a:rPr b="1" lang="en-US" sz="2800">
                <a:solidFill>
                  <a:srgbClr val="FF9900"/>
                </a:solidFill>
              </a:rPr>
              <a:t>mission of nitrous oxide</a:t>
            </a:r>
            <a:endParaRPr b="1" sz="2800">
              <a:solidFill>
                <a:srgbClr val="FF9900"/>
              </a:solidFill>
            </a:endParaRPr>
          </a:p>
        </p:txBody>
      </p:sp>
      <p:pic>
        <p:nvPicPr>
          <p:cNvPr id="219" name="Google Shape;219;gcff496ef5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150" y="857675"/>
            <a:ext cx="6259501" cy="447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ff496ef56_0_7"/>
          <p:cNvSpPr txBox="1"/>
          <p:nvPr>
            <p:ph type="title"/>
          </p:nvPr>
        </p:nvSpPr>
        <p:spPr>
          <a:xfrm>
            <a:off x="914400" y="228865"/>
            <a:ext cx="7772400" cy="952800"/>
          </a:xfrm>
          <a:prstGeom prst="rect">
            <a:avLst/>
          </a:prstGeom>
        </p:spPr>
        <p:txBody>
          <a:bodyPr anchorCtr="0" anchor="b" bIns="95925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</a:t>
            </a:r>
            <a:endParaRPr/>
          </a:p>
        </p:txBody>
      </p:sp>
      <p:sp>
        <p:nvSpPr>
          <p:cNvPr id="225" name="Google Shape;225;gcff496ef56_0_7"/>
          <p:cNvSpPr txBox="1"/>
          <p:nvPr>
            <p:ph idx="1" type="body"/>
          </p:nvPr>
        </p:nvSpPr>
        <p:spPr>
          <a:xfrm>
            <a:off x="914400" y="1206500"/>
            <a:ext cx="7772400" cy="3810000"/>
          </a:xfrm>
          <a:prstGeom prst="rect">
            <a:avLst/>
          </a:prstGeom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gcff496ef56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300" y="580201"/>
            <a:ext cx="8069500" cy="42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914400" y="228865"/>
            <a:ext cx="7772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5925" lIns="95925" spcFirstLastPara="1" rIns="95925" wrap="square" tIns="479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Libre Franklin"/>
              <a:buNone/>
            </a:pPr>
            <a:r>
              <a:rPr lang="en-US"/>
              <a:t>Multiple Regression Model </a:t>
            </a:r>
            <a:endParaRPr/>
          </a:p>
        </p:txBody>
      </p: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381000" y="1206500"/>
            <a:ext cx="8305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rmAutofit/>
          </a:bodyPr>
          <a:lstStyle/>
          <a:p>
            <a:pPr indent="-273050" lvl="0" marL="279400" rtl="0" algn="l">
              <a:spcBef>
                <a:spcPts val="0"/>
              </a:spcBef>
              <a:spcAft>
                <a:spcPts val="0"/>
              </a:spcAft>
              <a:buSzPts val="2300"/>
              <a:buChar char="⚫"/>
            </a:pPr>
            <a:r>
              <a:rPr lang="en-US"/>
              <a:t>In </a:t>
            </a:r>
            <a:r>
              <a:rPr b="1" lang="en-US"/>
              <a:t>multiple regression, </a:t>
            </a:r>
            <a:r>
              <a:rPr lang="en-US"/>
              <a:t>there are several independent variables and one dependent variable, and the equation is:</a:t>
            </a:r>
            <a:endParaRPr/>
          </a:p>
          <a:p>
            <a:pPr indent="-127000" lvl="0" marL="279400" rtl="0" algn="l">
              <a:spcBef>
                <a:spcPts val="6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-127000" lvl="0" marL="279400" rtl="0" algn="l">
              <a:spcBef>
                <a:spcPts val="6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-279400" lvl="0" marL="279400" rtl="0" algn="l">
              <a:spcBef>
                <a:spcPts val="600"/>
              </a:spcBef>
              <a:spcAft>
                <a:spcPts val="0"/>
              </a:spcAft>
              <a:buSzPts val="2300"/>
              <a:buNone/>
            </a:pPr>
            <a:br>
              <a:rPr lang="en-US"/>
            </a:br>
            <a:endParaRPr/>
          </a:p>
        </p:txBody>
      </p:sp>
      <p:pic>
        <p:nvPicPr>
          <p:cNvPr id="109" name="Google Shape;10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540000"/>
            <a:ext cx="4203663" cy="507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ff496ef56_0_14"/>
          <p:cNvSpPr txBox="1"/>
          <p:nvPr>
            <p:ph type="title"/>
          </p:nvPr>
        </p:nvSpPr>
        <p:spPr>
          <a:xfrm>
            <a:off x="914400" y="228865"/>
            <a:ext cx="7772400" cy="952800"/>
          </a:xfrm>
          <a:prstGeom prst="rect">
            <a:avLst/>
          </a:prstGeom>
        </p:spPr>
        <p:txBody>
          <a:bodyPr anchorCtr="0" anchor="b" bIns="95925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cff496ef56_0_14"/>
          <p:cNvSpPr txBox="1"/>
          <p:nvPr>
            <p:ph idx="1" type="body"/>
          </p:nvPr>
        </p:nvSpPr>
        <p:spPr>
          <a:xfrm>
            <a:off x="914400" y="1206500"/>
            <a:ext cx="7772400" cy="3810000"/>
          </a:xfrm>
          <a:prstGeom prst="rect">
            <a:avLst/>
          </a:prstGeom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gcff496ef56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00" y="416675"/>
            <a:ext cx="8518551" cy="45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5327d9300_0_35"/>
          <p:cNvSpPr txBox="1"/>
          <p:nvPr>
            <p:ph type="title"/>
          </p:nvPr>
        </p:nvSpPr>
        <p:spPr>
          <a:xfrm>
            <a:off x="914400" y="1727890"/>
            <a:ext cx="7772400" cy="2359200"/>
          </a:xfrm>
          <a:prstGeom prst="rect">
            <a:avLst/>
          </a:prstGeom>
        </p:spPr>
        <p:txBody>
          <a:bodyPr anchorCtr="0" anchor="b" bIns="95925" lIns="95925" spcFirstLastPara="1" rIns="95925" wrap="square" tIns="479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Polynomial regression (optional) </a:t>
            </a:r>
            <a:endParaRPr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"/>
          <p:cNvSpPr txBox="1"/>
          <p:nvPr>
            <p:ph type="title"/>
          </p:nvPr>
        </p:nvSpPr>
        <p:spPr>
          <a:xfrm>
            <a:off x="772629" y="190500"/>
            <a:ext cx="7772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5925" lIns="95925" spcFirstLastPara="1" rIns="95925" wrap="square" tIns="479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ibre Franklin"/>
              <a:buNone/>
            </a:pPr>
            <a:r>
              <a:rPr b="1" lang="en-US" sz="3800"/>
              <a:t>Polynomial Regression </a:t>
            </a:r>
            <a:endParaRPr b="1" sz="3800"/>
          </a:p>
        </p:txBody>
      </p:sp>
      <p:pic>
        <p:nvPicPr>
          <p:cNvPr id="244" name="Google Shape;24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825500"/>
            <a:ext cx="7976372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3848365"/>
            <a:ext cx="7935429" cy="1041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 txBox="1"/>
          <p:nvPr>
            <p:ph type="title"/>
          </p:nvPr>
        </p:nvSpPr>
        <p:spPr>
          <a:xfrm>
            <a:off x="914400" y="228865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5925" lIns="95925" spcFirstLastPara="1" rIns="95925" wrap="square" tIns="479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Libre Franklin"/>
              <a:buNone/>
            </a:pPr>
            <a:r>
              <a:rPr lang="en-US" sz="3600">
                <a:solidFill>
                  <a:srgbClr val="00B050"/>
                </a:solidFill>
              </a:rPr>
              <a:t>Polynomial </a:t>
            </a:r>
            <a:r>
              <a:rPr b="1" lang="en-US" sz="3600">
                <a:solidFill>
                  <a:srgbClr val="00B050"/>
                </a:solidFill>
              </a:rPr>
              <a:t>Regression</a:t>
            </a:r>
            <a:r>
              <a:rPr lang="en-US" sz="3600">
                <a:solidFill>
                  <a:srgbClr val="00B050"/>
                </a:solidFill>
              </a:rPr>
              <a:t> (Contd.) </a:t>
            </a:r>
            <a:endParaRPr sz="3600">
              <a:solidFill>
                <a:srgbClr val="00B050"/>
              </a:solidFill>
            </a:endParaRPr>
          </a:p>
        </p:txBody>
      </p:sp>
      <p:sp>
        <p:nvSpPr>
          <p:cNvPr id="251" name="Google Shape;251;p13"/>
          <p:cNvSpPr txBox="1"/>
          <p:nvPr>
            <p:ph idx="1" type="body"/>
          </p:nvPr>
        </p:nvSpPr>
        <p:spPr>
          <a:xfrm>
            <a:off x="304800" y="889000"/>
            <a:ext cx="8534400" cy="41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rmAutofit/>
          </a:bodyPr>
          <a:lstStyle/>
          <a:p>
            <a:pPr indent="-273050" lvl="0" marL="279400" rtl="0" algn="l">
              <a:spcBef>
                <a:spcPts val="0"/>
              </a:spcBef>
              <a:spcAft>
                <a:spcPts val="0"/>
              </a:spcAft>
              <a:buSzPts val="2300"/>
              <a:buChar char="⚫"/>
            </a:pPr>
            <a:r>
              <a:rPr lang="en-US"/>
              <a:t>Notice that the polynomial model can be considered a special case of the more general multiple linear regression model, where we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-273050" lvl="0" marL="279400" rtl="0" algn="l">
              <a:spcBef>
                <a:spcPts val="600"/>
              </a:spcBef>
              <a:spcAft>
                <a:spcPts val="0"/>
              </a:spcAft>
              <a:buSzPts val="2300"/>
              <a:buChar char="⚫"/>
            </a:pPr>
            <a:r>
              <a:rPr lang="en-US"/>
              <a:t>The normal equations assume the same form as those given in previous slides (slides 3 &amp; 4). </a:t>
            </a:r>
            <a:endParaRPr/>
          </a:p>
        </p:txBody>
      </p:sp>
      <p:pic>
        <p:nvPicPr>
          <p:cNvPr id="252" name="Google Shape;25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7800" y="1651000"/>
            <a:ext cx="26035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2794000"/>
            <a:ext cx="8382001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"/>
          <p:cNvSpPr txBox="1"/>
          <p:nvPr>
            <p:ph type="title"/>
          </p:nvPr>
        </p:nvSpPr>
        <p:spPr>
          <a:xfrm>
            <a:off x="914400" y="228865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5925" lIns="95925" spcFirstLastPara="1" rIns="95925" wrap="square" tIns="479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ibre Franklin"/>
              <a:buNone/>
            </a:pPr>
            <a:r>
              <a:rPr lang="en-US" sz="3800"/>
              <a:t>Example # 04</a:t>
            </a:r>
            <a:endParaRPr sz="3800"/>
          </a:p>
        </p:txBody>
      </p:sp>
      <p:sp>
        <p:nvSpPr>
          <p:cNvPr id="259" name="Google Shape;259;p14"/>
          <p:cNvSpPr txBox="1"/>
          <p:nvPr>
            <p:ph idx="1" type="body"/>
          </p:nvPr>
        </p:nvSpPr>
        <p:spPr>
          <a:xfrm>
            <a:off x="228600" y="762000"/>
            <a:ext cx="8686800" cy="42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rmAutofit/>
          </a:bodyPr>
          <a:lstStyle/>
          <a:p>
            <a:pPr indent="-273050" lvl="0" marL="279400" rtl="0" algn="l">
              <a:spcBef>
                <a:spcPts val="0"/>
              </a:spcBef>
              <a:spcAft>
                <a:spcPts val="0"/>
              </a:spcAft>
              <a:buSzPts val="2300"/>
              <a:buChar char="⚫"/>
            </a:pPr>
            <a:r>
              <a:rPr lang="en-US"/>
              <a:t>Given the data</a:t>
            </a:r>
            <a:endParaRPr/>
          </a:p>
          <a:p>
            <a:pPr indent="-127000" lvl="0" marL="279400" rtl="0" algn="l">
              <a:spcBef>
                <a:spcPts val="6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-273050" lvl="0" marL="279400" rtl="0" algn="l">
              <a:spcBef>
                <a:spcPts val="600"/>
              </a:spcBef>
              <a:spcAft>
                <a:spcPts val="0"/>
              </a:spcAft>
              <a:buSzPts val="2300"/>
              <a:buChar char="⚫"/>
            </a:pPr>
            <a:r>
              <a:rPr lang="en-US"/>
              <a:t>ﬁt a regression curve of the form				and then estimate  </a:t>
            </a:r>
            <a:endParaRPr/>
          </a:p>
          <a:p>
            <a:pPr indent="-127000" lvl="0" marL="279400" rtl="0" algn="l">
              <a:spcBef>
                <a:spcPts val="6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</p:txBody>
      </p:sp>
      <p:pic>
        <p:nvPicPr>
          <p:cNvPr id="260" name="Google Shape;2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318" y="1295135"/>
            <a:ext cx="5102852" cy="479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5578" y="2021478"/>
            <a:ext cx="1619250" cy="202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01049" y="2291353"/>
            <a:ext cx="438150" cy="273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4800" y="2730500"/>
            <a:ext cx="8382001" cy="27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"/>
          <p:cNvSpPr txBox="1"/>
          <p:nvPr>
            <p:ph type="title"/>
          </p:nvPr>
        </p:nvSpPr>
        <p:spPr>
          <a:xfrm>
            <a:off x="914400" y="228865"/>
            <a:ext cx="77724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5925" lIns="95925" spcFirstLastPara="1" rIns="95925" wrap="square" tIns="479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Libre Franklin"/>
              <a:buNone/>
            </a:pPr>
            <a:r>
              <a:rPr lang="en-US"/>
              <a:t>Example # 04 (Contd.) </a:t>
            </a:r>
            <a:endParaRPr/>
          </a:p>
        </p:txBody>
      </p:sp>
      <p:pic>
        <p:nvPicPr>
          <p:cNvPr id="269" name="Google Shape;2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397000"/>
            <a:ext cx="3020954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4032724"/>
            <a:ext cx="4099229" cy="642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"/>
          <p:cNvSpPr txBox="1"/>
          <p:nvPr>
            <p:ph type="title"/>
          </p:nvPr>
        </p:nvSpPr>
        <p:spPr>
          <a:xfrm>
            <a:off x="914400" y="228865"/>
            <a:ext cx="77724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5925" lIns="95925" spcFirstLastPara="1" rIns="95925" wrap="square" tIns="479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Libre Franklin"/>
              <a:buNone/>
            </a:pPr>
            <a:r>
              <a:rPr lang="en-US"/>
              <a:t>Example # 05  </a:t>
            </a:r>
            <a:endParaRPr/>
          </a:p>
        </p:txBody>
      </p:sp>
      <p:sp>
        <p:nvSpPr>
          <p:cNvPr id="276" name="Google Shape;276;p16"/>
          <p:cNvSpPr txBox="1"/>
          <p:nvPr>
            <p:ph idx="1" type="body"/>
          </p:nvPr>
        </p:nvSpPr>
        <p:spPr>
          <a:xfrm>
            <a:off x="304800" y="1206500"/>
            <a:ext cx="8534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rmAutofit/>
          </a:bodyPr>
          <a:lstStyle/>
          <a:p>
            <a:pPr indent="-273050" lvl="0" marL="279400" rtl="0" algn="l">
              <a:spcBef>
                <a:spcPts val="0"/>
              </a:spcBef>
              <a:spcAft>
                <a:spcPts val="0"/>
              </a:spcAft>
              <a:buSzPts val="2300"/>
              <a:buChar char="⚫"/>
            </a:pPr>
            <a:r>
              <a:rPr lang="en-US"/>
              <a:t>The data given below represent the percent of impurities that resulted for various temperatures and sterilizing times during a reaction associated with the manufacturing of a certain beverage. Estimate the regression coeﬃcients in the polynomial model</a:t>
            </a:r>
            <a:endParaRPr/>
          </a:p>
        </p:txBody>
      </p:sp>
      <p:pic>
        <p:nvPicPr>
          <p:cNvPr id="277" name="Google Shape;2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3429000"/>
            <a:ext cx="3143250" cy="1596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2598998"/>
            <a:ext cx="4333875" cy="52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"/>
          <p:cNvSpPr txBox="1"/>
          <p:nvPr>
            <p:ph type="title"/>
          </p:nvPr>
        </p:nvSpPr>
        <p:spPr>
          <a:xfrm>
            <a:off x="914400" y="228865"/>
            <a:ext cx="77724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5925" lIns="95925" spcFirstLastPara="1" rIns="95925" wrap="square" tIns="479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Libre Franklin"/>
              <a:buNone/>
            </a:pPr>
            <a:r>
              <a:rPr lang="en-US"/>
              <a:t>Example # 05 (Contd.) </a:t>
            </a:r>
            <a:endParaRPr/>
          </a:p>
        </p:txBody>
      </p:sp>
      <p:pic>
        <p:nvPicPr>
          <p:cNvPr id="284" name="Google Shape;2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651000"/>
            <a:ext cx="5172892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"/>
          <p:cNvSpPr txBox="1"/>
          <p:nvPr>
            <p:ph type="title"/>
          </p:nvPr>
        </p:nvSpPr>
        <p:spPr>
          <a:xfrm>
            <a:off x="914400" y="228865"/>
            <a:ext cx="77724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5925" lIns="95925" spcFirstLastPara="1" rIns="95925" wrap="square" tIns="479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ibre Franklin"/>
              <a:buNone/>
            </a:pPr>
            <a:r>
              <a:rPr lang="en-US" sz="3800"/>
              <a:t>Practice Questions </a:t>
            </a:r>
            <a:endParaRPr sz="3800"/>
          </a:p>
        </p:txBody>
      </p:sp>
      <p:pic>
        <p:nvPicPr>
          <p:cNvPr id="290" name="Google Shape;2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951233"/>
            <a:ext cx="4038600" cy="3598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0836" y="951233"/>
            <a:ext cx="4028364" cy="3214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9"/>
          <p:cNvSpPr txBox="1"/>
          <p:nvPr>
            <p:ph type="title"/>
          </p:nvPr>
        </p:nvSpPr>
        <p:spPr>
          <a:xfrm>
            <a:off x="914400" y="228865"/>
            <a:ext cx="77724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5925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Franklin"/>
              <a:buNone/>
            </a:pPr>
            <a:r>
              <a:rPr lang="en-US" sz="3000"/>
              <a:t>Practice Questions (Contd.) </a:t>
            </a:r>
            <a:endParaRPr sz="3000"/>
          </a:p>
        </p:txBody>
      </p:sp>
      <p:pic>
        <p:nvPicPr>
          <p:cNvPr id="297" name="Google Shape;2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635000"/>
            <a:ext cx="5562600" cy="4824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457200" y="254000"/>
            <a:ext cx="83058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5925" lIns="95925" spcFirstLastPara="1" rIns="95925" wrap="square" tIns="479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Franklin"/>
              <a:buNone/>
            </a:pPr>
            <a:r>
              <a:rPr b="1" lang="en-US" sz="2600"/>
              <a:t>Normal equations for Regression Coefficient </a:t>
            </a:r>
            <a:br>
              <a:rPr b="1" lang="en-US" sz="2600"/>
            </a:br>
            <a:r>
              <a:rPr b="1" lang="en-US" sz="2600"/>
              <a:t>for two independent variables </a:t>
            </a:r>
            <a:endParaRPr b="1" sz="2600"/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396999"/>
            <a:ext cx="4333875" cy="2967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"/>
          <p:cNvSpPr txBox="1"/>
          <p:nvPr>
            <p:ph type="title"/>
          </p:nvPr>
        </p:nvSpPr>
        <p:spPr>
          <a:xfrm>
            <a:off x="914400" y="228865"/>
            <a:ext cx="77724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5925" lIns="95925" spcFirstLastPara="1" rIns="95925" wrap="square" tIns="479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Libre Franklin"/>
              <a:buNone/>
            </a:pPr>
            <a:r>
              <a:rPr lang="en-US"/>
              <a:t>Practice Questions (Contd.) </a:t>
            </a:r>
            <a:endParaRPr/>
          </a:p>
        </p:txBody>
      </p:sp>
      <p:pic>
        <p:nvPicPr>
          <p:cNvPr id="303" name="Google Shape;30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1333500"/>
            <a:ext cx="4495800" cy="3867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"/>
          <p:cNvSpPr txBox="1"/>
          <p:nvPr>
            <p:ph type="title"/>
          </p:nvPr>
        </p:nvSpPr>
        <p:spPr>
          <a:xfrm>
            <a:off x="914400" y="228865"/>
            <a:ext cx="77724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5925" lIns="95925" spcFirstLastPara="1" rIns="95925" wrap="square" tIns="479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Libre Franklin"/>
              <a:buNone/>
            </a:pPr>
            <a:r>
              <a:rPr lang="en-US"/>
              <a:t>Practice Questions (Contd.) </a:t>
            </a:r>
            <a:endParaRPr/>
          </a:p>
        </p:txBody>
      </p:sp>
      <p:pic>
        <p:nvPicPr>
          <p:cNvPr id="309" name="Google Shape;30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143000"/>
            <a:ext cx="3857625" cy="1114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2920999"/>
            <a:ext cx="3571875" cy="1659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2"/>
          <p:cNvSpPr txBox="1"/>
          <p:nvPr>
            <p:ph type="title"/>
          </p:nvPr>
        </p:nvSpPr>
        <p:spPr>
          <a:xfrm>
            <a:off x="914400" y="228865"/>
            <a:ext cx="77724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5925" lIns="95925" spcFirstLastPara="1" rIns="95925" wrap="square" tIns="479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ibre Franklin"/>
              <a:buNone/>
            </a:pPr>
            <a:r>
              <a:rPr lang="en-US" sz="3800"/>
              <a:t>Practice Questions </a:t>
            </a:r>
            <a:endParaRPr sz="3800"/>
          </a:p>
        </p:txBody>
      </p:sp>
      <p:pic>
        <p:nvPicPr>
          <p:cNvPr id="316" name="Google Shape;31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079500"/>
            <a:ext cx="3571875" cy="2870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05327d9300_1_0"/>
          <p:cNvSpPr txBox="1"/>
          <p:nvPr>
            <p:ph type="title"/>
          </p:nvPr>
        </p:nvSpPr>
        <p:spPr>
          <a:xfrm>
            <a:off x="914400" y="228865"/>
            <a:ext cx="7772400" cy="952800"/>
          </a:xfrm>
          <a:prstGeom prst="rect">
            <a:avLst/>
          </a:prstGeom>
        </p:spPr>
        <p:txBody>
          <a:bodyPr anchorCtr="0" anchor="b" bIns="95925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105327d9300_1_0"/>
          <p:cNvSpPr txBox="1"/>
          <p:nvPr>
            <p:ph idx="1" type="body"/>
          </p:nvPr>
        </p:nvSpPr>
        <p:spPr>
          <a:xfrm>
            <a:off x="914400" y="1206500"/>
            <a:ext cx="7772400" cy="3810000"/>
          </a:xfrm>
          <a:prstGeom prst="rect">
            <a:avLst/>
          </a:prstGeom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g105327d9300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75" y="1322250"/>
            <a:ext cx="8104051" cy="30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title"/>
          </p:nvPr>
        </p:nvSpPr>
        <p:spPr>
          <a:xfrm>
            <a:off x="914400" y="228865"/>
            <a:ext cx="77724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5925" lIns="95925" spcFirstLastPara="1" rIns="95925" wrap="square" tIns="479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Libre Franklin"/>
              <a:buNone/>
            </a:pPr>
            <a:r>
              <a:rPr b="1" lang="en-US"/>
              <a:t>Example # 01 </a:t>
            </a:r>
            <a:endParaRPr b="1"/>
          </a:p>
        </p:txBody>
      </p:sp>
      <p:sp>
        <p:nvSpPr>
          <p:cNvPr id="121" name="Google Shape;121;p4"/>
          <p:cNvSpPr txBox="1"/>
          <p:nvPr>
            <p:ph idx="1" type="body"/>
          </p:nvPr>
        </p:nvSpPr>
        <p:spPr>
          <a:xfrm>
            <a:off x="914400" y="1206500"/>
            <a:ext cx="7772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rmAutofit/>
          </a:bodyPr>
          <a:lstStyle/>
          <a:p>
            <a:pPr indent="-273050" lvl="0" marL="279400" rtl="0" algn="just">
              <a:spcBef>
                <a:spcPts val="0"/>
              </a:spcBef>
              <a:spcAft>
                <a:spcPts val="0"/>
              </a:spcAft>
              <a:buSzPts val="2300"/>
              <a:buChar char="⚫"/>
            </a:pPr>
            <a:r>
              <a:rPr lang="en-US"/>
              <a:t>For example, suppose a teacher wishes to see whether there is a relationship between a student’s grade point average, age, and score on the state board examination. The two independent variables are GPA (denoted by </a:t>
            </a:r>
            <a:r>
              <a:rPr i="1" lang="en-US"/>
              <a:t>x</a:t>
            </a:r>
            <a:r>
              <a:rPr lang="en-US"/>
              <a:t>1) and age (denoted by </a:t>
            </a:r>
            <a:r>
              <a:rPr i="1" lang="en-US"/>
              <a:t>x</a:t>
            </a:r>
            <a:r>
              <a:rPr lang="en-US" sz="1200"/>
              <a:t>2</a:t>
            </a:r>
            <a:r>
              <a:rPr lang="en-US"/>
              <a:t>). </a:t>
            </a:r>
            <a:endParaRPr/>
          </a:p>
          <a:p>
            <a:pPr indent="-273050" lvl="0" marL="279400" rtl="0" algn="just">
              <a:spcBef>
                <a:spcPts val="600"/>
              </a:spcBef>
              <a:spcAft>
                <a:spcPts val="0"/>
              </a:spcAft>
              <a:buSzPts val="2300"/>
              <a:buChar char="⚫"/>
            </a:pPr>
            <a:br>
              <a:rPr lang="en-US"/>
            </a:br>
            <a:br>
              <a:rPr lang="en-US"/>
            </a:br>
            <a:endParaRPr/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1850" y="3824754"/>
            <a:ext cx="3095625" cy="152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914400" y="228865"/>
            <a:ext cx="77724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5925" lIns="95925" spcFirstLastPara="1" rIns="95925" wrap="square" tIns="479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Libre Franklin"/>
              <a:buNone/>
            </a:pPr>
            <a:r>
              <a:rPr lang="en-US"/>
              <a:t>Example # 01 </a:t>
            </a:r>
            <a:endParaRPr/>
          </a:p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914400" y="1206500"/>
            <a:ext cx="7772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rmAutofit/>
          </a:bodyPr>
          <a:lstStyle/>
          <a:p>
            <a:pPr indent="-273050" lvl="0" marL="279400" rtl="0" algn="l">
              <a:spcBef>
                <a:spcPts val="0"/>
              </a:spcBef>
              <a:spcAft>
                <a:spcPts val="0"/>
              </a:spcAft>
              <a:buSzPts val="2300"/>
              <a:buChar char="⚫"/>
            </a:pPr>
            <a:r>
              <a:rPr lang="en-US"/>
              <a:t>The multiple regression obtained from the data is:</a:t>
            </a:r>
            <a:endParaRPr/>
          </a:p>
          <a:p>
            <a:pPr indent="-127000" lvl="0" marL="279400" rtl="0" algn="l">
              <a:spcBef>
                <a:spcPts val="6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-127000" lvl="0" marL="279400" rtl="0" algn="l">
              <a:spcBef>
                <a:spcPts val="6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-273050" lvl="0" marL="279400" rtl="0" algn="l">
              <a:spcBef>
                <a:spcPts val="600"/>
              </a:spcBef>
              <a:spcAft>
                <a:spcPts val="0"/>
              </a:spcAft>
              <a:buSzPts val="2300"/>
              <a:buChar char="⚫"/>
            </a:pPr>
            <a:r>
              <a:rPr lang="en-US"/>
              <a:t>if a student has a GPA of 3.0 and is 25 years old, the student’s predicted state board score is:</a:t>
            </a:r>
            <a:endParaRPr/>
          </a:p>
          <a:p>
            <a:pPr indent="-279400" lvl="0" marL="279400" rtl="0" algn="l">
              <a:spcBef>
                <a:spcPts val="600"/>
              </a:spcBef>
              <a:spcAft>
                <a:spcPts val="0"/>
              </a:spcAft>
              <a:buSzPts val="2300"/>
              <a:buNone/>
            </a:pPr>
            <a:br>
              <a:rPr lang="en-US"/>
            </a:br>
            <a:r>
              <a:rPr lang="en-US"/>
              <a:t> </a:t>
            </a:r>
            <a:endParaRPr/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7175" y="2381250"/>
            <a:ext cx="3680848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0075" y="4685958"/>
            <a:ext cx="3597194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type="title"/>
          </p:nvPr>
        </p:nvSpPr>
        <p:spPr>
          <a:xfrm>
            <a:off x="685800" y="254000"/>
            <a:ext cx="78486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5925" lIns="95925" spcFirstLastPara="1" rIns="95925" wrap="square" tIns="479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ibre Franklin"/>
              <a:buNone/>
            </a:pPr>
            <a:r>
              <a:rPr b="1" lang="en-US" sz="2700"/>
              <a:t>Assumptions for Multiple linear Regression </a:t>
            </a:r>
            <a:endParaRPr b="1" sz="2700"/>
          </a:p>
        </p:txBody>
      </p:sp>
      <p:sp>
        <p:nvSpPr>
          <p:cNvPr id="136" name="Google Shape;136;p6"/>
          <p:cNvSpPr txBox="1"/>
          <p:nvPr>
            <p:ph idx="1" type="body"/>
          </p:nvPr>
        </p:nvSpPr>
        <p:spPr>
          <a:xfrm>
            <a:off x="381000" y="1016000"/>
            <a:ext cx="8458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rmAutofit/>
          </a:bodyPr>
          <a:lstStyle/>
          <a:p>
            <a:pPr indent="-127000" lvl="0" marL="279400" rtl="0" algn="l"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-273050" lvl="0" marL="279400" rtl="0" algn="l">
              <a:spcBef>
                <a:spcPts val="600"/>
              </a:spcBef>
              <a:spcAft>
                <a:spcPts val="0"/>
              </a:spcAft>
              <a:buSzPts val="23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 (ϵ) = 0</a:t>
            </a:r>
            <a:endParaRPr/>
          </a:p>
          <a:p>
            <a:pPr indent="-273050" lvl="0" marL="279400" rtl="0" algn="l">
              <a:spcBef>
                <a:spcPts val="600"/>
              </a:spcBef>
              <a:spcAft>
                <a:spcPts val="0"/>
              </a:spcAft>
              <a:buSzPts val="23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regression equation is linear in the parameters.</a:t>
            </a:r>
            <a:endParaRPr/>
          </a:p>
          <a:p>
            <a:pPr indent="-273050" lvl="0" marL="279400" rtl="0" algn="l">
              <a:spcBef>
                <a:spcPts val="600"/>
              </a:spcBef>
              <a:spcAft>
                <a:spcPts val="0"/>
              </a:spcAft>
              <a:buSzPts val="23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V(ϵ) = σ</a:t>
            </a:r>
            <a:r>
              <a:rPr baseline="30000" lang="en-US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73050" lvl="0" marL="279400" rtl="0" algn="l">
              <a:spcBef>
                <a:spcPts val="600"/>
              </a:spcBef>
              <a:spcAft>
                <a:spcPts val="0"/>
              </a:spcAft>
              <a:buSzPts val="23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population distribution of ϵ is normal. </a:t>
            </a:r>
            <a:endParaRPr/>
          </a:p>
          <a:p>
            <a:pPr indent="-273050" lvl="0" marL="279400" rtl="0" algn="l">
              <a:spcBef>
                <a:spcPts val="600"/>
              </a:spcBef>
              <a:spcAft>
                <a:spcPts val="0"/>
              </a:spcAft>
              <a:buSzPts val="23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values for the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y variables are independent.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279400" rtl="0" algn="l">
              <a:spcBef>
                <a:spcPts val="600"/>
              </a:spcBef>
              <a:spcAft>
                <a:spcPts val="0"/>
              </a:spcAft>
              <a:buSzPts val="23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independent variables are not correlated.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>
            <p:ph type="title"/>
          </p:nvPr>
        </p:nvSpPr>
        <p:spPr>
          <a:xfrm>
            <a:off x="914400" y="228865"/>
            <a:ext cx="77724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5925" lIns="95925" spcFirstLastPara="1" rIns="95925" wrap="square" tIns="479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ibre Franklin"/>
              <a:buNone/>
            </a:pPr>
            <a:r>
              <a:rPr b="1" lang="en-US" sz="3800"/>
              <a:t>Multiple Correlation (R)  </a:t>
            </a:r>
            <a:endParaRPr b="1" sz="3800"/>
          </a:p>
        </p:txBody>
      </p:sp>
      <p:sp>
        <p:nvSpPr>
          <p:cNvPr id="142" name="Google Shape;142;p7"/>
          <p:cNvSpPr txBox="1"/>
          <p:nvPr>
            <p:ph idx="1" type="body"/>
          </p:nvPr>
        </p:nvSpPr>
        <p:spPr>
          <a:xfrm>
            <a:off x="533400" y="1016000"/>
            <a:ext cx="8305800" cy="39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rmAutofit/>
          </a:bodyPr>
          <a:lstStyle/>
          <a:p>
            <a:pPr indent="-273050" lvl="0" marL="279400" rtl="0" algn="l">
              <a:spcBef>
                <a:spcPts val="0"/>
              </a:spcBef>
              <a:spcAft>
                <a:spcPts val="0"/>
              </a:spcAft>
              <a:buSzPts val="2100"/>
              <a:buChar char="⚫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The value of </a:t>
            </a:r>
            <a:r>
              <a:rPr b="1" i="1" lang="en-US" sz="25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i="1" lang="en-US" sz="2500">
                <a:latin typeface="Calibri"/>
                <a:ea typeface="Calibri"/>
                <a:cs typeface="Calibri"/>
                <a:sym typeface="Calibri"/>
              </a:rPr>
              <a:t> takes into account 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all the independent variables. </a:t>
            </a:r>
            <a:endParaRPr/>
          </a:p>
          <a:p>
            <a:pPr indent="-273050" lvl="0" marL="279400" rtl="0" algn="l">
              <a:spcBef>
                <a:spcPts val="600"/>
              </a:spcBef>
              <a:spcAft>
                <a:spcPts val="0"/>
              </a:spcAft>
              <a:buSzPts val="2100"/>
              <a:buChar char="⚫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The value of </a:t>
            </a:r>
            <a:r>
              <a:rPr b="1" i="1" lang="en-US" sz="25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i="1" lang="en-US" sz="25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can range from 0 to 1; </a:t>
            </a:r>
            <a:r>
              <a:rPr i="1" lang="en-US" sz="2500">
                <a:latin typeface="Calibri"/>
                <a:ea typeface="Calibri"/>
                <a:cs typeface="Calibri"/>
                <a:sym typeface="Calibri"/>
              </a:rPr>
              <a:t>R can never be negative. </a:t>
            </a:r>
            <a:endParaRPr i="1" sz="2500"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279400" rtl="0" algn="l">
              <a:spcBef>
                <a:spcPts val="600"/>
              </a:spcBef>
              <a:spcAft>
                <a:spcPts val="0"/>
              </a:spcAft>
              <a:buSzPts val="2100"/>
              <a:buChar char="⚫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The closer to 1, the stronger the relationship; the closer to 0, the weaker the relationship.</a:t>
            </a:r>
            <a:endParaRPr/>
          </a:p>
        </p:txBody>
      </p:sp>
      <p:pic>
        <p:nvPicPr>
          <p:cNvPr id="143" name="Google Shape;14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391" y="2857500"/>
            <a:ext cx="7663219" cy="19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914400" y="228865"/>
            <a:ext cx="77724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5925" lIns="95925" spcFirstLastPara="1" rIns="95925" wrap="square" tIns="479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Libre Franklin"/>
              <a:buNone/>
            </a:pPr>
            <a:r>
              <a:rPr lang="en-US"/>
              <a:t>Example # 02 </a:t>
            </a:r>
            <a:endParaRPr/>
          </a:p>
        </p:txBody>
      </p:sp>
      <p:sp>
        <p:nvSpPr>
          <p:cNvPr id="149" name="Google Shape;149;p8"/>
          <p:cNvSpPr txBox="1"/>
          <p:nvPr>
            <p:ph idx="1" type="body"/>
          </p:nvPr>
        </p:nvSpPr>
        <p:spPr>
          <a:xfrm>
            <a:off x="914400" y="1206500"/>
            <a:ext cx="7772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rmAutofit/>
          </a:bodyPr>
          <a:lstStyle/>
          <a:p>
            <a:pPr indent="-273050" lvl="0" marL="279400" rtl="0" algn="l">
              <a:spcBef>
                <a:spcPts val="0"/>
              </a:spcBef>
              <a:spcAft>
                <a:spcPts val="0"/>
              </a:spcAft>
              <a:buSzPts val="2300"/>
              <a:buChar char="⚫"/>
            </a:pPr>
            <a:r>
              <a:rPr lang="en-US"/>
              <a:t>For the data regarding state board scores, find the value of </a:t>
            </a:r>
            <a:r>
              <a:rPr i="1" lang="en-US"/>
              <a:t>R.</a:t>
            </a:r>
            <a:endParaRPr/>
          </a:p>
          <a:p>
            <a:pPr indent="-127000" lvl="0" marL="279400" rtl="0" algn="l">
              <a:spcBef>
                <a:spcPts val="6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</p:txBody>
      </p:sp>
      <p:pic>
        <p:nvPicPr>
          <p:cNvPr id="150" name="Google Shape;15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6726" y="2754454"/>
            <a:ext cx="5970344" cy="22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>
            <p:ph type="title"/>
          </p:nvPr>
        </p:nvSpPr>
        <p:spPr>
          <a:xfrm>
            <a:off x="609600" y="228865"/>
            <a:ext cx="80772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5925" lIns="95925" spcFirstLastPara="1" rIns="95925" wrap="square" tIns="479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ibre Franklin"/>
              <a:buNone/>
            </a:pPr>
            <a:r>
              <a:rPr b="1" lang="en-US" sz="2700"/>
              <a:t>Coefficient </a:t>
            </a:r>
            <a:r>
              <a:rPr b="1" lang="en-US" sz="3000"/>
              <a:t>of Multiple Determination (R</a:t>
            </a:r>
            <a:r>
              <a:rPr b="1" baseline="30000" lang="en-US" sz="3000"/>
              <a:t>2</a:t>
            </a:r>
            <a:r>
              <a:rPr b="1" lang="en-US" sz="3000"/>
              <a:t>) </a:t>
            </a:r>
            <a:endParaRPr b="1" sz="3000"/>
          </a:p>
        </p:txBody>
      </p:sp>
      <p:sp>
        <p:nvSpPr>
          <p:cNvPr id="156" name="Google Shape;156;p9"/>
          <p:cNvSpPr txBox="1"/>
          <p:nvPr>
            <p:ph idx="1" type="body"/>
          </p:nvPr>
        </p:nvSpPr>
        <p:spPr>
          <a:xfrm>
            <a:off x="457200" y="1206500"/>
            <a:ext cx="82296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rmAutofit/>
          </a:bodyPr>
          <a:lstStyle/>
          <a:p>
            <a:pPr indent="-273050" lvl="0" marL="279400" rtl="0" algn="l">
              <a:spcBef>
                <a:spcPts val="0"/>
              </a:spcBef>
              <a:spcAft>
                <a:spcPts val="0"/>
              </a:spcAft>
              <a:buSzPts val="2300"/>
              <a:buChar char="⚫"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aseline="30000" lang="en-US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is the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coefficient of multiple determination, and it is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the amount of variation explained by the regression model.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2018-05-06T19:38:20Z</dcterms:created>
  <dc:creator>OSAMA BIN AJAZ</dc:creator>
</cp:coreProperties>
</file>